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5.xml" ContentType="application/vnd.openxmlformats-officedocument.presentationml.slideLayout+xml"/>
  <Override PartName="/ppt/theme/theme2.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tags/tag102.xml" ContentType="application/vnd.openxmlformats-officedocument.presentationml.tags+xml"/>
  <Override PartName="/ppt/tags/tag103.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62" r:id="rId4"/>
    <p:sldMasterId id="2147483708" r:id="rId5"/>
    <p:sldMasterId id="2147483836" r:id="rId6"/>
    <p:sldMasterId id="2147483857" r:id="rId7"/>
    <p:sldMasterId id="2147483938" r:id="rId8"/>
  </p:sldMasterIdLst>
  <p:notesMasterIdLst>
    <p:notesMasterId r:id="rId40"/>
  </p:notesMasterIdLst>
  <p:handoutMasterIdLst>
    <p:handoutMasterId r:id="rId41"/>
  </p:handoutMasterIdLst>
  <p:sldIdLst>
    <p:sldId id="10432" r:id="rId9"/>
    <p:sldId id="2145706051" r:id="rId10"/>
    <p:sldId id="2145706052" r:id="rId11"/>
    <p:sldId id="2145706053" r:id="rId12"/>
    <p:sldId id="2145706057" r:id="rId13"/>
    <p:sldId id="2145706059" r:id="rId14"/>
    <p:sldId id="2145706054" r:id="rId15"/>
    <p:sldId id="2145706058" r:id="rId16"/>
    <p:sldId id="2145706060" r:id="rId17"/>
    <p:sldId id="2145706061" r:id="rId18"/>
    <p:sldId id="10434" r:id="rId19"/>
    <p:sldId id="2145705983" r:id="rId20"/>
    <p:sldId id="2145705984" r:id="rId21"/>
    <p:sldId id="2145705986" r:id="rId22"/>
    <p:sldId id="2145706042" r:id="rId23"/>
    <p:sldId id="2145706062" r:id="rId24"/>
    <p:sldId id="2145705989" r:id="rId25"/>
    <p:sldId id="2145706049" r:id="rId26"/>
    <p:sldId id="2145706050" r:id="rId27"/>
    <p:sldId id="2145706047" r:id="rId28"/>
    <p:sldId id="2145706048" r:id="rId29"/>
    <p:sldId id="10465" r:id="rId30"/>
    <p:sldId id="10467" r:id="rId31"/>
    <p:sldId id="10468" r:id="rId32"/>
    <p:sldId id="2145706038" r:id="rId33"/>
    <p:sldId id="2145706044" r:id="rId34"/>
    <p:sldId id="10450" r:id="rId35"/>
    <p:sldId id="2145706040" r:id="rId36"/>
    <p:sldId id="2145706055" r:id="rId37"/>
    <p:sldId id="2145706056" r:id="rId38"/>
    <p:sldId id="424" r:id="rId39"/>
  </p:sldIdLst>
  <p:sldSz cx="12192000" cy="6858000"/>
  <p:notesSz cx="7010400" cy="9296400"/>
  <p:defaultTex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92" userDrawn="1">
          <p15:clr>
            <a:srgbClr val="A4A3A4"/>
          </p15:clr>
        </p15:guide>
        <p15:guide id="2" pos="26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FB8055-F151-1C8C-5B81-535EF78BE1F1}" name="Elizabeth Limbrick" initials="EL" userId="S::elimbrick@njeda.com::669951d0-6b53-4503-9b47-f406368bdfc7" providerId="AD"/>
  <p188:author id="{04818173-9C2A-8AB0-C538-48B087F7EBBD}" name="Barbara Vadnais" initials="BV" userId="S::BVadnais@njeda.com::0accac0e-17e7-47b5-8e99-a558f6427c4f" providerId="AD"/>
  <p188:author id="{C0F6A09B-5C1F-C163-905D-9B01D4353658}" name="Barbara Vadnais" initials="BV" userId="S::bvadnais@njeda.com::0accac0e-17e7-47b5-8e99-a558f6427c4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ichael Wierzbicki" initials="MW" lastIdx="29" clrIdx="6">
    <p:extLst>
      <p:ext uri="{19B8F6BF-5375-455C-9EA6-DF929625EA0E}">
        <p15:presenceInfo xmlns:p15="http://schemas.microsoft.com/office/powerpoint/2012/main" userId="S::MWierzbicki@njeda.com::b43b4476-c4a1-4522-9531-80c4004b984b" providerId="AD"/>
      </p:ext>
    </p:extLst>
  </p:cmAuthor>
  <p:cmAuthor id="1" name="Annie D'Agostino" initials="AD" lastIdx="1" clrIdx="0">
    <p:extLst>
      <p:ext uri="{19B8F6BF-5375-455C-9EA6-DF929625EA0E}">
        <p15:presenceInfo xmlns:p15="http://schemas.microsoft.com/office/powerpoint/2012/main" userId="S-1-5-21-340135368-526194409-1746411744-12516" providerId="AD"/>
      </p:ext>
    </p:extLst>
  </p:cmAuthor>
  <p:cmAuthor id="8" name="Aidita Milsted" initials="AM" lastIdx="1" clrIdx="7">
    <p:extLst>
      <p:ext uri="{19B8F6BF-5375-455C-9EA6-DF929625EA0E}">
        <p15:presenceInfo xmlns:p15="http://schemas.microsoft.com/office/powerpoint/2012/main" userId="S::CMilsted@njeda.com::4ea727b4-95f4-4eeb-b2f0-7d7241af402e" providerId="AD"/>
      </p:ext>
    </p:extLst>
  </p:cmAuthor>
  <p:cmAuthor id="2" name="Kevin DeSmedt" initials="KD" lastIdx="10" clrIdx="1">
    <p:extLst>
      <p:ext uri="{19B8F6BF-5375-455C-9EA6-DF929625EA0E}">
        <p15:presenceInfo xmlns:p15="http://schemas.microsoft.com/office/powerpoint/2012/main" userId="S::KDesmedt@njeda.com::c51164ef-e0c8-468d-9497-c6697de0741c" providerId="AD"/>
      </p:ext>
    </p:extLst>
  </p:cmAuthor>
  <p:cmAuthor id="3" name="Jake McNichol" initials="JM" lastIdx="11" clrIdx="2">
    <p:extLst>
      <p:ext uri="{19B8F6BF-5375-455C-9EA6-DF929625EA0E}">
        <p15:presenceInfo xmlns:p15="http://schemas.microsoft.com/office/powerpoint/2012/main" userId="S::JMcnichol@njeda.com::548c8fa1-7141-4320-9212-3fcc9fa41860" providerId="AD"/>
      </p:ext>
    </p:extLst>
  </p:cmAuthor>
  <p:cmAuthor id="4" name="Nat Bottigheimer" initials="NB" lastIdx="58" clrIdx="3">
    <p:extLst>
      <p:ext uri="{19B8F6BF-5375-455C-9EA6-DF929625EA0E}">
        <p15:presenceInfo xmlns:p15="http://schemas.microsoft.com/office/powerpoint/2012/main" userId="S::NBottigheimer@njeda.com::1caf1c59-45bd-4502-bdf9-d431bd1046c2" providerId="AD"/>
      </p:ext>
    </p:extLst>
  </p:cmAuthor>
  <p:cmAuthor id="5" name="Annie D'Agostino" initials="AD [2]" lastIdx="3" clrIdx="4">
    <p:extLst>
      <p:ext uri="{19B8F6BF-5375-455C-9EA6-DF929625EA0E}">
        <p15:presenceInfo xmlns:p15="http://schemas.microsoft.com/office/powerpoint/2012/main" userId="S::ADagostino@njeda.com::5632a31e-d606-4b75-92c6-df43931d1775" providerId="AD"/>
      </p:ext>
    </p:extLst>
  </p:cmAuthor>
  <p:cmAuthor id="6" name="Paul Ceppi" initials="PC" lastIdx="5" clrIdx="5">
    <p:extLst>
      <p:ext uri="{19B8F6BF-5375-455C-9EA6-DF929625EA0E}">
        <p15:presenceInfo xmlns:p15="http://schemas.microsoft.com/office/powerpoint/2012/main" userId="S::PCeppi@njeda.com::eb722c9c-4ff1-4d35-bd4d-407b5e33264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BD00"/>
    <a:srgbClr val="EAB200"/>
    <a:srgbClr val="00597C"/>
    <a:srgbClr val="0078AE"/>
    <a:srgbClr val="FFFF00"/>
    <a:srgbClr val="000000"/>
    <a:srgbClr val="FFFFFF"/>
    <a:srgbClr val="FF9D44"/>
    <a:srgbClr val="F8FF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1FB7A2-C123-560F-131D-A6D501457995}" v="117" dt="2026-10-05T15:53:21.711"/>
    <p1510:client id="{65F50113-04C8-C5B8-1A19-294979F0254E}" v="2" dt="2026-10-07T12:42:31.6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72" autoAdjust="0"/>
    <p:restoredTop sz="94660"/>
  </p:normalViewPr>
  <p:slideViewPr>
    <p:cSldViewPr snapToGrid="0">
      <p:cViewPr varScale="1">
        <p:scale>
          <a:sx n="62" d="100"/>
          <a:sy n="62" d="100"/>
        </p:scale>
        <p:origin x="860" y="268"/>
      </p:cViewPr>
      <p:guideLst>
        <p:guide orient="horz" pos="792"/>
        <p:guide pos="26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node1NoLn">
    <dgm:fillClrLst meth="repeat">
      <a:schemeClr val="accent2"/>
    </dgm:fillClrLst>
    <dgm:linClrLst meth="repeat">
      <a:schemeClr val="lt1">
        <a:alpha val="0"/>
      </a:schemeClr>
    </dgm:linClrLst>
    <dgm:effectClrLst/>
    <dgm:txLinClrLst/>
    <dgm:txFillClrLst/>
    <dgm:txEffectClrLst/>
  </dgm:styleLbl>
  <dgm:styleLbl name="ltNode1NoLn">
    <dgm:fillClrLst meth="repeat">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2NoLn">
    <dgm:fillClrLst meth="repeat">
      <a:schemeClr val="accent2"/>
    </dgm:fillClrLst>
    <dgm:linClrLst meth="repeat">
      <a:schemeClr val="lt1">
        <a:alpha val="0"/>
      </a:schemeClr>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3NoLn">
    <dgm:fillClrLst meth="repeat">
      <a:schemeClr val="accent2"/>
    </dgm:fillClrLst>
    <dgm:linClrLst meth="repeat">
      <a:schemeClr val="lt1">
        <a:alpha val="0"/>
      </a:schemeClr>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node4NoLn">
    <dgm:fillClrLst meth="repeat">
      <a:schemeClr val="accent2"/>
    </dgm:fillClrLst>
    <dgm:linClrLst meth="repeat">
      <a:schemeClr val="lt1">
        <a:alpha val="0"/>
      </a:schemeClr>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C8B9F4-DA78-4807-8F35-91045BC045EE}" type="doc">
      <dgm:prSet loTypeId="urn:microsoft.com/office/officeart/2005/8/layout/vList2" loCatId="list" qsTypeId="urn:microsoft.com/office/officeart/2005/8/quickstyle/simple1#6" qsCatId="simple" csTypeId="urn:microsoft.com/office/officeart/2005/8/colors/accent2_2#1" csCatId="accent2" phldr="1"/>
      <dgm:spPr/>
      <dgm:t>
        <a:bodyPr/>
        <a:lstStyle/>
        <a:p>
          <a:endParaRPr lang="en-US"/>
        </a:p>
      </dgm:t>
    </dgm:pt>
    <dgm:pt modelId="{3228F20F-2A01-464C-AD5D-A33BDFB82836}">
      <dgm:prSet custT="1"/>
      <dgm:spPr/>
      <dgm:t>
        <a:bodyPr/>
        <a:lstStyle/>
        <a:p>
          <a:pPr algn="l"/>
          <a:endParaRPr lang="en-US" sz="2400" dirty="0"/>
        </a:p>
        <a:p>
          <a:pPr algn="l"/>
          <a:r>
            <a:rPr lang="en-US" sz="2400" dirty="0"/>
            <a:t>Commercial, for-profit organizations with two or more vehicles registered in NJ for commercial use </a:t>
          </a:r>
        </a:p>
        <a:p>
          <a:pPr algn="l"/>
          <a:r>
            <a:rPr lang="en-US" sz="2400" i="1" dirty="0"/>
            <a:t>OR</a:t>
          </a:r>
          <a:r>
            <a:rPr lang="en-US" sz="2400" dirty="0"/>
            <a:t> </a:t>
          </a:r>
        </a:p>
        <a:p>
          <a:pPr algn="l"/>
          <a:r>
            <a:rPr lang="en-US" sz="2400" dirty="0"/>
            <a:t>Charging-as-a-service provider/property owner partnering with an eligible fleet</a:t>
          </a:r>
        </a:p>
        <a:p>
          <a:pPr algn="l"/>
          <a:endParaRPr lang="en-US" sz="2500" dirty="0"/>
        </a:p>
      </dgm:t>
    </dgm:pt>
    <dgm:pt modelId="{31121C62-58C2-4B0A-9ABB-A9DFBAD1DE33}" type="parTrans" cxnId="{F9A71102-4286-4CCF-B8E3-94EEA6595D7E}">
      <dgm:prSet/>
      <dgm:spPr/>
      <dgm:t>
        <a:bodyPr/>
        <a:lstStyle/>
        <a:p>
          <a:endParaRPr lang="en-US"/>
        </a:p>
      </dgm:t>
    </dgm:pt>
    <dgm:pt modelId="{2B7D6119-A27C-4737-A6FE-D50F8C2C5A52}" type="sibTrans" cxnId="{F9A71102-4286-4CCF-B8E3-94EEA6595D7E}">
      <dgm:prSet/>
      <dgm:spPr/>
      <dgm:t>
        <a:bodyPr/>
        <a:lstStyle/>
        <a:p>
          <a:endParaRPr lang="en-US"/>
        </a:p>
      </dgm:t>
    </dgm:pt>
    <dgm:pt modelId="{DD508230-C640-4054-9A09-32BAA60EA2DD}">
      <dgm:prSet/>
      <dgm:spPr/>
      <dgm:t>
        <a:bodyPr/>
        <a:lstStyle/>
        <a:p>
          <a:endParaRPr lang="en-US" dirty="0"/>
        </a:p>
      </dgm:t>
    </dgm:pt>
    <dgm:pt modelId="{5CE4C82E-12B4-41DF-A91E-E8AFDCC1B81C}" type="parTrans" cxnId="{87B29555-601D-4934-A1D6-81295283DE80}">
      <dgm:prSet/>
      <dgm:spPr/>
      <dgm:t>
        <a:bodyPr/>
        <a:lstStyle/>
        <a:p>
          <a:endParaRPr lang="en-US"/>
        </a:p>
      </dgm:t>
    </dgm:pt>
    <dgm:pt modelId="{DFE93BED-07DC-47D1-9B09-467C42165B6C}" type="sibTrans" cxnId="{87B29555-601D-4934-A1D6-81295283DE80}">
      <dgm:prSet/>
      <dgm:spPr/>
      <dgm:t>
        <a:bodyPr/>
        <a:lstStyle/>
        <a:p>
          <a:endParaRPr lang="en-US"/>
        </a:p>
      </dgm:t>
    </dgm:pt>
    <dgm:pt modelId="{31939603-0075-4E68-8223-BB3174FDEC4B}">
      <dgm:prSet custT="1"/>
      <dgm:spPr/>
      <dgm:t>
        <a:bodyPr/>
        <a:lstStyle/>
        <a:p>
          <a:r>
            <a:rPr lang="en-US" sz="2400" dirty="0"/>
            <a:t>Project consists of installing charging infrastructure </a:t>
          </a:r>
        </a:p>
        <a:p>
          <a:r>
            <a:rPr lang="en-US" sz="2400" i="1" dirty="0"/>
            <a:t>AND</a:t>
          </a:r>
          <a:r>
            <a:rPr lang="en-US" sz="2400" dirty="0"/>
            <a:t> </a:t>
          </a:r>
        </a:p>
        <a:p>
          <a:r>
            <a:rPr lang="en-US" sz="2400" dirty="0"/>
            <a:t>On-site renewable energy and/or storage systems on property in NJ </a:t>
          </a:r>
        </a:p>
      </dgm:t>
    </dgm:pt>
    <dgm:pt modelId="{F38E66C6-3771-4DD9-B5D2-CCF31138AC07}" type="parTrans" cxnId="{4B7F91F8-7B0D-4E62-81C8-43920F60F20B}">
      <dgm:prSet/>
      <dgm:spPr/>
      <dgm:t>
        <a:bodyPr/>
        <a:lstStyle/>
        <a:p>
          <a:endParaRPr lang="en-US"/>
        </a:p>
      </dgm:t>
    </dgm:pt>
    <dgm:pt modelId="{907A05FB-A212-4169-AA9C-EECB6BA9FAB5}" type="sibTrans" cxnId="{4B7F91F8-7B0D-4E62-81C8-43920F60F20B}">
      <dgm:prSet/>
      <dgm:spPr/>
      <dgm:t>
        <a:bodyPr/>
        <a:lstStyle/>
        <a:p>
          <a:endParaRPr lang="en-US"/>
        </a:p>
      </dgm:t>
    </dgm:pt>
    <dgm:pt modelId="{1A73F927-4C0F-4DC2-BF44-DD47F2E56BDF}" type="pres">
      <dgm:prSet presAssocID="{81C8B9F4-DA78-4807-8F35-91045BC045EE}" presName="linear" presStyleCnt="0">
        <dgm:presLayoutVars>
          <dgm:animLvl val="lvl"/>
          <dgm:resizeHandles val="exact"/>
        </dgm:presLayoutVars>
      </dgm:prSet>
      <dgm:spPr/>
    </dgm:pt>
    <dgm:pt modelId="{2E6C12D9-BC5D-4756-9B79-0EA87FC84107}" type="pres">
      <dgm:prSet presAssocID="{3228F20F-2A01-464C-AD5D-A33BDFB82836}" presName="parentText" presStyleLbl="node1" presStyleIdx="0" presStyleCnt="2">
        <dgm:presLayoutVars>
          <dgm:chMax val="0"/>
          <dgm:bulletEnabled val="1"/>
        </dgm:presLayoutVars>
      </dgm:prSet>
      <dgm:spPr/>
    </dgm:pt>
    <dgm:pt modelId="{4B35E9D5-166E-40D8-AA6E-19A1F24644B7}" type="pres">
      <dgm:prSet presAssocID="{3228F20F-2A01-464C-AD5D-A33BDFB82836}" presName="childText" presStyleLbl="revTx" presStyleIdx="0" presStyleCnt="1">
        <dgm:presLayoutVars>
          <dgm:bulletEnabled val="1"/>
        </dgm:presLayoutVars>
      </dgm:prSet>
      <dgm:spPr/>
    </dgm:pt>
    <dgm:pt modelId="{23DC9144-AF3E-488A-8674-FD46BF665473}" type="pres">
      <dgm:prSet presAssocID="{31939603-0075-4E68-8223-BB3174FDEC4B}" presName="parentText" presStyleLbl="node1" presStyleIdx="1" presStyleCnt="2">
        <dgm:presLayoutVars>
          <dgm:chMax val="0"/>
          <dgm:bulletEnabled val="1"/>
        </dgm:presLayoutVars>
      </dgm:prSet>
      <dgm:spPr/>
    </dgm:pt>
  </dgm:ptLst>
  <dgm:cxnLst>
    <dgm:cxn modelId="{F9A71102-4286-4CCF-B8E3-94EEA6595D7E}" srcId="{81C8B9F4-DA78-4807-8F35-91045BC045EE}" destId="{3228F20F-2A01-464C-AD5D-A33BDFB82836}" srcOrd="0" destOrd="0" parTransId="{31121C62-58C2-4B0A-9ABB-A9DFBAD1DE33}" sibTransId="{2B7D6119-A27C-4737-A6FE-D50F8C2C5A52}"/>
    <dgm:cxn modelId="{CF0D730A-797B-47AA-86F7-88287E51AE9C}" type="presOf" srcId="{81C8B9F4-DA78-4807-8F35-91045BC045EE}" destId="{1A73F927-4C0F-4DC2-BF44-DD47F2E56BDF}" srcOrd="0" destOrd="0" presId="urn:microsoft.com/office/officeart/2005/8/layout/vList2"/>
    <dgm:cxn modelId="{784BE45D-05AB-4B08-A03E-18CE7EEC1A65}" type="presOf" srcId="{31939603-0075-4E68-8223-BB3174FDEC4B}" destId="{23DC9144-AF3E-488A-8674-FD46BF665473}" srcOrd="0" destOrd="0" presId="urn:microsoft.com/office/officeart/2005/8/layout/vList2"/>
    <dgm:cxn modelId="{87B29555-601D-4934-A1D6-81295283DE80}" srcId="{3228F20F-2A01-464C-AD5D-A33BDFB82836}" destId="{DD508230-C640-4054-9A09-32BAA60EA2DD}" srcOrd="0" destOrd="0" parTransId="{5CE4C82E-12B4-41DF-A91E-E8AFDCC1B81C}" sibTransId="{DFE93BED-07DC-47D1-9B09-467C42165B6C}"/>
    <dgm:cxn modelId="{28A8DE58-AED1-4800-B72E-120314E5F64E}" type="presOf" srcId="{DD508230-C640-4054-9A09-32BAA60EA2DD}" destId="{4B35E9D5-166E-40D8-AA6E-19A1F24644B7}" srcOrd="0" destOrd="0" presId="urn:microsoft.com/office/officeart/2005/8/layout/vList2"/>
    <dgm:cxn modelId="{EBB70ACB-489F-4951-9755-CF7AB1E03533}" type="presOf" srcId="{3228F20F-2A01-464C-AD5D-A33BDFB82836}" destId="{2E6C12D9-BC5D-4756-9B79-0EA87FC84107}" srcOrd="0" destOrd="0" presId="urn:microsoft.com/office/officeart/2005/8/layout/vList2"/>
    <dgm:cxn modelId="{4B7F91F8-7B0D-4E62-81C8-43920F60F20B}" srcId="{81C8B9F4-DA78-4807-8F35-91045BC045EE}" destId="{31939603-0075-4E68-8223-BB3174FDEC4B}" srcOrd="1" destOrd="0" parTransId="{F38E66C6-3771-4DD9-B5D2-CCF31138AC07}" sibTransId="{907A05FB-A212-4169-AA9C-EECB6BA9FAB5}"/>
    <dgm:cxn modelId="{05F4BAB2-3D20-4E6F-BDA6-608D3F23FF66}" type="presParOf" srcId="{1A73F927-4C0F-4DC2-BF44-DD47F2E56BDF}" destId="{2E6C12D9-BC5D-4756-9B79-0EA87FC84107}" srcOrd="0" destOrd="0" presId="urn:microsoft.com/office/officeart/2005/8/layout/vList2"/>
    <dgm:cxn modelId="{C25A88CE-A573-4BE2-9D15-8845043549C2}" type="presParOf" srcId="{1A73F927-4C0F-4DC2-BF44-DD47F2E56BDF}" destId="{4B35E9D5-166E-40D8-AA6E-19A1F24644B7}" srcOrd="1" destOrd="0" presId="urn:microsoft.com/office/officeart/2005/8/layout/vList2"/>
    <dgm:cxn modelId="{66A56511-4C93-4F77-A94D-CECD926CEB84}" type="presParOf" srcId="{1A73F927-4C0F-4DC2-BF44-DD47F2E56BDF}" destId="{23DC9144-AF3E-488A-8674-FD46BF66547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C3E135-CCDF-4AF1-BBA6-87B947E3107D}" type="doc">
      <dgm:prSet loTypeId="urn:microsoft.com/office/officeart/2005/8/layout/vList2" loCatId="list" qsTypeId="urn:microsoft.com/office/officeart/2005/8/quickstyle/simple1#1" qsCatId="simple" csTypeId="urn:microsoft.com/office/officeart/2005/8/colors/accent1_2#12" csCatId="accent1" phldr="1"/>
      <dgm:spPr/>
      <dgm:t>
        <a:bodyPr/>
        <a:lstStyle/>
        <a:p>
          <a:endParaRPr lang="en-US"/>
        </a:p>
      </dgm:t>
    </dgm:pt>
    <dgm:pt modelId="{9B221881-52BE-4469-A4DB-FD4201E553E6}">
      <dgm:prSet/>
      <dgm:spPr/>
      <dgm:t>
        <a:bodyPr/>
        <a:lstStyle/>
        <a:p>
          <a:r>
            <a:rPr lang="en-US" dirty="0"/>
            <a:t>$25 million total funding pool</a:t>
          </a:r>
        </a:p>
      </dgm:t>
    </dgm:pt>
    <dgm:pt modelId="{5C274B68-A313-4F79-B505-5B3F055D2ADC}" type="parTrans" cxnId="{BCF5FBD1-5BA9-4DAC-BA2E-CD99153B1F05}">
      <dgm:prSet/>
      <dgm:spPr/>
      <dgm:t>
        <a:bodyPr/>
        <a:lstStyle/>
        <a:p>
          <a:endParaRPr lang="en-US"/>
        </a:p>
      </dgm:t>
    </dgm:pt>
    <dgm:pt modelId="{E32210E8-B6AB-4C5E-8058-F8A02CACD124}" type="sibTrans" cxnId="{BCF5FBD1-5BA9-4DAC-BA2E-CD99153B1F05}">
      <dgm:prSet/>
      <dgm:spPr/>
      <dgm:t>
        <a:bodyPr/>
        <a:lstStyle/>
        <a:p>
          <a:endParaRPr lang="en-US"/>
        </a:p>
      </dgm:t>
    </dgm:pt>
    <dgm:pt modelId="{CD3015A4-893B-42C1-91AA-2B63D5C755E0}">
      <dgm:prSet/>
      <dgm:spPr/>
      <dgm:t>
        <a:bodyPr/>
        <a:lstStyle/>
        <a:p>
          <a:r>
            <a:rPr lang="en-US" dirty="0"/>
            <a:t>First-come, first-served (rolling applications)</a:t>
          </a:r>
        </a:p>
      </dgm:t>
    </dgm:pt>
    <dgm:pt modelId="{A8CF50EA-2233-462F-97DA-EF6BD9B12E39}" type="parTrans" cxnId="{71E219C6-EA61-46F2-888B-DF724673E98D}">
      <dgm:prSet/>
      <dgm:spPr/>
      <dgm:t>
        <a:bodyPr/>
        <a:lstStyle/>
        <a:p>
          <a:endParaRPr lang="en-US"/>
        </a:p>
      </dgm:t>
    </dgm:pt>
    <dgm:pt modelId="{25064527-238A-4968-8B13-5C90A10520ED}" type="sibTrans" cxnId="{71E219C6-EA61-46F2-888B-DF724673E98D}">
      <dgm:prSet/>
      <dgm:spPr/>
      <dgm:t>
        <a:bodyPr/>
        <a:lstStyle/>
        <a:p>
          <a:endParaRPr lang="en-US"/>
        </a:p>
      </dgm:t>
    </dgm:pt>
    <dgm:pt modelId="{F86EC7EB-EB40-48DB-95F2-BBF8F27DAE76}">
      <dgm:prSet/>
      <dgm:spPr/>
      <dgm:t>
        <a:bodyPr/>
        <a:lstStyle/>
        <a:p>
          <a:r>
            <a:rPr lang="en-US" dirty="0"/>
            <a:t>Grant awards range from $100,000 per project to $5M total per applicant (EIN)</a:t>
          </a:r>
        </a:p>
      </dgm:t>
    </dgm:pt>
    <dgm:pt modelId="{2C78CCDE-5116-4E3E-BC07-822A77590B8B}" type="parTrans" cxnId="{A7D85654-838A-4873-9D0D-7342CFDCD538}">
      <dgm:prSet/>
      <dgm:spPr/>
      <dgm:t>
        <a:bodyPr/>
        <a:lstStyle/>
        <a:p>
          <a:endParaRPr lang="en-US"/>
        </a:p>
      </dgm:t>
    </dgm:pt>
    <dgm:pt modelId="{11213054-4B4F-4875-8F35-DC1B06FC3A42}" type="sibTrans" cxnId="{A7D85654-838A-4873-9D0D-7342CFDCD538}">
      <dgm:prSet/>
      <dgm:spPr/>
      <dgm:t>
        <a:bodyPr/>
        <a:lstStyle/>
        <a:p>
          <a:endParaRPr lang="en-US"/>
        </a:p>
      </dgm:t>
    </dgm:pt>
    <dgm:pt modelId="{8D6058CA-3B7A-49C1-A735-F9A378C1063C}">
      <dgm:prSet/>
      <dgm:spPr/>
      <dgm:t>
        <a:bodyPr/>
        <a:lstStyle/>
        <a:p>
          <a:r>
            <a:rPr lang="en-US"/>
            <a:t>Grant amount is a percentage of total eligible project costs as follows:</a:t>
          </a:r>
        </a:p>
      </dgm:t>
    </dgm:pt>
    <dgm:pt modelId="{6C07DCA9-18CD-4E12-AFD1-3580754E7BBD}" type="parTrans" cxnId="{E0F81E9C-746C-49B9-802F-84EC89443716}">
      <dgm:prSet/>
      <dgm:spPr/>
      <dgm:t>
        <a:bodyPr/>
        <a:lstStyle/>
        <a:p>
          <a:endParaRPr lang="en-US"/>
        </a:p>
      </dgm:t>
    </dgm:pt>
    <dgm:pt modelId="{68D1A546-AC3D-44C0-BB69-432594BFA3DD}" type="sibTrans" cxnId="{E0F81E9C-746C-49B9-802F-84EC89443716}">
      <dgm:prSet/>
      <dgm:spPr/>
      <dgm:t>
        <a:bodyPr/>
        <a:lstStyle/>
        <a:p>
          <a:endParaRPr lang="en-US"/>
        </a:p>
      </dgm:t>
    </dgm:pt>
    <dgm:pt modelId="{4C52DF68-1C43-4A00-BFD6-3BAA82F2E152}">
      <dgm:prSet custT="1"/>
      <dgm:spPr/>
      <dgm:t>
        <a:bodyPr/>
        <a:lstStyle/>
        <a:p>
          <a:r>
            <a:rPr lang="en-US" sz="1800" dirty="0"/>
            <a:t>50% base amount</a:t>
          </a:r>
        </a:p>
      </dgm:t>
    </dgm:pt>
    <dgm:pt modelId="{C33131DE-9F3A-443B-B7C2-263E3786AE7D}" type="parTrans" cxnId="{C3C8310A-4167-4884-8AD9-1C8901F7C5A9}">
      <dgm:prSet/>
      <dgm:spPr/>
      <dgm:t>
        <a:bodyPr/>
        <a:lstStyle/>
        <a:p>
          <a:endParaRPr lang="en-US"/>
        </a:p>
      </dgm:t>
    </dgm:pt>
    <dgm:pt modelId="{57C7D2E5-D235-4D18-A6C7-EE84A65C428E}" type="sibTrans" cxnId="{C3C8310A-4167-4884-8AD9-1C8901F7C5A9}">
      <dgm:prSet/>
      <dgm:spPr/>
      <dgm:t>
        <a:bodyPr/>
        <a:lstStyle/>
        <a:p>
          <a:endParaRPr lang="en-US"/>
        </a:p>
      </dgm:t>
    </dgm:pt>
    <dgm:pt modelId="{DF975523-F17F-41DB-9543-E1D44190F20F}">
      <dgm:prSet custT="1"/>
      <dgm:spPr/>
      <dgm:t>
        <a:bodyPr/>
        <a:lstStyle/>
        <a:p>
          <a:r>
            <a:rPr lang="en-US" sz="1800" dirty="0"/>
            <a:t>+5% bonus for projects in Overburdened/Adjacent communities per State Environmental Justice Law</a:t>
          </a:r>
        </a:p>
      </dgm:t>
    </dgm:pt>
    <dgm:pt modelId="{FD3D424A-6580-4C11-AFE9-9720E4731C97}" type="parTrans" cxnId="{0B2FF6C8-161A-464D-A96C-B4992835B634}">
      <dgm:prSet/>
      <dgm:spPr/>
      <dgm:t>
        <a:bodyPr/>
        <a:lstStyle/>
        <a:p>
          <a:endParaRPr lang="en-US"/>
        </a:p>
      </dgm:t>
    </dgm:pt>
    <dgm:pt modelId="{FDE8F76F-ACCE-4468-AC8E-260EF50B7654}" type="sibTrans" cxnId="{0B2FF6C8-161A-464D-A96C-B4992835B634}">
      <dgm:prSet/>
      <dgm:spPr/>
      <dgm:t>
        <a:bodyPr/>
        <a:lstStyle/>
        <a:p>
          <a:endParaRPr lang="en-US"/>
        </a:p>
      </dgm:t>
    </dgm:pt>
    <dgm:pt modelId="{F82C01AC-4862-4516-ABBF-D2F0DA259623}">
      <dgm:prSet custT="1"/>
      <dgm:spPr/>
      <dgm:t>
        <a:bodyPr/>
        <a:lstStyle/>
        <a:p>
          <a:r>
            <a:rPr lang="en-US" sz="1800" dirty="0"/>
            <a:t>+5% bonus for small business applicants</a:t>
          </a:r>
        </a:p>
      </dgm:t>
    </dgm:pt>
    <dgm:pt modelId="{6386949C-03AD-4BB9-BEC5-A402584C12CA}" type="parTrans" cxnId="{C8E43BFA-D29D-4F0F-8364-E0FA182511C4}">
      <dgm:prSet/>
      <dgm:spPr/>
      <dgm:t>
        <a:bodyPr/>
        <a:lstStyle/>
        <a:p>
          <a:endParaRPr lang="en-US"/>
        </a:p>
      </dgm:t>
    </dgm:pt>
    <dgm:pt modelId="{9553B7F2-E1B3-4E1D-B71D-3BDC2DF7E766}" type="sibTrans" cxnId="{C8E43BFA-D29D-4F0F-8364-E0FA182511C4}">
      <dgm:prSet/>
      <dgm:spPr/>
      <dgm:t>
        <a:bodyPr/>
        <a:lstStyle/>
        <a:p>
          <a:endParaRPr lang="en-US"/>
        </a:p>
      </dgm:t>
    </dgm:pt>
    <dgm:pt modelId="{60D8CCEC-D0D0-4ADF-BA4D-FA8BA15EB445}">
      <dgm:prSet custT="1"/>
      <dgm:spPr/>
      <dgm:t>
        <a:bodyPr/>
        <a:lstStyle/>
        <a:p>
          <a:r>
            <a:rPr lang="en-US" sz="1800" dirty="0"/>
            <a:t>Cannot be stacked with other state/federal sources</a:t>
          </a:r>
          <a:r>
            <a:rPr lang="en-US" sz="1800" i="1" dirty="0"/>
            <a:t>, but can be stacked with utility funding up to 90% of eligible costs</a:t>
          </a:r>
        </a:p>
      </dgm:t>
    </dgm:pt>
    <dgm:pt modelId="{34E94E94-4059-45E9-B254-2123B2712148}" type="parTrans" cxnId="{9B14C380-CF9F-4E2F-8070-05FC1E601B8C}">
      <dgm:prSet/>
      <dgm:spPr/>
      <dgm:t>
        <a:bodyPr/>
        <a:lstStyle/>
        <a:p>
          <a:endParaRPr lang="en-US"/>
        </a:p>
      </dgm:t>
    </dgm:pt>
    <dgm:pt modelId="{F1EA4A37-14A4-4742-BA3C-0D4B34890EC5}" type="sibTrans" cxnId="{9B14C380-CF9F-4E2F-8070-05FC1E601B8C}">
      <dgm:prSet/>
      <dgm:spPr/>
      <dgm:t>
        <a:bodyPr/>
        <a:lstStyle/>
        <a:p>
          <a:endParaRPr lang="en-US"/>
        </a:p>
      </dgm:t>
    </dgm:pt>
    <dgm:pt modelId="{2007C492-73A0-4A9F-BA19-B5F137357C36}">
      <dgm:prSet/>
      <dgm:spPr/>
      <dgm:t>
        <a:bodyPr/>
        <a:lstStyle/>
        <a:p>
          <a:r>
            <a:rPr lang="en-US" dirty="0"/>
            <a:t>Disbursement Schedule:</a:t>
          </a:r>
        </a:p>
      </dgm:t>
    </dgm:pt>
    <dgm:pt modelId="{35A0BF0D-BE46-43AB-B87E-491F28802331}" type="parTrans" cxnId="{6E760177-B15A-4499-8BC0-7FA355E7CDA9}">
      <dgm:prSet/>
      <dgm:spPr/>
      <dgm:t>
        <a:bodyPr/>
        <a:lstStyle/>
        <a:p>
          <a:endParaRPr lang="en-US"/>
        </a:p>
      </dgm:t>
    </dgm:pt>
    <dgm:pt modelId="{4B89B650-6523-4B4E-92DB-F7A9B1EE0FE1}" type="sibTrans" cxnId="{6E760177-B15A-4499-8BC0-7FA355E7CDA9}">
      <dgm:prSet/>
      <dgm:spPr/>
      <dgm:t>
        <a:bodyPr/>
        <a:lstStyle/>
        <a:p>
          <a:endParaRPr lang="en-US"/>
        </a:p>
      </dgm:t>
    </dgm:pt>
    <dgm:pt modelId="{4413D757-7726-4CC7-9B05-DDC7A5F9922D}">
      <dgm:prSet custT="1"/>
      <dgm:spPr/>
      <dgm:t>
        <a:bodyPr/>
        <a:lstStyle/>
        <a:p>
          <a:r>
            <a:rPr lang="en-US" sz="1800" dirty="0"/>
            <a:t>Reimbursement for actual expenses incurred, as follows:</a:t>
          </a:r>
        </a:p>
      </dgm:t>
    </dgm:pt>
    <dgm:pt modelId="{1BD55BCA-193B-4AF7-BD67-D56FF01DABAD}" type="parTrans" cxnId="{8E56B064-EF8F-40A2-AE15-EA2FE7F845C0}">
      <dgm:prSet/>
      <dgm:spPr/>
      <dgm:t>
        <a:bodyPr/>
        <a:lstStyle/>
        <a:p>
          <a:endParaRPr lang="en-US"/>
        </a:p>
      </dgm:t>
    </dgm:pt>
    <dgm:pt modelId="{2C987C08-5113-4DE6-A943-0FB251B5656C}" type="sibTrans" cxnId="{8E56B064-EF8F-40A2-AE15-EA2FE7F845C0}">
      <dgm:prSet/>
      <dgm:spPr/>
      <dgm:t>
        <a:bodyPr/>
        <a:lstStyle/>
        <a:p>
          <a:endParaRPr lang="en-US"/>
        </a:p>
      </dgm:t>
    </dgm:pt>
    <dgm:pt modelId="{784FD989-A348-4E88-974A-9AF6689B9280}">
      <dgm:prSet custT="1"/>
      <dgm:spPr/>
      <dgm:t>
        <a:bodyPr/>
        <a:lstStyle/>
        <a:p>
          <a:r>
            <a:rPr lang="en-US" sz="1800" dirty="0"/>
            <a:t>Up to 15% at grant agreement execution for design work already completed (if applicable)</a:t>
          </a:r>
        </a:p>
      </dgm:t>
    </dgm:pt>
    <dgm:pt modelId="{E631B800-B114-4F67-A24B-2E470468D995}" type="parTrans" cxnId="{F9720E51-7E0A-4569-8C05-A46D2A250ED6}">
      <dgm:prSet/>
      <dgm:spPr/>
      <dgm:t>
        <a:bodyPr/>
        <a:lstStyle/>
        <a:p>
          <a:endParaRPr lang="en-US"/>
        </a:p>
      </dgm:t>
    </dgm:pt>
    <dgm:pt modelId="{647CBF2D-0232-4844-829C-D187FB624E09}" type="sibTrans" cxnId="{F9720E51-7E0A-4569-8C05-A46D2A250ED6}">
      <dgm:prSet/>
      <dgm:spPr/>
      <dgm:t>
        <a:bodyPr/>
        <a:lstStyle/>
        <a:p>
          <a:endParaRPr lang="en-US"/>
        </a:p>
      </dgm:t>
    </dgm:pt>
    <dgm:pt modelId="{9534D535-DBF2-4BEE-849C-87D489611463}">
      <dgm:prSet custT="1"/>
      <dgm:spPr/>
      <dgm:t>
        <a:bodyPr/>
        <a:lstStyle/>
        <a:p>
          <a:r>
            <a:rPr lang="en-US" sz="1800" dirty="0"/>
            <a:t>Up to 50% (including first disbursement) after half of total eligible costs have been incurred by Applicant </a:t>
          </a:r>
        </a:p>
      </dgm:t>
    </dgm:pt>
    <dgm:pt modelId="{5C6F7174-30F2-49CD-911B-921F079B5BEC}" type="parTrans" cxnId="{294EF0DE-2071-4497-9A0D-54B1702AFF63}">
      <dgm:prSet/>
      <dgm:spPr/>
      <dgm:t>
        <a:bodyPr/>
        <a:lstStyle/>
        <a:p>
          <a:endParaRPr lang="en-US"/>
        </a:p>
      </dgm:t>
    </dgm:pt>
    <dgm:pt modelId="{28236AF5-5682-49B0-A66A-529D0660CD4A}" type="sibTrans" cxnId="{294EF0DE-2071-4497-9A0D-54B1702AFF63}">
      <dgm:prSet/>
      <dgm:spPr/>
      <dgm:t>
        <a:bodyPr/>
        <a:lstStyle/>
        <a:p>
          <a:endParaRPr lang="en-US"/>
        </a:p>
      </dgm:t>
    </dgm:pt>
    <dgm:pt modelId="{5ACC2C18-3943-4AE2-A46A-AD87815510A0}">
      <dgm:prSet custT="1"/>
      <dgm:spPr/>
      <dgm:t>
        <a:bodyPr/>
        <a:lstStyle/>
        <a:p>
          <a:r>
            <a:rPr lang="en-US" sz="1800" dirty="0"/>
            <a:t>Remaining available grant funding following project completion </a:t>
          </a:r>
        </a:p>
      </dgm:t>
    </dgm:pt>
    <dgm:pt modelId="{6CA40136-3107-4116-869D-026E90E1CC64}" type="parTrans" cxnId="{A6490BFB-6917-450B-AF40-22C3258261CE}">
      <dgm:prSet/>
      <dgm:spPr/>
      <dgm:t>
        <a:bodyPr/>
        <a:lstStyle/>
        <a:p>
          <a:endParaRPr lang="en-US"/>
        </a:p>
      </dgm:t>
    </dgm:pt>
    <dgm:pt modelId="{B1A0ADBF-778B-497C-B77D-D7401C2E50FC}" type="sibTrans" cxnId="{A6490BFB-6917-450B-AF40-22C3258261CE}">
      <dgm:prSet/>
      <dgm:spPr/>
      <dgm:t>
        <a:bodyPr/>
        <a:lstStyle/>
        <a:p>
          <a:endParaRPr lang="en-US"/>
        </a:p>
      </dgm:t>
    </dgm:pt>
    <dgm:pt modelId="{8C983681-4C70-42F6-A74B-D012380E95EF}" type="pres">
      <dgm:prSet presAssocID="{ECC3E135-CCDF-4AF1-BBA6-87B947E3107D}" presName="linear" presStyleCnt="0">
        <dgm:presLayoutVars>
          <dgm:animLvl val="lvl"/>
          <dgm:resizeHandles val="exact"/>
        </dgm:presLayoutVars>
      </dgm:prSet>
      <dgm:spPr/>
    </dgm:pt>
    <dgm:pt modelId="{504D507D-27CF-4897-93B4-E2AB9EA9043A}" type="pres">
      <dgm:prSet presAssocID="{9B221881-52BE-4469-A4DB-FD4201E553E6}" presName="parentText" presStyleLbl="node1" presStyleIdx="0" presStyleCnt="5" custLinFactY="-10142" custLinFactNeighborY="-100000">
        <dgm:presLayoutVars>
          <dgm:chMax val="0"/>
          <dgm:bulletEnabled val="1"/>
        </dgm:presLayoutVars>
      </dgm:prSet>
      <dgm:spPr/>
    </dgm:pt>
    <dgm:pt modelId="{E34C8B95-9737-4034-AFD6-86332B6FD24C}" type="pres">
      <dgm:prSet presAssocID="{E32210E8-B6AB-4C5E-8058-F8A02CACD124}" presName="spacer" presStyleCnt="0"/>
      <dgm:spPr/>
    </dgm:pt>
    <dgm:pt modelId="{02E9010D-7F97-4A5B-85A1-4933E0F614C9}" type="pres">
      <dgm:prSet presAssocID="{CD3015A4-893B-42C1-91AA-2B63D5C755E0}" presName="parentText" presStyleLbl="node1" presStyleIdx="1" presStyleCnt="5" custLinFactY="-2038" custLinFactNeighborY="-100000">
        <dgm:presLayoutVars>
          <dgm:chMax val="0"/>
          <dgm:bulletEnabled val="1"/>
        </dgm:presLayoutVars>
      </dgm:prSet>
      <dgm:spPr/>
    </dgm:pt>
    <dgm:pt modelId="{1B0F8B68-9731-467F-8F51-D2E1AB568C05}" type="pres">
      <dgm:prSet presAssocID="{25064527-238A-4968-8B13-5C90A10520ED}" presName="spacer" presStyleCnt="0"/>
      <dgm:spPr/>
    </dgm:pt>
    <dgm:pt modelId="{50316639-8B12-426E-A68B-236296289C32}" type="pres">
      <dgm:prSet presAssocID="{F86EC7EB-EB40-48DB-95F2-BBF8F27DAE76}" presName="parentText" presStyleLbl="node1" presStyleIdx="2" presStyleCnt="5" custLinFactY="-12071" custLinFactNeighborY="-100000">
        <dgm:presLayoutVars>
          <dgm:chMax val="0"/>
          <dgm:bulletEnabled val="1"/>
        </dgm:presLayoutVars>
      </dgm:prSet>
      <dgm:spPr/>
    </dgm:pt>
    <dgm:pt modelId="{780B4023-5F72-461C-B316-A579E2CAB000}" type="pres">
      <dgm:prSet presAssocID="{11213054-4B4F-4875-8F35-DC1B06FC3A42}" presName="spacer" presStyleCnt="0"/>
      <dgm:spPr/>
    </dgm:pt>
    <dgm:pt modelId="{8DFC74EB-83A3-4676-9286-1CC1C78044D4}" type="pres">
      <dgm:prSet presAssocID="{8D6058CA-3B7A-49C1-A735-F9A378C1063C}" presName="parentText" presStyleLbl="node1" presStyleIdx="3" presStyleCnt="5">
        <dgm:presLayoutVars>
          <dgm:chMax val="0"/>
          <dgm:bulletEnabled val="1"/>
        </dgm:presLayoutVars>
      </dgm:prSet>
      <dgm:spPr/>
    </dgm:pt>
    <dgm:pt modelId="{A06A0172-395C-4DC8-BD22-AF15CD485BD9}" type="pres">
      <dgm:prSet presAssocID="{8D6058CA-3B7A-49C1-A735-F9A378C1063C}" presName="childText" presStyleLbl="revTx" presStyleIdx="0" presStyleCnt="2">
        <dgm:presLayoutVars>
          <dgm:bulletEnabled val="1"/>
        </dgm:presLayoutVars>
      </dgm:prSet>
      <dgm:spPr/>
    </dgm:pt>
    <dgm:pt modelId="{15C1ED6E-82B9-4B87-92A4-C38788471C0A}" type="pres">
      <dgm:prSet presAssocID="{2007C492-73A0-4A9F-BA19-B5F137357C36}" presName="parentText" presStyleLbl="node1" presStyleIdx="4" presStyleCnt="5">
        <dgm:presLayoutVars>
          <dgm:chMax val="0"/>
          <dgm:bulletEnabled val="1"/>
        </dgm:presLayoutVars>
      </dgm:prSet>
      <dgm:spPr/>
    </dgm:pt>
    <dgm:pt modelId="{FB8B472B-43A1-4140-8EE1-4551CF90E108}" type="pres">
      <dgm:prSet presAssocID="{2007C492-73A0-4A9F-BA19-B5F137357C36}" presName="childText" presStyleLbl="revTx" presStyleIdx="1" presStyleCnt="2">
        <dgm:presLayoutVars>
          <dgm:bulletEnabled val="1"/>
        </dgm:presLayoutVars>
      </dgm:prSet>
      <dgm:spPr/>
    </dgm:pt>
  </dgm:ptLst>
  <dgm:cxnLst>
    <dgm:cxn modelId="{C3C8310A-4167-4884-8AD9-1C8901F7C5A9}" srcId="{8D6058CA-3B7A-49C1-A735-F9A378C1063C}" destId="{4C52DF68-1C43-4A00-BFD6-3BAA82F2E152}" srcOrd="0" destOrd="0" parTransId="{C33131DE-9F3A-443B-B7C2-263E3786AE7D}" sibTransId="{57C7D2E5-D235-4D18-A6C7-EE84A65C428E}"/>
    <dgm:cxn modelId="{6345E817-630C-4C74-96B8-8EB96E026F86}" type="presOf" srcId="{60D8CCEC-D0D0-4ADF-BA4D-FA8BA15EB445}" destId="{A06A0172-395C-4DC8-BD22-AF15CD485BD9}" srcOrd="0" destOrd="3" presId="urn:microsoft.com/office/officeart/2005/8/layout/vList2"/>
    <dgm:cxn modelId="{45175E1A-B55D-4C1E-A56E-06EF6AE01139}" type="presOf" srcId="{CD3015A4-893B-42C1-91AA-2B63D5C755E0}" destId="{02E9010D-7F97-4A5B-85A1-4933E0F614C9}" srcOrd="0" destOrd="0" presId="urn:microsoft.com/office/officeart/2005/8/layout/vList2"/>
    <dgm:cxn modelId="{C9372D1F-721B-4C19-BE9F-05ADFC7D5DC1}" type="presOf" srcId="{784FD989-A348-4E88-974A-9AF6689B9280}" destId="{FB8B472B-43A1-4140-8EE1-4551CF90E108}" srcOrd="0" destOrd="1" presId="urn:microsoft.com/office/officeart/2005/8/layout/vList2"/>
    <dgm:cxn modelId="{8E56B064-EF8F-40A2-AE15-EA2FE7F845C0}" srcId="{2007C492-73A0-4A9F-BA19-B5F137357C36}" destId="{4413D757-7726-4CC7-9B05-DDC7A5F9922D}" srcOrd="0" destOrd="0" parTransId="{1BD55BCA-193B-4AF7-BD67-D56FF01DABAD}" sibTransId="{2C987C08-5113-4DE6-A943-0FB251B5656C}"/>
    <dgm:cxn modelId="{7F61EC4A-79B9-4E2B-968C-1336C17E0DDC}" type="presOf" srcId="{2007C492-73A0-4A9F-BA19-B5F137357C36}" destId="{15C1ED6E-82B9-4B87-92A4-C38788471C0A}" srcOrd="0" destOrd="0" presId="urn:microsoft.com/office/officeart/2005/8/layout/vList2"/>
    <dgm:cxn modelId="{978D694F-F3D8-4749-BB80-32F1D7D4A2C4}" type="presOf" srcId="{DF975523-F17F-41DB-9543-E1D44190F20F}" destId="{A06A0172-395C-4DC8-BD22-AF15CD485BD9}" srcOrd="0" destOrd="1" presId="urn:microsoft.com/office/officeart/2005/8/layout/vList2"/>
    <dgm:cxn modelId="{F9720E51-7E0A-4569-8C05-A46D2A250ED6}" srcId="{4413D757-7726-4CC7-9B05-DDC7A5F9922D}" destId="{784FD989-A348-4E88-974A-9AF6689B9280}" srcOrd="0" destOrd="0" parTransId="{E631B800-B114-4F67-A24B-2E470468D995}" sibTransId="{647CBF2D-0232-4844-829C-D187FB624E09}"/>
    <dgm:cxn modelId="{A7D85654-838A-4873-9D0D-7342CFDCD538}" srcId="{ECC3E135-CCDF-4AF1-BBA6-87B947E3107D}" destId="{F86EC7EB-EB40-48DB-95F2-BBF8F27DAE76}" srcOrd="2" destOrd="0" parTransId="{2C78CCDE-5116-4E3E-BC07-822A77590B8B}" sibTransId="{11213054-4B4F-4875-8F35-DC1B06FC3A42}"/>
    <dgm:cxn modelId="{6E760177-B15A-4499-8BC0-7FA355E7CDA9}" srcId="{ECC3E135-CCDF-4AF1-BBA6-87B947E3107D}" destId="{2007C492-73A0-4A9F-BA19-B5F137357C36}" srcOrd="4" destOrd="0" parTransId="{35A0BF0D-BE46-43AB-B87E-491F28802331}" sibTransId="{4B89B650-6523-4B4E-92DB-F7A9B1EE0FE1}"/>
    <dgm:cxn modelId="{9B14C380-CF9F-4E2F-8070-05FC1E601B8C}" srcId="{4C52DF68-1C43-4A00-BFD6-3BAA82F2E152}" destId="{60D8CCEC-D0D0-4ADF-BA4D-FA8BA15EB445}" srcOrd="2" destOrd="0" parTransId="{34E94E94-4059-45E9-B254-2123B2712148}" sibTransId="{F1EA4A37-14A4-4742-BA3C-0D4B34890EC5}"/>
    <dgm:cxn modelId="{C134C583-7AAB-4306-9C9A-E67BCF5F010C}" type="presOf" srcId="{F86EC7EB-EB40-48DB-95F2-BBF8F27DAE76}" destId="{50316639-8B12-426E-A68B-236296289C32}" srcOrd="0" destOrd="0" presId="urn:microsoft.com/office/officeart/2005/8/layout/vList2"/>
    <dgm:cxn modelId="{0DB58199-E312-4A2C-A7E2-E5FCCF191C2C}" type="presOf" srcId="{9534D535-DBF2-4BEE-849C-87D489611463}" destId="{FB8B472B-43A1-4140-8EE1-4551CF90E108}" srcOrd="0" destOrd="2" presId="urn:microsoft.com/office/officeart/2005/8/layout/vList2"/>
    <dgm:cxn modelId="{E0F81E9C-746C-49B9-802F-84EC89443716}" srcId="{ECC3E135-CCDF-4AF1-BBA6-87B947E3107D}" destId="{8D6058CA-3B7A-49C1-A735-F9A378C1063C}" srcOrd="3" destOrd="0" parTransId="{6C07DCA9-18CD-4E12-AFD1-3580754E7BBD}" sibTransId="{68D1A546-AC3D-44C0-BB69-432594BFA3DD}"/>
    <dgm:cxn modelId="{199DEB9F-0DAC-45E9-BFC4-8656CC1273CD}" type="presOf" srcId="{4C52DF68-1C43-4A00-BFD6-3BAA82F2E152}" destId="{A06A0172-395C-4DC8-BD22-AF15CD485BD9}" srcOrd="0" destOrd="0" presId="urn:microsoft.com/office/officeart/2005/8/layout/vList2"/>
    <dgm:cxn modelId="{2F35CFB4-C8BF-44CA-AAB0-24DC3613AAA5}" type="presOf" srcId="{9B221881-52BE-4469-A4DB-FD4201E553E6}" destId="{504D507D-27CF-4897-93B4-E2AB9EA9043A}" srcOrd="0" destOrd="0" presId="urn:microsoft.com/office/officeart/2005/8/layout/vList2"/>
    <dgm:cxn modelId="{AC3674B7-1532-406A-A568-D0F891E91C75}" type="presOf" srcId="{F82C01AC-4862-4516-ABBF-D2F0DA259623}" destId="{A06A0172-395C-4DC8-BD22-AF15CD485BD9}" srcOrd="0" destOrd="2" presId="urn:microsoft.com/office/officeart/2005/8/layout/vList2"/>
    <dgm:cxn modelId="{71E219C6-EA61-46F2-888B-DF724673E98D}" srcId="{ECC3E135-CCDF-4AF1-BBA6-87B947E3107D}" destId="{CD3015A4-893B-42C1-91AA-2B63D5C755E0}" srcOrd="1" destOrd="0" parTransId="{A8CF50EA-2233-462F-97DA-EF6BD9B12E39}" sibTransId="{25064527-238A-4968-8B13-5C90A10520ED}"/>
    <dgm:cxn modelId="{0B2FF6C8-161A-464D-A96C-B4992835B634}" srcId="{4C52DF68-1C43-4A00-BFD6-3BAA82F2E152}" destId="{DF975523-F17F-41DB-9543-E1D44190F20F}" srcOrd="0" destOrd="0" parTransId="{FD3D424A-6580-4C11-AFE9-9720E4731C97}" sibTransId="{FDE8F76F-ACCE-4468-AC8E-260EF50B7654}"/>
    <dgm:cxn modelId="{ED1158CA-9E47-4CA3-85F0-448EE0F285BA}" type="presOf" srcId="{5ACC2C18-3943-4AE2-A46A-AD87815510A0}" destId="{FB8B472B-43A1-4140-8EE1-4551CF90E108}" srcOrd="0" destOrd="3" presId="urn:microsoft.com/office/officeart/2005/8/layout/vList2"/>
    <dgm:cxn modelId="{BCF5FBD1-5BA9-4DAC-BA2E-CD99153B1F05}" srcId="{ECC3E135-CCDF-4AF1-BBA6-87B947E3107D}" destId="{9B221881-52BE-4469-A4DB-FD4201E553E6}" srcOrd="0" destOrd="0" parTransId="{5C274B68-A313-4F79-B505-5B3F055D2ADC}" sibTransId="{E32210E8-B6AB-4C5E-8058-F8A02CACD124}"/>
    <dgm:cxn modelId="{E9C318D6-578B-4E7D-BB7A-BAA00D212FB7}" type="presOf" srcId="{ECC3E135-CCDF-4AF1-BBA6-87B947E3107D}" destId="{8C983681-4C70-42F6-A74B-D012380E95EF}" srcOrd="0" destOrd="0" presId="urn:microsoft.com/office/officeart/2005/8/layout/vList2"/>
    <dgm:cxn modelId="{294EF0DE-2071-4497-9A0D-54B1702AFF63}" srcId="{4413D757-7726-4CC7-9B05-DDC7A5F9922D}" destId="{9534D535-DBF2-4BEE-849C-87D489611463}" srcOrd="1" destOrd="0" parTransId="{5C6F7174-30F2-49CD-911B-921F079B5BEC}" sibTransId="{28236AF5-5682-49B0-A66A-529D0660CD4A}"/>
    <dgm:cxn modelId="{D10FDAE0-9FC6-4E37-B577-96F1B05525B1}" type="presOf" srcId="{4413D757-7726-4CC7-9B05-DDC7A5F9922D}" destId="{FB8B472B-43A1-4140-8EE1-4551CF90E108}" srcOrd="0" destOrd="0" presId="urn:microsoft.com/office/officeart/2005/8/layout/vList2"/>
    <dgm:cxn modelId="{FAB78EF0-6C73-4962-A772-6FDD13D9B0C3}" type="presOf" srcId="{8D6058CA-3B7A-49C1-A735-F9A378C1063C}" destId="{8DFC74EB-83A3-4676-9286-1CC1C78044D4}" srcOrd="0" destOrd="0" presId="urn:microsoft.com/office/officeart/2005/8/layout/vList2"/>
    <dgm:cxn modelId="{C8E43BFA-D29D-4F0F-8364-E0FA182511C4}" srcId="{4C52DF68-1C43-4A00-BFD6-3BAA82F2E152}" destId="{F82C01AC-4862-4516-ABBF-D2F0DA259623}" srcOrd="1" destOrd="0" parTransId="{6386949C-03AD-4BB9-BEC5-A402584C12CA}" sibTransId="{9553B7F2-E1B3-4E1D-B71D-3BDC2DF7E766}"/>
    <dgm:cxn modelId="{A6490BFB-6917-450B-AF40-22C3258261CE}" srcId="{4413D757-7726-4CC7-9B05-DDC7A5F9922D}" destId="{5ACC2C18-3943-4AE2-A46A-AD87815510A0}" srcOrd="2" destOrd="0" parTransId="{6CA40136-3107-4116-869D-026E90E1CC64}" sibTransId="{B1A0ADBF-778B-497C-B77D-D7401C2E50FC}"/>
    <dgm:cxn modelId="{83FCD53D-E4F4-4AE6-B092-4905823C6582}" type="presParOf" srcId="{8C983681-4C70-42F6-A74B-D012380E95EF}" destId="{504D507D-27CF-4897-93B4-E2AB9EA9043A}" srcOrd="0" destOrd="0" presId="urn:microsoft.com/office/officeart/2005/8/layout/vList2"/>
    <dgm:cxn modelId="{EE7A97F9-522F-449D-A1C1-B82ED0178296}" type="presParOf" srcId="{8C983681-4C70-42F6-A74B-D012380E95EF}" destId="{E34C8B95-9737-4034-AFD6-86332B6FD24C}" srcOrd="1" destOrd="0" presId="urn:microsoft.com/office/officeart/2005/8/layout/vList2"/>
    <dgm:cxn modelId="{B7762579-05DC-4660-A2E0-DAD07E5421AA}" type="presParOf" srcId="{8C983681-4C70-42F6-A74B-D012380E95EF}" destId="{02E9010D-7F97-4A5B-85A1-4933E0F614C9}" srcOrd="2" destOrd="0" presId="urn:microsoft.com/office/officeart/2005/8/layout/vList2"/>
    <dgm:cxn modelId="{00A33515-A76B-45FC-8AF1-EF58E66487F0}" type="presParOf" srcId="{8C983681-4C70-42F6-A74B-D012380E95EF}" destId="{1B0F8B68-9731-467F-8F51-D2E1AB568C05}" srcOrd="3" destOrd="0" presId="urn:microsoft.com/office/officeart/2005/8/layout/vList2"/>
    <dgm:cxn modelId="{01DB4DB4-EEAA-4442-BEDE-7460ACA53DE3}" type="presParOf" srcId="{8C983681-4C70-42F6-A74B-D012380E95EF}" destId="{50316639-8B12-426E-A68B-236296289C32}" srcOrd="4" destOrd="0" presId="urn:microsoft.com/office/officeart/2005/8/layout/vList2"/>
    <dgm:cxn modelId="{CE7847D9-CB08-4628-8EF1-6695504EDBC9}" type="presParOf" srcId="{8C983681-4C70-42F6-A74B-D012380E95EF}" destId="{780B4023-5F72-461C-B316-A579E2CAB000}" srcOrd="5" destOrd="0" presId="urn:microsoft.com/office/officeart/2005/8/layout/vList2"/>
    <dgm:cxn modelId="{7BD709FD-A51E-4902-A46F-1EA23C6B9EAC}" type="presParOf" srcId="{8C983681-4C70-42F6-A74B-D012380E95EF}" destId="{8DFC74EB-83A3-4676-9286-1CC1C78044D4}" srcOrd="6" destOrd="0" presId="urn:microsoft.com/office/officeart/2005/8/layout/vList2"/>
    <dgm:cxn modelId="{675765AF-C890-436B-822F-06CEBB3C0462}" type="presParOf" srcId="{8C983681-4C70-42F6-A74B-D012380E95EF}" destId="{A06A0172-395C-4DC8-BD22-AF15CD485BD9}" srcOrd="7" destOrd="0" presId="urn:microsoft.com/office/officeart/2005/8/layout/vList2"/>
    <dgm:cxn modelId="{F9268F64-2680-42AA-84C1-0499608E8689}" type="presParOf" srcId="{8C983681-4C70-42F6-A74B-D012380E95EF}" destId="{15C1ED6E-82B9-4B87-92A4-C38788471C0A}" srcOrd="8" destOrd="0" presId="urn:microsoft.com/office/officeart/2005/8/layout/vList2"/>
    <dgm:cxn modelId="{D82145E9-A70E-4BE4-A92E-34FC0C83E148}" type="presParOf" srcId="{8C983681-4C70-42F6-A74B-D012380E95EF}" destId="{FB8B472B-43A1-4140-8EE1-4551CF90E108}" srcOrd="9"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EA47B2C-E010-4D6E-BAC1-013DF651CB9E}" type="doc">
      <dgm:prSet loTypeId="urn:microsoft.com/office/officeart/2005/8/layout/vProcess5" loCatId="process" qsTypeId="urn:microsoft.com/office/officeart/2005/8/quickstyle/simple1#18" qsCatId="simple" csTypeId="urn:microsoft.com/office/officeart/2005/8/colors/accent1_2#33" csCatId="accent1" phldr="1"/>
      <dgm:spPr/>
      <dgm:t>
        <a:bodyPr/>
        <a:lstStyle/>
        <a:p>
          <a:endParaRPr lang="en-US"/>
        </a:p>
      </dgm:t>
    </dgm:pt>
    <dgm:pt modelId="{47EE04A2-45F1-434C-A3FD-0AB138D25BFB}">
      <dgm:prSet custT="1"/>
      <dgm:spPr/>
      <dgm:t>
        <a:bodyPr/>
        <a:lstStyle/>
        <a:p>
          <a:r>
            <a:rPr lang="en-US" sz="1800" b="1" dirty="0"/>
            <a:t>Applicants have 6 months from approval to provide:</a:t>
          </a:r>
        </a:p>
      </dgm:t>
    </dgm:pt>
    <dgm:pt modelId="{59BF9941-FCB0-4CD4-B2C5-7389D6670508}" type="parTrans" cxnId="{3ADA9233-CC34-467D-8626-D95EC96E1739}">
      <dgm:prSet/>
      <dgm:spPr/>
      <dgm:t>
        <a:bodyPr/>
        <a:lstStyle/>
        <a:p>
          <a:endParaRPr lang="en-US"/>
        </a:p>
      </dgm:t>
    </dgm:pt>
    <dgm:pt modelId="{834DAEAB-560E-4071-A0B9-C355B809DA03}" type="sibTrans" cxnId="{3ADA9233-CC34-467D-8626-D95EC96E1739}">
      <dgm:prSet/>
      <dgm:spPr/>
      <dgm:t>
        <a:bodyPr/>
        <a:lstStyle/>
        <a:p>
          <a:endParaRPr lang="en-US"/>
        </a:p>
      </dgm:t>
    </dgm:pt>
    <dgm:pt modelId="{E3ACFEB9-9CB6-4AD2-A05C-0A3EEB7B6F9B}">
      <dgm:prSet custT="1"/>
      <dgm:spPr/>
      <dgm:t>
        <a:bodyPr/>
        <a:lstStyle/>
        <a:p>
          <a:r>
            <a:rPr lang="en-US" sz="1800" dirty="0"/>
            <a:t>Following grant agreement execution and virtual pre-construction meeting with NJEDA’s labor compliance team, </a:t>
          </a:r>
          <a:r>
            <a:rPr lang="en-US" sz="1800" b="1" dirty="0"/>
            <a:t>construction can commence on site</a:t>
          </a:r>
        </a:p>
      </dgm:t>
    </dgm:pt>
    <dgm:pt modelId="{8FDD2F46-DD19-48D0-A0D5-989F89AA98CE}" type="parTrans" cxnId="{01814DB4-76E7-4E01-9797-9F1F8541E861}">
      <dgm:prSet/>
      <dgm:spPr/>
      <dgm:t>
        <a:bodyPr/>
        <a:lstStyle/>
        <a:p>
          <a:endParaRPr lang="en-US"/>
        </a:p>
      </dgm:t>
    </dgm:pt>
    <dgm:pt modelId="{FE3B1D06-E287-41C6-BC2D-728833087EB9}" type="sibTrans" cxnId="{01814DB4-76E7-4E01-9797-9F1F8541E861}">
      <dgm:prSet/>
      <dgm:spPr/>
      <dgm:t>
        <a:bodyPr/>
        <a:lstStyle/>
        <a:p>
          <a:endParaRPr lang="en-US"/>
        </a:p>
      </dgm:t>
    </dgm:pt>
    <dgm:pt modelId="{F23B5199-CF7C-4F51-839A-FC16B0680286}">
      <dgm:prSet custT="1"/>
      <dgm:spPr/>
      <dgm:t>
        <a:bodyPr/>
        <a:lstStyle/>
        <a:p>
          <a:r>
            <a:rPr lang="en-US" sz="1800" dirty="0"/>
            <a:t>Awardees provide proof of expenses and will be reimbursed based on disbursement schedule once grant agreement is executed</a:t>
          </a:r>
        </a:p>
      </dgm:t>
    </dgm:pt>
    <dgm:pt modelId="{75395FDA-4B23-43FD-9ED9-8FC3599BCCB2}" type="parTrans" cxnId="{DDC67A5E-7B3A-4C65-99CF-6B38AC68BDD3}">
      <dgm:prSet/>
      <dgm:spPr/>
      <dgm:t>
        <a:bodyPr/>
        <a:lstStyle/>
        <a:p>
          <a:endParaRPr lang="en-US"/>
        </a:p>
      </dgm:t>
    </dgm:pt>
    <dgm:pt modelId="{0AA5F1ED-AD63-4A80-8446-199C40AF550D}" type="sibTrans" cxnId="{DDC67A5E-7B3A-4C65-99CF-6B38AC68BDD3}">
      <dgm:prSet/>
      <dgm:spPr/>
      <dgm:t>
        <a:bodyPr/>
        <a:lstStyle/>
        <a:p>
          <a:endParaRPr lang="en-US"/>
        </a:p>
      </dgm:t>
    </dgm:pt>
    <dgm:pt modelId="{BE54E4AE-14E6-4D63-B91F-3AD5D2E7F93F}">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dirty="0"/>
            <a:t>Project must be completed within 24 months of grant agreement execution, with possible extensions</a:t>
          </a:r>
        </a:p>
        <a:p>
          <a:pPr marL="0" lvl="0" defTabSz="800100">
            <a:lnSpc>
              <a:spcPct val="90000"/>
            </a:lnSpc>
            <a:spcBef>
              <a:spcPct val="0"/>
            </a:spcBef>
            <a:spcAft>
              <a:spcPct val="35000"/>
            </a:spcAft>
            <a:buNone/>
          </a:pPr>
          <a:endParaRPr lang="en-US" sz="1700" dirty="0"/>
        </a:p>
      </dgm:t>
    </dgm:pt>
    <dgm:pt modelId="{5569FCE9-5D85-4F4C-8382-73C7B1D48D12}" type="parTrans" cxnId="{DF428064-B3FB-4D7E-9D87-F0247B90B73C}">
      <dgm:prSet/>
      <dgm:spPr/>
      <dgm:t>
        <a:bodyPr/>
        <a:lstStyle/>
        <a:p>
          <a:endParaRPr lang="en-US"/>
        </a:p>
      </dgm:t>
    </dgm:pt>
    <dgm:pt modelId="{F132E8E2-9765-46A2-A136-54C59DAA442A}" type="sibTrans" cxnId="{DF428064-B3FB-4D7E-9D87-F0247B90B73C}">
      <dgm:prSet/>
      <dgm:spPr/>
      <dgm:t>
        <a:bodyPr/>
        <a:lstStyle/>
        <a:p>
          <a:endParaRPr lang="en-US"/>
        </a:p>
      </dgm:t>
    </dgm:pt>
    <dgm:pt modelId="{BD1845D2-9529-4962-8A8D-74CA21AD82D5}">
      <dgm:prSet custT="1"/>
      <dgm:spPr/>
      <dgm:t>
        <a:bodyPr/>
        <a:lstStyle/>
        <a:p>
          <a:pPr>
            <a:buNone/>
          </a:pPr>
          <a:r>
            <a:rPr lang="en-US" sz="1400" dirty="0"/>
            <a:t>(1) Utility confirmation for charger capacity </a:t>
          </a:r>
        </a:p>
      </dgm:t>
    </dgm:pt>
    <dgm:pt modelId="{C2F975A9-584A-4640-958E-BFE5BC3B8B2C}" type="parTrans" cxnId="{D397C345-BADF-472C-B416-5C6BB9A8DEE9}">
      <dgm:prSet/>
      <dgm:spPr/>
      <dgm:t>
        <a:bodyPr/>
        <a:lstStyle/>
        <a:p>
          <a:endParaRPr lang="en-US"/>
        </a:p>
      </dgm:t>
    </dgm:pt>
    <dgm:pt modelId="{35B4224F-0F64-4F25-A700-45C3CC8DE7BD}" type="sibTrans" cxnId="{D397C345-BADF-472C-B416-5C6BB9A8DEE9}">
      <dgm:prSet/>
      <dgm:spPr/>
      <dgm:t>
        <a:bodyPr/>
        <a:lstStyle/>
        <a:p>
          <a:endParaRPr lang="en-US"/>
        </a:p>
      </dgm:t>
    </dgm:pt>
    <dgm:pt modelId="{E49D8F74-9200-4891-9013-F9197EEDB70B}">
      <dgm:prSet phldrT="[Text]" phldr="0" custT="1"/>
      <dgm:spPr/>
      <dgm:t>
        <a:bodyPr/>
        <a:lstStyle/>
        <a:p>
          <a:r>
            <a:rPr lang="en-US" sz="2000" dirty="0"/>
            <a:t>After documents are provided, grant agreement can be issued and signed</a:t>
          </a:r>
          <a:endParaRPr lang="en-US" sz="2000" dirty="0">
            <a:sym typeface="Wingdings" panose="05000000000000000000" pitchFamily="2" charset="2"/>
          </a:endParaRPr>
        </a:p>
        <a:p>
          <a:r>
            <a:rPr lang="en-US" sz="1600" dirty="0">
              <a:sym typeface="Wingdings" panose="05000000000000000000" pitchFamily="2" charset="2"/>
            </a:rPr>
            <a:t> </a:t>
          </a:r>
          <a:r>
            <a:rPr lang="en-US" sz="1600" dirty="0"/>
            <a:t>Six-month extensions are available at the Authority’s discretion</a:t>
          </a:r>
          <a:endParaRPr lang="en-US" sz="2000" dirty="0"/>
        </a:p>
      </dgm:t>
    </dgm:pt>
    <dgm:pt modelId="{244DEF03-5105-44E6-99F8-0A8291BD4862}" type="parTrans" cxnId="{B959C5CC-372F-49A4-BC55-1CB29B4AA2FE}">
      <dgm:prSet/>
      <dgm:spPr/>
      <dgm:t>
        <a:bodyPr/>
        <a:lstStyle/>
        <a:p>
          <a:endParaRPr lang="en-US"/>
        </a:p>
      </dgm:t>
    </dgm:pt>
    <dgm:pt modelId="{C40F2FD1-752E-4C89-8231-318809C0312F}" type="sibTrans" cxnId="{B959C5CC-372F-49A4-BC55-1CB29B4AA2FE}">
      <dgm:prSet/>
      <dgm:spPr/>
      <dgm:t>
        <a:bodyPr/>
        <a:lstStyle/>
        <a:p>
          <a:endParaRPr lang="en-US"/>
        </a:p>
        <a:p>
          <a:endParaRPr lang="en-US"/>
        </a:p>
      </dgm:t>
    </dgm:pt>
    <dgm:pt modelId="{81B06341-C1BE-4DF3-B2C2-8B2473656636}">
      <dgm:prSet custT="1"/>
      <dgm:spPr/>
      <dgm:t>
        <a:bodyPr/>
        <a:lstStyle/>
        <a:p>
          <a:pPr>
            <a:buNone/>
          </a:pPr>
          <a:r>
            <a:rPr lang="en-US" sz="1400" dirty="0"/>
            <a:t>(2) Proof of funding for </a:t>
          </a:r>
          <a:r>
            <a:rPr lang="en-US" sz="1400" u="sng" dirty="0"/>
            <a:t>total</a:t>
          </a:r>
          <a:r>
            <a:rPr lang="en-US" sz="1400" dirty="0"/>
            <a:t> project costs + 15% contingency (bank statements, financing agreements, etc.)</a:t>
          </a:r>
        </a:p>
      </dgm:t>
    </dgm:pt>
    <dgm:pt modelId="{FD72FD33-55E7-466B-AC67-043EB4C535A9}" type="parTrans" cxnId="{D485A470-4D0A-455F-8FA3-3C48555ABB53}">
      <dgm:prSet/>
      <dgm:spPr/>
      <dgm:t>
        <a:bodyPr/>
        <a:lstStyle/>
        <a:p>
          <a:endParaRPr lang="en-US"/>
        </a:p>
      </dgm:t>
    </dgm:pt>
    <dgm:pt modelId="{34495044-BAEB-4311-8C38-657457AB980A}" type="sibTrans" cxnId="{D485A470-4D0A-455F-8FA3-3C48555ABB53}">
      <dgm:prSet/>
      <dgm:spPr/>
      <dgm:t>
        <a:bodyPr/>
        <a:lstStyle/>
        <a:p>
          <a:endParaRPr lang="en-US"/>
        </a:p>
      </dgm:t>
    </dgm:pt>
    <dgm:pt modelId="{93B12F21-AA0C-4E0A-92AA-AA724313F88D}" type="pres">
      <dgm:prSet presAssocID="{4EA47B2C-E010-4D6E-BAC1-013DF651CB9E}" presName="outerComposite" presStyleCnt="0">
        <dgm:presLayoutVars>
          <dgm:chMax val="5"/>
          <dgm:dir/>
          <dgm:resizeHandles val="exact"/>
        </dgm:presLayoutVars>
      </dgm:prSet>
      <dgm:spPr/>
    </dgm:pt>
    <dgm:pt modelId="{FDF9CDBE-A379-4994-9705-2F6544FAEAF5}" type="pres">
      <dgm:prSet presAssocID="{4EA47B2C-E010-4D6E-BAC1-013DF651CB9E}" presName="dummyMaxCanvas" presStyleCnt="0">
        <dgm:presLayoutVars/>
      </dgm:prSet>
      <dgm:spPr/>
    </dgm:pt>
    <dgm:pt modelId="{6E8DC439-7D0F-4C5C-9499-084A2C24B2D1}" type="pres">
      <dgm:prSet presAssocID="{4EA47B2C-E010-4D6E-BAC1-013DF651CB9E}" presName="FiveNodes_1" presStyleLbl="node1" presStyleIdx="0" presStyleCnt="5" custLinFactNeighborX="-6791">
        <dgm:presLayoutVars>
          <dgm:bulletEnabled val="1"/>
        </dgm:presLayoutVars>
      </dgm:prSet>
      <dgm:spPr/>
    </dgm:pt>
    <dgm:pt modelId="{09651D63-330E-4FB6-8C5F-82FC758F2A3E}" type="pres">
      <dgm:prSet presAssocID="{4EA47B2C-E010-4D6E-BAC1-013DF651CB9E}" presName="FiveNodes_2" presStyleLbl="node1" presStyleIdx="1" presStyleCnt="5" custLinFactNeighborX="-4457" custLinFactNeighborY="-3129">
        <dgm:presLayoutVars>
          <dgm:bulletEnabled val="1"/>
        </dgm:presLayoutVars>
      </dgm:prSet>
      <dgm:spPr/>
    </dgm:pt>
    <dgm:pt modelId="{9AE7E422-357C-4BFF-BFC3-0DD44B550FC7}" type="pres">
      <dgm:prSet presAssocID="{4EA47B2C-E010-4D6E-BAC1-013DF651CB9E}" presName="FiveNodes_3" presStyleLbl="node1" presStyleIdx="2" presStyleCnt="5" custLinFactNeighborX="-9224" custLinFactNeighborY="-3873">
        <dgm:presLayoutVars>
          <dgm:bulletEnabled val="1"/>
        </dgm:presLayoutVars>
      </dgm:prSet>
      <dgm:spPr/>
    </dgm:pt>
    <dgm:pt modelId="{34FD7A6D-69DF-4972-8C19-C418B154DC9D}" type="pres">
      <dgm:prSet presAssocID="{4EA47B2C-E010-4D6E-BAC1-013DF651CB9E}" presName="FiveNodes_4" presStyleLbl="node1" presStyleIdx="3" presStyleCnt="5" custLinFactNeighborX="-14402" custLinFactNeighborY="-3697">
        <dgm:presLayoutVars>
          <dgm:bulletEnabled val="1"/>
        </dgm:presLayoutVars>
      </dgm:prSet>
      <dgm:spPr/>
    </dgm:pt>
    <dgm:pt modelId="{4A18E393-0724-4368-B1B2-C57BD72D059A}" type="pres">
      <dgm:prSet presAssocID="{4EA47B2C-E010-4D6E-BAC1-013DF651CB9E}" presName="FiveNodes_5" presStyleLbl="node1" presStyleIdx="4" presStyleCnt="5" custLinFactNeighborX="-18954" custLinFactNeighborY="-6827">
        <dgm:presLayoutVars>
          <dgm:bulletEnabled val="1"/>
        </dgm:presLayoutVars>
      </dgm:prSet>
      <dgm:spPr/>
    </dgm:pt>
    <dgm:pt modelId="{CD8AB3C1-035C-4855-837D-79BB2D2214D1}" type="pres">
      <dgm:prSet presAssocID="{4EA47B2C-E010-4D6E-BAC1-013DF651CB9E}" presName="FiveConn_1-2" presStyleLbl="fgAccFollowNode1" presStyleIdx="0" presStyleCnt="4" custLinFactNeighborX="-6564" custLinFactNeighborY="13129">
        <dgm:presLayoutVars>
          <dgm:bulletEnabled val="1"/>
        </dgm:presLayoutVars>
      </dgm:prSet>
      <dgm:spPr/>
    </dgm:pt>
    <dgm:pt modelId="{F9797ADE-EB26-4AE3-8BE7-3E1D9C70CA7A}" type="pres">
      <dgm:prSet presAssocID="{4EA47B2C-E010-4D6E-BAC1-013DF651CB9E}" presName="FiveConn_2-3" presStyleLbl="fgAccFollowNode1" presStyleIdx="1" presStyleCnt="4" custLinFactNeighborX="-66690" custLinFactNeighborY="16877">
        <dgm:presLayoutVars>
          <dgm:bulletEnabled val="1"/>
        </dgm:presLayoutVars>
      </dgm:prSet>
      <dgm:spPr/>
    </dgm:pt>
    <dgm:pt modelId="{A0B6E80D-8D03-458E-BDD2-ECAFC5172F50}" type="pres">
      <dgm:prSet presAssocID="{4EA47B2C-E010-4D6E-BAC1-013DF651CB9E}" presName="FiveConn_3-4" presStyleLbl="fgAccFollowNode1" presStyleIdx="2" presStyleCnt="4" custLinFactX="-33728" custLinFactNeighborX="-100000" custLinFactNeighborY="26344">
        <dgm:presLayoutVars>
          <dgm:bulletEnabled val="1"/>
        </dgm:presLayoutVars>
      </dgm:prSet>
      <dgm:spPr/>
    </dgm:pt>
    <dgm:pt modelId="{55804D7B-9422-4D41-82DD-9A30E64C97AD}" type="pres">
      <dgm:prSet presAssocID="{4EA47B2C-E010-4D6E-BAC1-013DF651CB9E}" presName="FiveConn_4-5" presStyleLbl="fgAccFollowNode1" presStyleIdx="3" presStyleCnt="4" custLinFactX="-100000" custLinFactNeighborX="-108730" custLinFactNeighborY="20042">
        <dgm:presLayoutVars>
          <dgm:bulletEnabled val="1"/>
        </dgm:presLayoutVars>
      </dgm:prSet>
      <dgm:spPr/>
    </dgm:pt>
    <dgm:pt modelId="{6A6DDC68-C434-444C-8A16-C2BD70111256}" type="pres">
      <dgm:prSet presAssocID="{4EA47B2C-E010-4D6E-BAC1-013DF651CB9E}" presName="FiveNodes_1_text" presStyleLbl="node1" presStyleIdx="4" presStyleCnt="5">
        <dgm:presLayoutVars>
          <dgm:bulletEnabled val="1"/>
        </dgm:presLayoutVars>
      </dgm:prSet>
      <dgm:spPr/>
    </dgm:pt>
    <dgm:pt modelId="{DF9A2292-4C33-4F7E-B80C-9C647074873A}" type="pres">
      <dgm:prSet presAssocID="{4EA47B2C-E010-4D6E-BAC1-013DF651CB9E}" presName="FiveNodes_2_text" presStyleLbl="node1" presStyleIdx="4" presStyleCnt="5">
        <dgm:presLayoutVars>
          <dgm:bulletEnabled val="1"/>
        </dgm:presLayoutVars>
      </dgm:prSet>
      <dgm:spPr/>
    </dgm:pt>
    <dgm:pt modelId="{244A75C4-A155-468D-A42B-72DE1638FA73}" type="pres">
      <dgm:prSet presAssocID="{4EA47B2C-E010-4D6E-BAC1-013DF651CB9E}" presName="FiveNodes_3_text" presStyleLbl="node1" presStyleIdx="4" presStyleCnt="5">
        <dgm:presLayoutVars>
          <dgm:bulletEnabled val="1"/>
        </dgm:presLayoutVars>
      </dgm:prSet>
      <dgm:spPr/>
    </dgm:pt>
    <dgm:pt modelId="{5B102C75-0817-4941-9309-0557C3E0D7EF}" type="pres">
      <dgm:prSet presAssocID="{4EA47B2C-E010-4D6E-BAC1-013DF651CB9E}" presName="FiveNodes_4_text" presStyleLbl="node1" presStyleIdx="4" presStyleCnt="5">
        <dgm:presLayoutVars>
          <dgm:bulletEnabled val="1"/>
        </dgm:presLayoutVars>
      </dgm:prSet>
      <dgm:spPr/>
    </dgm:pt>
    <dgm:pt modelId="{4A4F5A40-07E2-4303-88F0-A1AD26408100}" type="pres">
      <dgm:prSet presAssocID="{4EA47B2C-E010-4D6E-BAC1-013DF651CB9E}" presName="FiveNodes_5_text" presStyleLbl="node1" presStyleIdx="4" presStyleCnt="5">
        <dgm:presLayoutVars>
          <dgm:bulletEnabled val="1"/>
        </dgm:presLayoutVars>
      </dgm:prSet>
      <dgm:spPr/>
    </dgm:pt>
  </dgm:ptLst>
  <dgm:cxnLst>
    <dgm:cxn modelId="{1F57E025-8333-4EBD-8121-211D4222DF5E}" type="presOf" srcId="{E49D8F74-9200-4891-9013-F9197EEDB70B}" destId="{09651D63-330E-4FB6-8C5F-82FC758F2A3E}" srcOrd="0" destOrd="0" presId="urn:microsoft.com/office/officeart/2005/8/layout/vProcess5"/>
    <dgm:cxn modelId="{3ADA9233-CC34-467D-8626-D95EC96E1739}" srcId="{4EA47B2C-E010-4D6E-BAC1-013DF651CB9E}" destId="{47EE04A2-45F1-434C-A3FD-0AB138D25BFB}" srcOrd="0" destOrd="0" parTransId="{59BF9941-FCB0-4CD4-B2C5-7389D6670508}" sibTransId="{834DAEAB-560E-4071-A0B9-C355B809DA03}"/>
    <dgm:cxn modelId="{DDC67A5E-7B3A-4C65-99CF-6B38AC68BDD3}" srcId="{4EA47B2C-E010-4D6E-BAC1-013DF651CB9E}" destId="{F23B5199-CF7C-4F51-839A-FC16B0680286}" srcOrd="3" destOrd="0" parTransId="{75395FDA-4B23-43FD-9ED9-8FC3599BCCB2}" sibTransId="{0AA5F1ED-AD63-4A80-8446-199C40AF550D}"/>
    <dgm:cxn modelId="{BFAD9B5F-51A4-4312-8D7A-90A15E6B5359}" type="presOf" srcId="{FE3B1D06-E287-41C6-BC2D-728833087EB9}" destId="{A0B6E80D-8D03-458E-BDD2-ECAFC5172F50}" srcOrd="0" destOrd="0" presId="urn:microsoft.com/office/officeart/2005/8/layout/vProcess5"/>
    <dgm:cxn modelId="{DF428064-B3FB-4D7E-9D87-F0247B90B73C}" srcId="{4EA47B2C-E010-4D6E-BAC1-013DF651CB9E}" destId="{BE54E4AE-14E6-4D63-B91F-3AD5D2E7F93F}" srcOrd="4" destOrd="0" parTransId="{5569FCE9-5D85-4F4C-8382-73C7B1D48D12}" sibTransId="{F132E8E2-9765-46A2-A136-54C59DAA442A}"/>
    <dgm:cxn modelId="{D397C345-BADF-472C-B416-5C6BB9A8DEE9}" srcId="{47EE04A2-45F1-434C-A3FD-0AB138D25BFB}" destId="{BD1845D2-9529-4962-8A8D-74CA21AD82D5}" srcOrd="0" destOrd="0" parTransId="{C2F975A9-584A-4640-958E-BFE5BC3B8B2C}" sibTransId="{35B4224F-0F64-4F25-A700-45C3CC8DE7BD}"/>
    <dgm:cxn modelId="{B794E968-C7E3-46A0-AE82-48C0403FD362}" type="presOf" srcId="{834DAEAB-560E-4071-A0B9-C355B809DA03}" destId="{CD8AB3C1-035C-4855-837D-79BB2D2214D1}" srcOrd="0" destOrd="0" presId="urn:microsoft.com/office/officeart/2005/8/layout/vProcess5"/>
    <dgm:cxn modelId="{7FBCDC4B-FAD6-418E-A46B-BE63366504E7}" type="presOf" srcId="{81B06341-C1BE-4DF3-B2C2-8B2473656636}" destId="{6E8DC439-7D0F-4C5C-9499-084A2C24B2D1}" srcOrd="0" destOrd="2" presId="urn:microsoft.com/office/officeart/2005/8/layout/vProcess5"/>
    <dgm:cxn modelId="{D485A470-4D0A-455F-8FA3-3C48555ABB53}" srcId="{47EE04A2-45F1-434C-A3FD-0AB138D25BFB}" destId="{81B06341-C1BE-4DF3-B2C2-8B2473656636}" srcOrd="1" destOrd="0" parTransId="{FD72FD33-55E7-466B-AC67-043EB4C535A9}" sibTransId="{34495044-BAEB-4311-8C38-657457AB980A}"/>
    <dgm:cxn modelId="{216DAB51-FDCE-4018-9041-9DEFA4E49588}" type="presOf" srcId="{47EE04A2-45F1-434C-A3FD-0AB138D25BFB}" destId="{6A6DDC68-C434-444C-8A16-C2BD70111256}" srcOrd="1" destOrd="0" presId="urn:microsoft.com/office/officeart/2005/8/layout/vProcess5"/>
    <dgm:cxn modelId="{65F94475-FC7A-4C62-AFEE-DE1DB5E3B55E}" type="presOf" srcId="{E49D8F74-9200-4891-9013-F9197EEDB70B}" destId="{DF9A2292-4C33-4F7E-B80C-9C647074873A}" srcOrd="1" destOrd="0" presId="urn:microsoft.com/office/officeart/2005/8/layout/vProcess5"/>
    <dgm:cxn modelId="{3D93C77B-1557-404D-BF74-CBA7EA764EDD}" type="presOf" srcId="{F23B5199-CF7C-4F51-839A-FC16B0680286}" destId="{5B102C75-0817-4941-9309-0557C3E0D7EF}" srcOrd="1" destOrd="0" presId="urn:microsoft.com/office/officeart/2005/8/layout/vProcess5"/>
    <dgm:cxn modelId="{0C28668F-FA73-405A-B3CB-3BEBC7D3B967}" type="presOf" srcId="{C40F2FD1-752E-4C89-8231-318809C0312F}" destId="{F9797ADE-EB26-4AE3-8BE7-3E1D9C70CA7A}" srcOrd="0" destOrd="0" presId="urn:microsoft.com/office/officeart/2005/8/layout/vProcess5"/>
    <dgm:cxn modelId="{CFB4A6A2-BFFC-4E2E-8B78-2C69EABB31FF}" type="presOf" srcId="{47EE04A2-45F1-434C-A3FD-0AB138D25BFB}" destId="{6E8DC439-7D0F-4C5C-9499-084A2C24B2D1}" srcOrd="0" destOrd="0" presId="urn:microsoft.com/office/officeart/2005/8/layout/vProcess5"/>
    <dgm:cxn modelId="{97F3FEA8-0BAA-4AC7-BAD2-EB03998F902C}" type="presOf" srcId="{BD1845D2-9529-4962-8A8D-74CA21AD82D5}" destId="{6E8DC439-7D0F-4C5C-9499-084A2C24B2D1}" srcOrd="0" destOrd="1" presId="urn:microsoft.com/office/officeart/2005/8/layout/vProcess5"/>
    <dgm:cxn modelId="{7674B6A9-C6A5-4876-95E9-11BC0439E403}" type="presOf" srcId="{F23B5199-CF7C-4F51-839A-FC16B0680286}" destId="{34FD7A6D-69DF-4972-8C19-C418B154DC9D}" srcOrd="0" destOrd="0" presId="urn:microsoft.com/office/officeart/2005/8/layout/vProcess5"/>
    <dgm:cxn modelId="{85EB11B0-B66E-4126-A8E5-7558320A045D}" type="presOf" srcId="{BD1845D2-9529-4962-8A8D-74CA21AD82D5}" destId="{6A6DDC68-C434-444C-8A16-C2BD70111256}" srcOrd="1" destOrd="1" presId="urn:microsoft.com/office/officeart/2005/8/layout/vProcess5"/>
    <dgm:cxn modelId="{01814DB4-76E7-4E01-9797-9F1F8541E861}" srcId="{4EA47B2C-E010-4D6E-BAC1-013DF651CB9E}" destId="{E3ACFEB9-9CB6-4AD2-A05C-0A3EEB7B6F9B}" srcOrd="2" destOrd="0" parTransId="{8FDD2F46-DD19-48D0-A0D5-989F89AA98CE}" sibTransId="{FE3B1D06-E287-41C6-BC2D-728833087EB9}"/>
    <dgm:cxn modelId="{37370CC4-3952-4D0B-9E1D-0344C15579EF}" type="presOf" srcId="{81B06341-C1BE-4DF3-B2C2-8B2473656636}" destId="{6A6DDC68-C434-444C-8A16-C2BD70111256}" srcOrd="1" destOrd="2" presId="urn:microsoft.com/office/officeart/2005/8/layout/vProcess5"/>
    <dgm:cxn modelId="{B959C5CC-372F-49A4-BC55-1CB29B4AA2FE}" srcId="{4EA47B2C-E010-4D6E-BAC1-013DF651CB9E}" destId="{E49D8F74-9200-4891-9013-F9197EEDB70B}" srcOrd="1" destOrd="0" parTransId="{244DEF03-5105-44E6-99F8-0A8291BD4862}" sibTransId="{C40F2FD1-752E-4C89-8231-318809C0312F}"/>
    <dgm:cxn modelId="{AA60F1D0-ED99-4BF3-AD2E-E74D39B7CF3E}" type="presOf" srcId="{4EA47B2C-E010-4D6E-BAC1-013DF651CB9E}" destId="{93B12F21-AA0C-4E0A-92AA-AA724313F88D}" srcOrd="0" destOrd="0" presId="urn:microsoft.com/office/officeart/2005/8/layout/vProcess5"/>
    <dgm:cxn modelId="{6DCBEBDF-C5F0-487D-A953-085AA3415005}" type="presOf" srcId="{E3ACFEB9-9CB6-4AD2-A05C-0A3EEB7B6F9B}" destId="{9AE7E422-357C-4BFF-BFC3-0DD44B550FC7}" srcOrd="0" destOrd="0" presId="urn:microsoft.com/office/officeart/2005/8/layout/vProcess5"/>
    <dgm:cxn modelId="{BA7234EC-9E86-4E80-85F2-7643F764BE99}" type="presOf" srcId="{BE54E4AE-14E6-4D63-B91F-3AD5D2E7F93F}" destId="{4A18E393-0724-4368-B1B2-C57BD72D059A}" srcOrd="0" destOrd="0" presId="urn:microsoft.com/office/officeart/2005/8/layout/vProcess5"/>
    <dgm:cxn modelId="{2835DCEE-0E89-4FE3-BF21-420B0BB93F02}" type="presOf" srcId="{E3ACFEB9-9CB6-4AD2-A05C-0A3EEB7B6F9B}" destId="{244A75C4-A155-468D-A42B-72DE1638FA73}" srcOrd="1" destOrd="0" presId="urn:microsoft.com/office/officeart/2005/8/layout/vProcess5"/>
    <dgm:cxn modelId="{C1C479FB-0101-422F-9297-6252B8788388}" type="presOf" srcId="{0AA5F1ED-AD63-4A80-8446-199C40AF550D}" destId="{55804D7B-9422-4D41-82DD-9A30E64C97AD}" srcOrd="0" destOrd="0" presId="urn:microsoft.com/office/officeart/2005/8/layout/vProcess5"/>
    <dgm:cxn modelId="{2A73B3FB-AD34-4685-9109-8762C3279AB4}" type="presOf" srcId="{BE54E4AE-14E6-4D63-B91F-3AD5D2E7F93F}" destId="{4A4F5A40-07E2-4303-88F0-A1AD26408100}" srcOrd="1" destOrd="0" presId="urn:microsoft.com/office/officeart/2005/8/layout/vProcess5"/>
    <dgm:cxn modelId="{C24D190C-9685-4A53-B4AD-B798D27E19AA}" type="presParOf" srcId="{93B12F21-AA0C-4E0A-92AA-AA724313F88D}" destId="{FDF9CDBE-A379-4994-9705-2F6544FAEAF5}" srcOrd="0" destOrd="0" presId="urn:microsoft.com/office/officeart/2005/8/layout/vProcess5"/>
    <dgm:cxn modelId="{DCF5028A-C5CA-455E-AB64-EAFE0F4A9CB0}" type="presParOf" srcId="{93B12F21-AA0C-4E0A-92AA-AA724313F88D}" destId="{6E8DC439-7D0F-4C5C-9499-084A2C24B2D1}" srcOrd="1" destOrd="0" presId="urn:microsoft.com/office/officeart/2005/8/layout/vProcess5"/>
    <dgm:cxn modelId="{B859B1A9-2379-48DB-9F93-B9D1F8FF2EEC}" type="presParOf" srcId="{93B12F21-AA0C-4E0A-92AA-AA724313F88D}" destId="{09651D63-330E-4FB6-8C5F-82FC758F2A3E}" srcOrd="2" destOrd="0" presId="urn:microsoft.com/office/officeart/2005/8/layout/vProcess5"/>
    <dgm:cxn modelId="{7DC4ABEE-B36D-406C-A2B0-8232F95DEEA8}" type="presParOf" srcId="{93B12F21-AA0C-4E0A-92AA-AA724313F88D}" destId="{9AE7E422-357C-4BFF-BFC3-0DD44B550FC7}" srcOrd="3" destOrd="0" presId="urn:microsoft.com/office/officeart/2005/8/layout/vProcess5"/>
    <dgm:cxn modelId="{FA1B86E3-678B-4B8D-B165-F4644C386036}" type="presParOf" srcId="{93B12F21-AA0C-4E0A-92AA-AA724313F88D}" destId="{34FD7A6D-69DF-4972-8C19-C418B154DC9D}" srcOrd="4" destOrd="0" presId="urn:microsoft.com/office/officeart/2005/8/layout/vProcess5"/>
    <dgm:cxn modelId="{00793D67-A95D-4BAE-A69E-8D55D8EF9AB3}" type="presParOf" srcId="{93B12F21-AA0C-4E0A-92AA-AA724313F88D}" destId="{4A18E393-0724-4368-B1B2-C57BD72D059A}" srcOrd="5" destOrd="0" presId="urn:microsoft.com/office/officeart/2005/8/layout/vProcess5"/>
    <dgm:cxn modelId="{FEB524AF-C705-4EC7-AB08-7D55B8097BA4}" type="presParOf" srcId="{93B12F21-AA0C-4E0A-92AA-AA724313F88D}" destId="{CD8AB3C1-035C-4855-837D-79BB2D2214D1}" srcOrd="6" destOrd="0" presId="urn:microsoft.com/office/officeart/2005/8/layout/vProcess5"/>
    <dgm:cxn modelId="{C623C0A3-744C-48A0-A776-ED04D33D2D6B}" type="presParOf" srcId="{93B12F21-AA0C-4E0A-92AA-AA724313F88D}" destId="{F9797ADE-EB26-4AE3-8BE7-3E1D9C70CA7A}" srcOrd="7" destOrd="0" presId="urn:microsoft.com/office/officeart/2005/8/layout/vProcess5"/>
    <dgm:cxn modelId="{89D2A455-CBC9-4CD7-B200-E439877BCC79}" type="presParOf" srcId="{93B12F21-AA0C-4E0A-92AA-AA724313F88D}" destId="{A0B6E80D-8D03-458E-BDD2-ECAFC5172F50}" srcOrd="8" destOrd="0" presId="urn:microsoft.com/office/officeart/2005/8/layout/vProcess5"/>
    <dgm:cxn modelId="{0FA42DD3-C6F1-470D-B468-FF1C12BD7D3B}" type="presParOf" srcId="{93B12F21-AA0C-4E0A-92AA-AA724313F88D}" destId="{55804D7B-9422-4D41-82DD-9A30E64C97AD}" srcOrd="9" destOrd="0" presId="urn:microsoft.com/office/officeart/2005/8/layout/vProcess5"/>
    <dgm:cxn modelId="{B3F1268C-D155-4299-BE0D-E4752B8BAD81}" type="presParOf" srcId="{93B12F21-AA0C-4E0A-92AA-AA724313F88D}" destId="{6A6DDC68-C434-444C-8A16-C2BD70111256}" srcOrd="10" destOrd="0" presId="urn:microsoft.com/office/officeart/2005/8/layout/vProcess5"/>
    <dgm:cxn modelId="{DF9F1EBF-9E0F-43FC-98A0-F81C200B86B8}" type="presParOf" srcId="{93B12F21-AA0C-4E0A-92AA-AA724313F88D}" destId="{DF9A2292-4C33-4F7E-B80C-9C647074873A}" srcOrd="11" destOrd="0" presId="urn:microsoft.com/office/officeart/2005/8/layout/vProcess5"/>
    <dgm:cxn modelId="{6A517050-004F-42E9-B09F-358C26CF9B82}" type="presParOf" srcId="{93B12F21-AA0C-4E0A-92AA-AA724313F88D}" destId="{244A75C4-A155-468D-A42B-72DE1638FA73}" srcOrd="12" destOrd="0" presId="urn:microsoft.com/office/officeart/2005/8/layout/vProcess5"/>
    <dgm:cxn modelId="{F5301AC5-0244-4E62-9C80-A854171B0A36}" type="presParOf" srcId="{93B12F21-AA0C-4E0A-92AA-AA724313F88D}" destId="{5B102C75-0817-4941-9309-0557C3E0D7EF}" srcOrd="13" destOrd="0" presId="urn:microsoft.com/office/officeart/2005/8/layout/vProcess5"/>
    <dgm:cxn modelId="{B3EA4858-781C-4A50-A6A3-592310D2AFF9}" type="presParOf" srcId="{93B12F21-AA0C-4E0A-92AA-AA724313F88D}" destId="{4A4F5A40-07E2-4303-88F0-A1AD2640810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6C12D9-BC5D-4756-9B79-0EA87FC84107}">
      <dsp:nvSpPr>
        <dsp:cNvPr id="0" name=""/>
        <dsp:cNvSpPr/>
      </dsp:nvSpPr>
      <dsp:spPr>
        <a:xfrm>
          <a:off x="0" y="753"/>
          <a:ext cx="9951720" cy="213387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endParaRPr lang="en-US" sz="2400" kern="1200" dirty="0"/>
        </a:p>
        <a:p>
          <a:pPr marL="0" lvl="0" indent="0" algn="l" defTabSz="1066800">
            <a:lnSpc>
              <a:spcPct val="90000"/>
            </a:lnSpc>
            <a:spcBef>
              <a:spcPct val="0"/>
            </a:spcBef>
            <a:spcAft>
              <a:spcPct val="35000"/>
            </a:spcAft>
            <a:buNone/>
          </a:pPr>
          <a:r>
            <a:rPr lang="en-US" sz="2400" kern="1200" dirty="0"/>
            <a:t>Commercial, for-profit organizations with two or more vehicles registered in NJ for commercial use </a:t>
          </a:r>
        </a:p>
        <a:p>
          <a:pPr marL="0" lvl="0" indent="0" algn="l" defTabSz="1066800">
            <a:lnSpc>
              <a:spcPct val="90000"/>
            </a:lnSpc>
            <a:spcBef>
              <a:spcPct val="0"/>
            </a:spcBef>
            <a:spcAft>
              <a:spcPct val="35000"/>
            </a:spcAft>
            <a:buNone/>
          </a:pPr>
          <a:r>
            <a:rPr lang="en-US" sz="2400" i="1" kern="1200" dirty="0"/>
            <a:t>OR</a:t>
          </a:r>
          <a:r>
            <a:rPr lang="en-US" sz="2400" kern="1200" dirty="0"/>
            <a:t> </a:t>
          </a:r>
        </a:p>
        <a:p>
          <a:pPr marL="0" lvl="0" indent="0" algn="l" defTabSz="1066800">
            <a:lnSpc>
              <a:spcPct val="90000"/>
            </a:lnSpc>
            <a:spcBef>
              <a:spcPct val="0"/>
            </a:spcBef>
            <a:spcAft>
              <a:spcPct val="35000"/>
            </a:spcAft>
            <a:buNone/>
          </a:pPr>
          <a:r>
            <a:rPr lang="en-US" sz="2400" kern="1200" dirty="0"/>
            <a:t>Charging-as-a-service provider/property owner partnering with an eligible fleet</a:t>
          </a:r>
        </a:p>
        <a:p>
          <a:pPr marL="0" lvl="0" indent="0" algn="l" defTabSz="1066800">
            <a:lnSpc>
              <a:spcPct val="90000"/>
            </a:lnSpc>
            <a:spcBef>
              <a:spcPct val="0"/>
            </a:spcBef>
            <a:spcAft>
              <a:spcPct val="35000"/>
            </a:spcAft>
            <a:buNone/>
          </a:pPr>
          <a:endParaRPr lang="en-US" sz="2500" kern="1200" dirty="0"/>
        </a:p>
      </dsp:txBody>
      <dsp:txXfrm>
        <a:off x="104167" y="104920"/>
        <a:ext cx="9743386" cy="1925544"/>
      </dsp:txXfrm>
    </dsp:sp>
    <dsp:sp modelId="{4B35E9D5-166E-40D8-AA6E-19A1F24644B7}">
      <dsp:nvSpPr>
        <dsp:cNvPr id="0" name=""/>
        <dsp:cNvSpPr/>
      </dsp:nvSpPr>
      <dsp:spPr>
        <a:xfrm>
          <a:off x="0" y="2134632"/>
          <a:ext cx="9951720" cy="820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5967" tIns="6350" rIns="35560" bIns="6350" numCol="1" spcCol="1270" anchor="t" anchorCtr="0">
          <a:noAutofit/>
        </a:bodyPr>
        <a:lstStyle/>
        <a:p>
          <a:pPr marL="57150" lvl="1" indent="-57150" algn="l" defTabSz="177800">
            <a:lnSpc>
              <a:spcPct val="90000"/>
            </a:lnSpc>
            <a:spcBef>
              <a:spcPct val="0"/>
            </a:spcBef>
            <a:spcAft>
              <a:spcPct val="20000"/>
            </a:spcAft>
            <a:buChar char="•"/>
          </a:pPr>
          <a:endParaRPr lang="en-US" sz="400" kern="1200" dirty="0"/>
        </a:p>
      </dsp:txBody>
      <dsp:txXfrm>
        <a:off x="0" y="2134632"/>
        <a:ext cx="9951720" cy="82072"/>
      </dsp:txXfrm>
    </dsp:sp>
    <dsp:sp modelId="{23DC9144-AF3E-488A-8674-FD46BF665473}">
      <dsp:nvSpPr>
        <dsp:cNvPr id="0" name=""/>
        <dsp:cNvSpPr/>
      </dsp:nvSpPr>
      <dsp:spPr>
        <a:xfrm>
          <a:off x="0" y="2216705"/>
          <a:ext cx="9951720" cy="213387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Project consists of installing charging infrastructure </a:t>
          </a:r>
        </a:p>
        <a:p>
          <a:pPr marL="0" lvl="0" indent="0" algn="l" defTabSz="1066800">
            <a:lnSpc>
              <a:spcPct val="90000"/>
            </a:lnSpc>
            <a:spcBef>
              <a:spcPct val="0"/>
            </a:spcBef>
            <a:spcAft>
              <a:spcPct val="35000"/>
            </a:spcAft>
            <a:buNone/>
          </a:pPr>
          <a:r>
            <a:rPr lang="en-US" sz="2400" i="1" kern="1200" dirty="0"/>
            <a:t>AND</a:t>
          </a:r>
          <a:r>
            <a:rPr lang="en-US" sz="2400" kern="1200" dirty="0"/>
            <a:t> </a:t>
          </a:r>
        </a:p>
        <a:p>
          <a:pPr marL="0" lvl="0" indent="0" algn="l" defTabSz="1066800">
            <a:lnSpc>
              <a:spcPct val="90000"/>
            </a:lnSpc>
            <a:spcBef>
              <a:spcPct val="0"/>
            </a:spcBef>
            <a:spcAft>
              <a:spcPct val="35000"/>
            </a:spcAft>
            <a:buNone/>
          </a:pPr>
          <a:r>
            <a:rPr lang="en-US" sz="2400" kern="1200" dirty="0"/>
            <a:t>On-site renewable energy and/or storage systems on property in NJ </a:t>
          </a:r>
        </a:p>
      </dsp:txBody>
      <dsp:txXfrm>
        <a:off x="104167" y="2320872"/>
        <a:ext cx="9743386" cy="19255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D507D-27CF-4897-93B4-E2AB9EA9043A}">
      <dsp:nvSpPr>
        <dsp:cNvPr id="0" name=""/>
        <dsp:cNvSpPr/>
      </dsp:nvSpPr>
      <dsp:spPr>
        <a:xfrm>
          <a:off x="0" y="0"/>
          <a:ext cx="10515600" cy="455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$25 million total funding pool</a:t>
          </a:r>
        </a:p>
      </dsp:txBody>
      <dsp:txXfrm>
        <a:off x="22246" y="22246"/>
        <a:ext cx="10471108" cy="411223"/>
      </dsp:txXfrm>
    </dsp:sp>
    <dsp:sp modelId="{02E9010D-7F97-4A5B-85A1-4933E0F614C9}">
      <dsp:nvSpPr>
        <dsp:cNvPr id="0" name=""/>
        <dsp:cNvSpPr/>
      </dsp:nvSpPr>
      <dsp:spPr>
        <a:xfrm>
          <a:off x="0" y="465071"/>
          <a:ext cx="10515600" cy="455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First-come, first-served (rolling applications)</a:t>
          </a:r>
        </a:p>
      </dsp:txBody>
      <dsp:txXfrm>
        <a:off x="22246" y="487317"/>
        <a:ext cx="10471108" cy="411223"/>
      </dsp:txXfrm>
    </dsp:sp>
    <dsp:sp modelId="{50316639-8B12-426E-A68B-236296289C32}">
      <dsp:nvSpPr>
        <dsp:cNvPr id="0" name=""/>
        <dsp:cNvSpPr/>
      </dsp:nvSpPr>
      <dsp:spPr>
        <a:xfrm>
          <a:off x="0" y="929784"/>
          <a:ext cx="10515600" cy="455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Grant awards range from $100,000 per project to $5M total per applicant (EIN)</a:t>
          </a:r>
        </a:p>
      </dsp:txBody>
      <dsp:txXfrm>
        <a:off x="22246" y="952030"/>
        <a:ext cx="10471108" cy="411223"/>
      </dsp:txXfrm>
    </dsp:sp>
    <dsp:sp modelId="{8DFC74EB-83A3-4676-9286-1CC1C78044D4}">
      <dsp:nvSpPr>
        <dsp:cNvPr id="0" name=""/>
        <dsp:cNvSpPr/>
      </dsp:nvSpPr>
      <dsp:spPr>
        <a:xfrm>
          <a:off x="0" y="1549948"/>
          <a:ext cx="10515600" cy="455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Grant amount is a percentage of total eligible project costs as follows:</a:t>
          </a:r>
        </a:p>
      </dsp:txBody>
      <dsp:txXfrm>
        <a:off x="22246" y="1572194"/>
        <a:ext cx="10471108" cy="411223"/>
      </dsp:txXfrm>
    </dsp:sp>
    <dsp:sp modelId="{A06A0172-395C-4DC8-BD22-AF15CD485BD9}">
      <dsp:nvSpPr>
        <dsp:cNvPr id="0" name=""/>
        <dsp:cNvSpPr/>
      </dsp:nvSpPr>
      <dsp:spPr>
        <a:xfrm>
          <a:off x="0" y="2005663"/>
          <a:ext cx="10515600" cy="14945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50% base amount</a:t>
          </a:r>
        </a:p>
        <a:p>
          <a:pPr marL="342900" lvl="2" indent="-171450" algn="l" defTabSz="800100">
            <a:lnSpc>
              <a:spcPct val="90000"/>
            </a:lnSpc>
            <a:spcBef>
              <a:spcPct val="0"/>
            </a:spcBef>
            <a:spcAft>
              <a:spcPct val="20000"/>
            </a:spcAft>
            <a:buChar char="•"/>
          </a:pPr>
          <a:r>
            <a:rPr lang="en-US" sz="1800" kern="1200" dirty="0"/>
            <a:t>+5% bonus for projects in Overburdened/Adjacent communities per State Environmental Justice Law</a:t>
          </a:r>
        </a:p>
        <a:p>
          <a:pPr marL="342900" lvl="2" indent="-171450" algn="l" defTabSz="800100">
            <a:lnSpc>
              <a:spcPct val="90000"/>
            </a:lnSpc>
            <a:spcBef>
              <a:spcPct val="0"/>
            </a:spcBef>
            <a:spcAft>
              <a:spcPct val="20000"/>
            </a:spcAft>
            <a:buChar char="•"/>
          </a:pPr>
          <a:r>
            <a:rPr lang="en-US" sz="1800" kern="1200" dirty="0"/>
            <a:t>+5% bonus for small business applicants</a:t>
          </a:r>
        </a:p>
        <a:p>
          <a:pPr marL="342900" lvl="2" indent="-171450" algn="l" defTabSz="800100">
            <a:lnSpc>
              <a:spcPct val="90000"/>
            </a:lnSpc>
            <a:spcBef>
              <a:spcPct val="0"/>
            </a:spcBef>
            <a:spcAft>
              <a:spcPct val="20000"/>
            </a:spcAft>
            <a:buChar char="•"/>
          </a:pPr>
          <a:r>
            <a:rPr lang="en-US" sz="1800" kern="1200" dirty="0"/>
            <a:t>Cannot be stacked with other state/federal sources</a:t>
          </a:r>
          <a:r>
            <a:rPr lang="en-US" sz="1800" i="1" kern="1200" dirty="0"/>
            <a:t>, but can be stacked with utility funding up to 90% of eligible costs</a:t>
          </a:r>
        </a:p>
      </dsp:txBody>
      <dsp:txXfrm>
        <a:off x="0" y="2005663"/>
        <a:ext cx="10515600" cy="1494540"/>
      </dsp:txXfrm>
    </dsp:sp>
    <dsp:sp modelId="{15C1ED6E-82B9-4B87-92A4-C38788471C0A}">
      <dsp:nvSpPr>
        <dsp:cNvPr id="0" name=""/>
        <dsp:cNvSpPr/>
      </dsp:nvSpPr>
      <dsp:spPr>
        <a:xfrm>
          <a:off x="0" y="3500203"/>
          <a:ext cx="10515600" cy="4557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Disbursement Schedule:</a:t>
          </a:r>
        </a:p>
      </dsp:txBody>
      <dsp:txXfrm>
        <a:off x="22246" y="3522449"/>
        <a:ext cx="10471108" cy="411223"/>
      </dsp:txXfrm>
    </dsp:sp>
    <dsp:sp modelId="{FB8B472B-43A1-4140-8EE1-4551CF90E108}">
      <dsp:nvSpPr>
        <dsp:cNvPr id="0" name=""/>
        <dsp:cNvSpPr/>
      </dsp:nvSpPr>
      <dsp:spPr>
        <a:xfrm>
          <a:off x="0" y="3955918"/>
          <a:ext cx="10515600" cy="1219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387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kern="1200" dirty="0"/>
            <a:t>Reimbursement for actual expenses incurred, as follows:</a:t>
          </a:r>
        </a:p>
        <a:p>
          <a:pPr marL="342900" lvl="2" indent="-171450" algn="l" defTabSz="800100">
            <a:lnSpc>
              <a:spcPct val="90000"/>
            </a:lnSpc>
            <a:spcBef>
              <a:spcPct val="0"/>
            </a:spcBef>
            <a:spcAft>
              <a:spcPct val="20000"/>
            </a:spcAft>
            <a:buChar char="•"/>
          </a:pPr>
          <a:r>
            <a:rPr lang="en-US" sz="1800" kern="1200" dirty="0"/>
            <a:t>Up to 15% at grant agreement execution for design work already completed (if applicable)</a:t>
          </a:r>
        </a:p>
        <a:p>
          <a:pPr marL="342900" lvl="2" indent="-171450" algn="l" defTabSz="800100">
            <a:lnSpc>
              <a:spcPct val="90000"/>
            </a:lnSpc>
            <a:spcBef>
              <a:spcPct val="0"/>
            </a:spcBef>
            <a:spcAft>
              <a:spcPct val="20000"/>
            </a:spcAft>
            <a:buChar char="•"/>
          </a:pPr>
          <a:r>
            <a:rPr lang="en-US" sz="1800" kern="1200" dirty="0"/>
            <a:t>Up to 50% (including first disbursement) after half of total eligible costs have been incurred by Applicant </a:t>
          </a:r>
        </a:p>
        <a:p>
          <a:pPr marL="342900" lvl="2" indent="-171450" algn="l" defTabSz="800100">
            <a:lnSpc>
              <a:spcPct val="90000"/>
            </a:lnSpc>
            <a:spcBef>
              <a:spcPct val="0"/>
            </a:spcBef>
            <a:spcAft>
              <a:spcPct val="20000"/>
            </a:spcAft>
            <a:buChar char="•"/>
          </a:pPr>
          <a:r>
            <a:rPr lang="en-US" sz="1800" kern="1200" dirty="0"/>
            <a:t>Remaining available grant funding following project completion </a:t>
          </a:r>
        </a:p>
      </dsp:txBody>
      <dsp:txXfrm>
        <a:off x="0" y="3955918"/>
        <a:ext cx="10515600" cy="1219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8DC439-7D0F-4C5C-9499-084A2C24B2D1}">
      <dsp:nvSpPr>
        <dsp:cNvPr id="0" name=""/>
        <dsp:cNvSpPr/>
      </dsp:nvSpPr>
      <dsp:spPr>
        <a:xfrm>
          <a:off x="0" y="0"/>
          <a:ext cx="9061873" cy="9921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Applicants have 6 months from approval to provide:</a:t>
          </a:r>
        </a:p>
        <a:p>
          <a:pPr marL="114300" lvl="1" indent="-114300" algn="l" defTabSz="622300">
            <a:lnSpc>
              <a:spcPct val="90000"/>
            </a:lnSpc>
            <a:spcBef>
              <a:spcPct val="0"/>
            </a:spcBef>
            <a:spcAft>
              <a:spcPct val="15000"/>
            </a:spcAft>
            <a:buNone/>
          </a:pPr>
          <a:r>
            <a:rPr lang="en-US" sz="1400" kern="1200" dirty="0"/>
            <a:t>(1) Utility confirmation for charger capacity </a:t>
          </a:r>
        </a:p>
        <a:p>
          <a:pPr marL="114300" lvl="1" indent="-114300" algn="l" defTabSz="622300">
            <a:lnSpc>
              <a:spcPct val="90000"/>
            </a:lnSpc>
            <a:spcBef>
              <a:spcPct val="0"/>
            </a:spcBef>
            <a:spcAft>
              <a:spcPct val="15000"/>
            </a:spcAft>
            <a:buNone/>
          </a:pPr>
          <a:r>
            <a:rPr lang="en-US" sz="1400" kern="1200" dirty="0"/>
            <a:t>(2) Proof of funding for </a:t>
          </a:r>
          <a:r>
            <a:rPr lang="en-US" sz="1400" u="sng" kern="1200" dirty="0"/>
            <a:t>total</a:t>
          </a:r>
          <a:r>
            <a:rPr lang="en-US" sz="1400" kern="1200" dirty="0"/>
            <a:t> project costs + 15% contingency (bank statements, financing agreements, etc.)</a:t>
          </a:r>
        </a:p>
      </dsp:txBody>
      <dsp:txXfrm>
        <a:off x="29058" y="29058"/>
        <a:ext cx="7875216" cy="934008"/>
      </dsp:txXfrm>
    </dsp:sp>
    <dsp:sp modelId="{09651D63-330E-4FB6-8C5F-82FC758F2A3E}">
      <dsp:nvSpPr>
        <dsp:cNvPr id="0" name=""/>
        <dsp:cNvSpPr/>
      </dsp:nvSpPr>
      <dsp:spPr>
        <a:xfrm>
          <a:off x="272810" y="1098875"/>
          <a:ext cx="9061873" cy="9921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After documents are provided, grant agreement can be issued and signed</a:t>
          </a:r>
          <a:endParaRPr lang="en-US" sz="2000" kern="1200" dirty="0">
            <a:sym typeface="Wingdings" panose="05000000000000000000" pitchFamily="2" charset="2"/>
          </a:endParaRPr>
        </a:p>
        <a:p>
          <a:pPr marL="0" lvl="0" indent="0" algn="l" defTabSz="889000">
            <a:lnSpc>
              <a:spcPct val="90000"/>
            </a:lnSpc>
            <a:spcBef>
              <a:spcPct val="0"/>
            </a:spcBef>
            <a:spcAft>
              <a:spcPct val="35000"/>
            </a:spcAft>
            <a:buNone/>
          </a:pPr>
          <a:r>
            <a:rPr lang="en-US" sz="1600" kern="1200" dirty="0">
              <a:sym typeface="Wingdings" panose="05000000000000000000" pitchFamily="2" charset="2"/>
            </a:rPr>
            <a:t> </a:t>
          </a:r>
          <a:r>
            <a:rPr lang="en-US" sz="1600" kern="1200" dirty="0"/>
            <a:t>Six-month extensions are available at the Authority’s discretion</a:t>
          </a:r>
          <a:endParaRPr lang="en-US" sz="2000" kern="1200" dirty="0"/>
        </a:p>
      </dsp:txBody>
      <dsp:txXfrm>
        <a:off x="301868" y="1127933"/>
        <a:ext cx="7682178" cy="934008"/>
      </dsp:txXfrm>
    </dsp:sp>
    <dsp:sp modelId="{9AE7E422-357C-4BFF-BFC3-0DD44B550FC7}">
      <dsp:nvSpPr>
        <dsp:cNvPr id="0" name=""/>
        <dsp:cNvSpPr/>
      </dsp:nvSpPr>
      <dsp:spPr>
        <a:xfrm>
          <a:off x="517529" y="2221413"/>
          <a:ext cx="9061873" cy="9921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Following grant agreement execution and virtual pre-construction meeting with NJEDA’s labor compliance team, </a:t>
          </a:r>
          <a:r>
            <a:rPr lang="en-US" sz="1800" b="1" kern="1200" dirty="0"/>
            <a:t>construction can commence on site</a:t>
          </a:r>
        </a:p>
      </dsp:txBody>
      <dsp:txXfrm>
        <a:off x="546587" y="2250471"/>
        <a:ext cx="7682178" cy="934008"/>
      </dsp:txXfrm>
    </dsp:sp>
    <dsp:sp modelId="{34FD7A6D-69DF-4972-8C19-C418B154DC9D}">
      <dsp:nvSpPr>
        <dsp:cNvPr id="0" name=""/>
        <dsp:cNvSpPr/>
      </dsp:nvSpPr>
      <dsp:spPr>
        <a:xfrm>
          <a:off x="725004" y="3353078"/>
          <a:ext cx="9061873" cy="9921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Awardees provide proof of expenses and will be reimbursed based on disbursement schedule once grant agreement is executed</a:t>
          </a:r>
        </a:p>
      </dsp:txBody>
      <dsp:txXfrm>
        <a:off x="754062" y="3382136"/>
        <a:ext cx="7682178" cy="934008"/>
      </dsp:txXfrm>
    </dsp:sp>
    <dsp:sp modelId="{4A18E393-0724-4368-B1B2-C57BD72D059A}">
      <dsp:nvSpPr>
        <dsp:cNvPr id="0" name=""/>
        <dsp:cNvSpPr/>
      </dsp:nvSpPr>
      <dsp:spPr>
        <a:xfrm>
          <a:off x="989205" y="4451943"/>
          <a:ext cx="9061873" cy="9921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sz="2000" kern="1200" dirty="0"/>
            <a:t>Project must be completed within 24 months of grant agreement execution, with possible extensions</a:t>
          </a:r>
        </a:p>
        <a:p>
          <a:pPr marL="0" lvl="0" algn="l" defTabSz="800100">
            <a:lnSpc>
              <a:spcPct val="90000"/>
            </a:lnSpc>
            <a:spcBef>
              <a:spcPct val="0"/>
            </a:spcBef>
            <a:spcAft>
              <a:spcPct val="35000"/>
            </a:spcAft>
            <a:buNone/>
          </a:pPr>
          <a:endParaRPr lang="en-US" sz="1700" kern="1200" dirty="0"/>
        </a:p>
      </dsp:txBody>
      <dsp:txXfrm>
        <a:off x="1018263" y="4481001"/>
        <a:ext cx="7682178" cy="934008"/>
      </dsp:txXfrm>
    </dsp:sp>
    <dsp:sp modelId="{CD8AB3C1-035C-4855-837D-79BB2D2214D1}">
      <dsp:nvSpPr>
        <dsp:cNvPr id="0" name=""/>
        <dsp:cNvSpPr/>
      </dsp:nvSpPr>
      <dsp:spPr>
        <a:xfrm>
          <a:off x="8374663" y="809468"/>
          <a:ext cx="644880" cy="64488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8519761" y="809468"/>
        <a:ext cx="354684" cy="485272"/>
      </dsp:txXfrm>
    </dsp:sp>
    <dsp:sp modelId="{F9797ADE-EB26-4AE3-8BE7-3E1D9C70CA7A}">
      <dsp:nvSpPr>
        <dsp:cNvPr id="0" name=""/>
        <dsp:cNvSpPr/>
      </dsp:nvSpPr>
      <dsp:spPr>
        <a:xfrm>
          <a:off x="8663620" y="1963557"/>
          <a:ext cx="644880" cy="64488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endParaRPr lang="en-US" sz="1300" kern="1200"/>
        </a:p>
        <a:p>
          <a:pPr marL="0" lvl="0" indent="0" algn="ctr" defTabSz="577850">
            <a:lnSpc>
              <a:spcPct val="90000"/>
            </a:lnSpc>
            <a:spcBef>
              <a:spcPct val="0"/>
            </a:spcBef>
            <a:spcAft>
              <a:spcPct val="35000"/>
            </a:spcAft>
            <a:buNone/>
          </a:pPr>
          <a:endParaRPr lang="en-US" sz="1300" kern="1200"/>
        </a:p>
      </dsp:txBody>
      <dsp:txXfrm>
        <a:off x="8808718" y="1963557"/>
        <a:ext cx="354684" cy="485272"/>
      </dsp:txXfrm>
    </dsp:sp>
    <dsp:sp modelId="{A0B6E80D-8D03-458E-BDD2-ECAFC5172F50}">
      <dsp:nvSpPr>
        <dsp:cNvPr id="0" name=""/>
        <dsp:cNvSpPr/>
      </dsp:nvSpPr>
      <dsp:spPr>
        <a:xfrm>
          <a:off x="8908003" y="3137991"/>
          <a:ext cx="644880" cy="64488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9053101" y="3137991"/>
        <a:ext cx="354684" cy="485272"/>
      </dsp:txXfrm>
    </dsp:sp>
    <dsp:sp modelId="{55804D7B-9422-4D41-82DD-9A30E64C97AD}">
      <dsp:nvSpPr>
        <dsp:cNvPr id="0" name=""/>
        <dsp:cNvSpPr/>
      </dsp:nvSpPr>
      <dsp:spPr>
        <a:xfrm>
          <a:off x="9101028" y="4238293"/>
          <a:ext cx="644880" cy="644880"/>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9246126" y="4238293"/>
        <a:ext cx="354684" cy="48527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DB93EF0-5342-43CB-884E-F4677628B46B}"/>
              </a:ext>
            </a:extLst>
          </p:cNvPr>
          <p:cNvSpPr>
            <a:spLocks noGrp="1"/>
          </p:cNvSpPr>
          <p:nvPr>
            <p:ph type="hdr" sz="quarter"/>
          </p:nvPr>
        </p:nvSpPr>
        <p:spPr>
          <a:xfrm>
            <a:off x="0" y="0"/>
            <a:ext cx="3037840" cy="466435"/>
          </a:xfrm>
          <a:prstGeom prst="rect">
            <a:avLst/>
          </a:prstGeom>
        </p:spPr>
        <p:txBody>
          <a:bodyPr vert="horz" lIns="93175" tIns="46587" rIns="93175" bIns="46587" rtlCol="0"/>
          <a:lstStyle>
            <a:lvl1pPr algn="l">
              <a:defRPr sz="1200"/>
            </a:lvl1pPr>
          </a:lstStyle>
          <a:p>
            <a:endParaRPr lang="en-US"/>
          </a:p>
        </p:txBody>
      </p:sp>
      <p:sp>
        <p:nvSpPr>
          <p:cNvPr id="3" name="Date Placeholder 2">
            <a:extLst>
              <a:ext uri="{FF2B5EF4-FFF2-40B4-BE49-F238E27FC236}">
                <a16:creationId xmlns:a16="http://schemas.microsoft.com/office/drawing/2014/main" id="{147BEC28-CDB9-41AC-ABA9-FFF19C6168A0}"/>
              </a:ext>
            </a:extLst>
          </p:cNvPr>
          <p:cNvSpPr>
            <a:spLocks noGrp="1"/>
          </p:cNvSpPr>
          <p:nvPr>
            <p:ph type="dt" sz="quarter" idx="1"/>
          </p:nvPr>
        </p:nvSpPr>
        <p:spPr>
          <a:xfrm>
            <a:off x="3970939" y="0"/>
            <a:ext cx="3037840" cy="466435"/>
          </a:xfrm>
          <a:prstGeom prst="rect">
            <a:avLst/>
          </a:prstGeom>
        </p:spPr>
        <p:txBody>
          <a:bodyPr vert="horz" lIns="93175" tIns="46587" rIns="93175" bIns="46587" rtlCol="0"/>
          <a:lstStyle>
            <a:lvl1pPr algn="r">
              <a:defRPr sz="1200"/>
            </a:lvl1pPr>
          </a:lstStyle>
          <a:p>
            <a:fld id="{7D79B1DB-CD70-47D9-830C-5EB2D2C5AE4F}" type="datetimeFigureOut">
              <a:rPr lang="en-US" smtClean="0"/>
              <a:t>10/7/2026</a:t>
            </a:fld>
            <a:endParaRPr lang="en-US"/>
          </a:p>
        </p:txBody>
      </p:sp>
      <p:sp>
        <p:nvSpPr>
          <p:cNvPr id="4" name="Footer Placeholder 3">
            <a:extLst>
              <a:ext uri="{FF2B5EF4-FFF2-40B4-BE49-F238E27FC236}">
                <a16:creationId xmlns:a16="http://schemas.microsoft.com/office/drawing/2014/main" id="{2CA76944-8286-48EA-B4E8-D3ADF85910AA}"/>
              </a:ext>
            </a:extLst>
          </p:cNvPr>
          <p:cNvSpPr>
            <a:spLocks noGrp="1"/>
          </p:cNvSpPr>
          <p:nvPr>
            <p:ph type="ftr" sz="quarter" idx="2"/>
          </p:nvPr>
        </p:nvSpPr>
        <p:spPr>
          <a:xfrm>
            <a:off x="0" y="8829968"/>
            <a:ext cx="3037840" cy="466434"/>
          </a:xfrm>
          <a:prstGeom prst="rect">
            <a:avLst/>
          </a:prstGeom>
        </p:spPr>
        <p:txBody>
          <a:bodyPr vert="horz" lIns="93175" tIns="46587" rIns="93175" bIns="46587"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7479D38-A147-4255-9918-1F2BC547AE93}"/>
              </a:ext>
            </a:extLst>
          </p:cNvPr>
          <p:cNvSpPr>
            <a:spLocks noGrp="1"/>
          </p:cNvSpPr>
          <p:nvPr>
            <p:ph type="sldNum" sz="quarter" idx="3"/>
          </p:nvPr>
        </p:nvSpPr>
        <p:spPr>
          <a:xfrm>
            <a:off x="3970939" y="8829968"/>
            <a:ext cx="3037840" cy="466434"/>
          </a:xfrm>
          <a:prstGeom prst="rect">
            <a:avLst/>
          </a:prstGeom>
        </p:spPr>
        <p:txBody>
          <a:bodyPr vert="horz" lIns="93175" tIns="46587" rIns="93175" bIns="46587" rtlCol="0" anchor="b"/>
          <a:lstStyle>
            <a:lvl1pPr algn="r">
              <a:defRPr sz="1200"/>
            </a:lvl1pPr>
          </a:lstStyle>
          <a:p>
            <a:fld id="{81DE28D8-A48D-4CBA-9908-887F6341B22C}" type="slidenum">
              <a:rPr lang="en-US" smtClean="0"/>
              <a:t>‹#›</a:t>
            </a:fld>
            <a:endParaRPr lang="en-US"/>
          </a:p>
        </p:txBody>
      </p:sp>
    </p:spTree>
    <p:extLst>
      <p:ext uri="{BB962C8B-B14F-4D97-AF65-F5344CB8AC3E}">
        <p14:creationId xmlns:p14="http://schemas.microsoft.com/office/powerpoint/2010/main" val="5085333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75" tIns="46587" rIns="93175" bIns="46587" rtlCol="0"/>
          <a:lstStyle>
            <a:lvl1pPr algn="l">
              <a:defRPr sz="1200"/>
            </a:lvl1pPr>
          </a:lstStyle>
          <a:p>
            <a:endParaRPr lang="en-US"/>
          </a:p>
        </p:txBody>
      </p:sp>
      <p:sp>
        <p:nvSpPr>
          <p:cNvPr id="3" name="Date Placeholder 2"/>
          <p:cNvSpPr>
            <a:spLocks noGrp="1"/>
          </p:cNvSpPr>
          <p:nvPr>
            <p:ph type="dt" idx="1"/>
          </p:nvPr>
        </p:nvSpPr>
        <p:spPr>
          <a:xfrm>
            <a:off x="3970939" y="0"/>
            <a:ext cx="3037840" cy="466435"/>
          </a:xfrm>
          <a:prstGeom prst="rect">
            <a:avLst/>
          </a:prstGeom>
        </p:spPr>
        <p:txBody>
          <a:bodyPr vert="horz" lIns="93175" tIns="46587" rIns="93175" bIns="46587" rtlCol="0"/>
          <a:lstStyle>
            <a:lvl1pPr algn="r">
              <a:defRPr sz="1200"/>
            </a:lvl1pPr>
          </a:lstStyle>
          <a:p>
            <a:fld id="{3E5B7D62-AC37-4EB1-BC1C-1D1B0151F01A}" type="datetimeFigureOut">
              <a:rPr lang="en-US" smtClean="0"/>
              <a:t>10/7/2026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5" tIns="46587" rIns="93175" bIns="46587" rtlCol="0" anchor="ctr"/>
          <a:lstStyle/>
          <a:p>
            <a:endParaRPr lang="en-US"/>
          </a:p>
        </p:txBody>
      </p:sp>
      <p:sp>
        <p:nvSpPr>
          <p:cNvPr id="5" name="Notes Placeholder 4"/>
          <p:cNvSpPr>
            <a:spLocks noGrp="1"/>
          </p:cNvSpPr>
          <p:nvPr>
            <p:ph type="body" sz="quarter" idx="3"/>
          </p:nvPr>
        </p:nvSpPr>
        <p:spPr>
          <a:xfrm>
            <a:off x="701040" y="4473892"/>
            <a:ext cx="5608320" cy="3660457"/>
          </a:xfrm>
          <a:prstGeom prst="rect">
            <a:avLst/>
          </a:prstGeom>
        </p:spPr>
        <p:txBody>
          <a:bodyPr vert="horz" lIns="93175" tIns="46587" rIns="93175" bIns="4658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4"/>
          </a:xfrm>
          <a:prstGeom prst="rect">
            <a:avLst/>
          </a:prstGeom>
        </p:spPr>
        <p:txBody>
          <a:bodyPr vert="horz" lIns="93175" tIns="46587" rIns="93175"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75" tIns="46587" rIns="93175" bIns="46587" rtlCol="0" anchor="b"/>
          <a:lstStyle>
            <a:lvl1pPr algn="r">
              <a:defRPr sz="1200"/>
            </a:lvl1pPr>
          </a:lstStyle>
          <a:p>
            <a:fld id="{80E8391B-3023-4E9E-9F52-56487EDDE7E3}" type="slidenum">
              <a:rPr lang="en-US" smtClean="0"/>
              <a:t>‹#›</a:t>
            </a:fld>
            <a:endParaRPr lang="en-US"/>
          </a:p>
        </p:txBody>
      </p:sp>
    </p:spTree>
    <p:extLst>
      <p:ext uri="{BB962C8B-B14F-4D97-AF65-F5344CB8AC3E}">
        <p14:creationId xmlns:p14="http://schemas.microsoft.com/office/powerpoint/2010/main" val="3386015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image" Target="../media/image4.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image" Target="../media/image4.png"/><Relationship Id="rId5" Type="http://schemas.openxmlformats.org/officeDocument/2006/relationships/image" Target="../media/image6.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image" Target="../media/image4.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7.png"/><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image" Target="../media/image3.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01.xml"/><Relationship Id="rId1" Type="http://schemas.openxmlformats.org/officeDocument/2006/relationships/tags" Target="../tags/tag100.xml"/><Relationship Id="rId5" Type="http://schemas.openxmlformats.org/officeDocument/2006/relationships/image" Target="../media/image8.emf"/><Relationship Id="rId4" Type="http://schemas.openxmlformats.org/officeDocument/2006/relationships/oleObject" Target="../embeddings/oleObject4.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03.xml"/><Relationship Id="rId1" Type="http://schemas.openxmlformats.org/officeDocument/2006/relationships/tags" Target="../tags/tag102.xml"/><Relationship Id="rId5" Type="http://schemas.openxmlformats.org/officeDocument/2006/relationships/image" Target="../media/image8.emf"/><Relationship Id="rId4" Type="http://schemas.openxmlformats.org/officeDocument/2006/relationships/oleObject" Target="../embeddings/oleObject4.bin"/></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Landing Slid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62" y="1622"/>
          <a:ext cx="2159" cy="1620"/>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62" y="1622"/>
                        <a:ext cx="2159" cy="1620"/>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54AC5AB-9D5A-4E12-952B-CAA102317B4D}"/>
              </a:ext>
            </a:extLst>
          </p:cNvPr>
          <p:cNvSpPr/>
          <p:nvPr userDrawn="1">
            <p:custDataLst>
              <p:tags r:id="rId2"/>
            </p:custDataLst>
          </p:nvPr>
        </p:nvSpPr>
        <p:spPr>
          <a:xfrm>
            <a:off x="1"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65" b="0" i="0" baseline="0">
              <a:solidFill>
                <a:schemeClr val="tx1"/>
              </a:solidFill>
              <a:latin typeface="Franklin Gothic Demi Cond" panose="020B0706030402020204" pitchFamily="34" charset="0"/>
              <a:ea typeface="+mj-ea"/>
              <a:cs typeface="Calibri" panose="020F0502020204030204" pitchFamily="34" charset="0"/>
              <a:sym typeface="Franklin Gothic Demi Cond" panose="020B0706030402020204" pitchFamily="34" charset="0"/>
            </a:endParaRPr>
          </a:p>
        </p:txBody>
      </p:sp>
      <p:sp>
        <p:nvSpPr>
          <p:cNvPr id="5" name="doc id" hidden="1"/>
          <p:cNvSpPr txBox="1">
            <a:spLocks noChangeArrowheads="1"/>
          </p:cNvSpPr>
          <p:nvPr userDrawn="1"/>
        </p:nvSpPr>
        <p:spPr bwMode="auto">
          <a:xfrm>
            <a:off x="11487911" y="37257"/>
            <a:ext cx="401720" cy="12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r" defTabSz="932962" rtl="0" eaLnBrk="1" fontAlgn="base" latinLnBrk="0" hangingPunct="1">
              <a:lnSpc>
                <a:spcPct val="100000"/>
              </a:lnSpc>
              <a:spcBef>
                <a:spcPct val="0"/>
              </a:spcBef>
              <a:spcAft>
                <a:spcPct val="0"/>
              </a:spcAft>
              <a:buClrTx/>
              <a:buSzTx/>
              <a:buFontTx/>
              <a:buNone/>
              <a:tabLst/>
              <a:defRPr/>
            </a:pPr>
            <a:endParaRPr kumimoji="0" lang="en-US" sz="1089" b="0" i="0" u="none" strike="noStrike" kern="1200" cap="none" spc="0" normalizeH="0" baseline="0" noProof="0">
              <a:ln>
                <a:noFill/>
              </a:ln>
              <a:solidFill>
                <a:srgbClr val="FFFFFF"/>
              </a:solidFill>
              <a:effectLst/>
              <a:uLnTx/>
              <a:uFillTx/>
              <a:latin typeface="Arial"/>
              <a:ea typeface="+mn-ea"/>
              <a:cs typeface="+mn-cs"/>
            </a:endParaRPr>
          </a:p>
        </p:txBody>
      </p:sp>
      <p:sp>
        <p:nvSpPr>
          <p:cNvPr id="57" name="Document type" hidden="1"/>
          <p:cNvSpPr txBox="1">
            <a:spLocks noChangeArrowheads="1"/>
          </p:cNvSpPr>
          <p:nvPr userDrawn="1"/>
        </p:nvSpPr>
        <p:spPr bwMode="gray">
          <a:xfrm>
            <a:off x="3085967" y="3657023"/>
            <a:ext cx="8478152" cy="219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l" defTabSz="932962" rtl="0" eaLnBrk="1" fontAlgn="base" latinLnBrk="0" hangingPunct="1">
              <a:lnSpc>
                <a:spcPct val="100000"/>
              </a:lnSpc>
              <a:spcBef>
                <a:spcPct val="0"/>
              </a:spcBef>
              <a:spcAft>
                <a:spcPct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Arial"/>
                <a:ea typeface="+mn-ea"/>
                <a:cs typeface="+mn-cs"/>
              </a:rPr>
              <a:t>Document type | Date</a:t>
            </a:r>
          </a:p>
        </p:txBody>
      </p:sp>
      <p:sp>
        <p:nvSpPr>
          <p:cNvPr id="26" name="Disclaimer-English (United States)" hidden="1"/>
          <p:cNvSpPr>
            <a:spLocks noChangeArrowheads="1"/>
          </p:cNvSpPr>
          <p:nvPr userDrawn="1"/>
        </p:nvSpPr>
        <p:spPr bwMode="black">
          <a:xfrm>
            <a:off x="2837961" y="6381114"/>
            <a:ext cx="5224600" cy="38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CONFIDENTIAL AND PROPRIETARY</a:t>
            </a:r>
          </a:p>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Any use of this material without specific permission of McKinsey &amp; Company is strictly prohibited</a:t>
            </a:r>
          </a:p>
        </p:txBody>
      </p:sp>
      <p:sp>
        <p:nvSpPr>
          <p:cNvPr id="15" name="Right Triangle 14">
            <a:extLst>
              <a:ext uri="{FF2B5EF4-FFF2-40B4-BE49-F238E27FC236}">
                <a16:creationId xmlns:a16="http://schemas.microsoft.com/office/drawing/2014/main" id="{3BA80537-E1FD-43A7-B1F7-B96B274FF2EA}"/>
              </a:ext>
            </a:extLst>
          </p:cNvPr>
          <p:cNvSpPr/>
          <p:nvPr userDrawn="1"/>
        </p:nvSpPr>
        <p:spPr>
          <a:xfrm rot="13500000">
            <a:off x="-2390149" y="1023606"/>
            <a:ext cx="4554830" cy="4703194"/>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4" name="Picture 3">
            <a:extLst>
              <a:ext uri="{FF2B5EF4-FFF2-40B4-BE49-F238E27FC236}">
                <a16:creationId xmlns:a16="http://schemas.microsoft.com/office/drawing/2014/main" id="{1E57166B-24F5-4204-9224-B066CC9B56B4}"/>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10913844" y="6310039"/>
            <a:ext cx="1010736" cy="338370"/>
          </a:xfrm>
          <a:prstGeom prst="rect">
            <a:avLst/>
          </a:prstGeom>
        </p:spPr>
      </p:pic>
      <p:sp>
        <p:nvSpPr>
          <p:cNvPr id="11" name="Title 10">
            <a:extLst>
              <a:ext uri="{FF2B5EF4-FFF2-40B4-BE49-F238E27FC236}">
                <a16:creationId xmlns:a16="http://schemas.microsoft.com/office/drawing/2014/main" id="{9D6C37E6-066A-43B8-BCBB-885C4C9BD9EC}"/>
              </a:ext>
            </a:extLst>
          </p:cNvPr>
          <p:cNvSpPr>
            <a:spLocks noGrp="1"/>
          </p:cNvSpPr>
          <p:nvPr>
            <p:ph type="title" hasCustomPrompt="1"/>
          </p:nvPr>
        </p:nvSpPr>
        <p:spPr>
          <a:xfrm>
            <a:off x="267215" y="2424109"/>
            <a:ext cx="2237991" cy="2009781"/>
          </a:xfrm>
        </p:spPr>
        <p:txBody>
          <a:bodyPr wrap="square" anchor="ctr">
            <a:spAutoFit/>
          </a:bodyPr>
          <a:lstStyle>
            <a:lvl1pPr>
              <a:defRPr sz="3265" b="0">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Tree>
    <p:extLst>
      <p:ext uri="{BB962C8B-B14F-4D97-AF65-F5344CB8AC3E}">
        <p14:creationId xmlns:p14="http://schemas.microsoft.com/office/powerpoint/2010/main" val="3227405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Landing Slide">
    <p:bg>
      <p:bgPr>
        <a:solidFill>
          <a:schemeClr val="accent4"/>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62" y="1622"/>
          <a:ext cx="2159" cy="1620"/>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62" y="1622"/>
                        <a:ext cx="2159" cy="1620"/>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54AC5AB-9D5A-4E12-952B-CAA102317B4D}"/>
              </a:ext>
            </a:extLst>
          </p:cNvPr>
          <p:cNvSpPr/>
          <p:nvPr userDrawn="1">
            <p:custDataLst>
              <p:tags r:id="rId2"/>
            </p:custDataLst>
          </p:nvPr>
        </p:nvSpPr>
        <p:spPr>
          <a:xfrm>
            <a:off x="1"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65" b="0" i="0" baseline="0">
              <a:solidFill>
                <a:schemeClr val="tx1"/>
              </a:solidFill>
              <a:latin typeface="Franklin Gothic Demi Cond" panose="020B0706030402020204" pitchFamily="34" charset="0"/>
              <a:ea typeface="+mj-ea"/>
              <a:cs typeface="Calibri" panose="020F0502020204030204" pitchFamily="34" charset="0"/>
              <a:sym typeface="Franklin Gothic Demi Cond" panose="020B0706030402020204" pitchFamily="34" charset="0"/>
            </a:endParaRPr>
          </a:p>
        </p:txBody>
      </p:sp>
      <p:sp>
        <p:nvSpPr>
          <p:cNvPr id="5" name="doc id" hidden="1"/>
          <p:cNvSpPr txBox="1">
            <a:spLocks noChangeArrowheads="1"/>
          </p:cNvSpPr>
          <p:nvPr userDrawn="1"/>
        </p:nvSpPr>
        <p:spPr bwMode="auto">
          <a:xfrm>
            <a:off x="11487911" y="37257"/>
            <a:ext cx="401720" cy="1247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r" defTabSz="932962" rtl="0" eaLnBrk="1" fontAlgn="base" latinLnBrk="0" hangingPunct="1">
              <a:lnSpc>
                <a:spcPct val="100000"/>
              </a:lnSpc>
              <a:spcBef>
                <a:spcPct val="0"/>
              </a:spcBef>
              <a:spcAft>
                <a:spcPct val="0"/>
              </a:spcAft>
              <a:buClrTx/>
              <a:buSzTx/>
              <a:buFontTx/>
              <a:buNone/>
              <a:tabLst/>
              <a:defRPr/>
            </a:pPr>
            <a:endParaRPr kumimoji="0" lang="en-US" sz="1089" b="0" i="0" u="none" strike="noStrike" kern="1200" cap="none" spc="0" normalizeH="0" baseline="0" noProof="0">
              <a:ln>
                <a:noFill/>
              </a:ln>
              <a:solidFill>
                <a:srgbClr val="FFFFFF"/>
              </a:solidFill>
              <a:effectLst/>
              <a:uLnTx/>
              <a:uFillTx/>
              <a:latin typeface="Arial"/>
              <a:ea typeface="+mn-ea"/>
              <a:cs typeface="+mn-cs"/>
            </a:endParaRPr>
          </a:p>
        </p:txBody>
      </p:sp>
      <p:sp>
        <p:nvSpPr>
          <p:cNvPr id="57" name="Document type" hidden="1"/>
          <p:cNvSpPr txBox="1">
            <a:spLocks noChangeArrowheads="1"/>
          </p:cNvSpPr>
          <p:nvPr userDrawn="1"/>
        </p:nvSpPr>
        <p:spPr bwMode="gray">
          <a:xfrm>
            <a:off x="3085967" y="3657023"/>
            <a:ext cx="8478152" cy="2197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l" defTabSz="932962" rtl="0" eaLnBrk="1" fontAlgn="base" latinLnBrk="0" hangingPunct="1">
              <a:lnSpc>
                <a:spcPct val="100000"/>
              </a:lnSpc>
              <a:spcBef>
                <a:spcPct val="0"/>
              </a:spcBef>
              <a:spcAft>
                <a:spcPct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Arial"/>
                <a:ea typeface="+mn-ea"/>
                <a:cs typeface="+mn-cs"/>
              </a:rPr>
              <a:t>Document type | Date</a:t>
            </a:r>
          </a:p>
        </p:txBody>
      </p:sp>
      <p:sp>
        <p:nvSpPr>
          <p:cNvPr id="26" name="Disclaimer-English (United States)" hidden="1"/>
          <p:cNvSpPr>
            <a:spLocks noChangeArrowheads="1"/>
          </p:cNvSpPr>
          <p:nvPr userDrawn="1"/>
        </p:nvSpPr>
        <p:spPr bwMode="black">
          <a:xfrm>
            <a:off x="2837961" y="6381114"/>
            <a:ext cx="5224600" cy="38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CONFIDENTIAL AND PROPRIETARY</a:t>
            </a:r>
          </a:p>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Any use of this material without specific permission of McKinsey &amp; Company is strictly prohibited</a:t>
            </a:r>
          </a:p>
        </p:txBody>
      </p:sp>
      <p:sp>
        <p:nvSpPr>
          <p:cNvPr id="15" name="Right Triangle 14">
            <a:extLst>
              <a:ext uri="{FF2B5EF4-FFF2-40B4-BE49-F238E27FC236}">
                <a16:creationId xmlns:a16="http://schemas.microsoft.com/office/drawing/2014/main" id="{3BA80537-E1FD-43A7-B1F7-B96B274FF2EA}"/>
              </a:ext>
            </a:extLst>
          </p:cNvPr>
          <p:cNvSpPr/>
          <p:nvPr userDrawn="1"/>
        </p:nvSpPr>
        <p:spPr>
          <a:xfrm rot="13500000">
            <a:off x="-2390149" y="1023606"/>
            <a:ext cx="4554830" cy="4703194"/>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sp>
        <p:nvSpPr>
          <p:cNvPr id="11" name="Title 10">
            <a:extLst>
              <a:ext uri="{FF2B5EF4-FFF2-40B4-BE49-F238E27FC236}">
                <a16:creationId xmlns:a16="http://schemas.microsoft.com/office/drawing/2014/main" id="{9D6C37E6-066A-43B8-BCBB-885C4C9BD9EC}"/>
              </a:ext>
            </a:extLst>
          </p:cNvPr>
          <p:cNvSpPr>
            <a:spLocks noGrp="1"/>
          </p:cNvSpPr>
          <p:nvPr>
            <p:ph type="title" hasCustomPrompt="1"/>
          </p:nvPr>
        </p:nvSpPr>
        <p:spPr>
          <a:xfrm>
            <a:off x="267215" y="2424109"/>
            <a:ext cx="2237991" cy="2009781"/>
          </a:xfrm>
        </p:spPr>
        <p:txBody>
          <a:bodyPr wrap="square" anchor="ctr">
            <a:spAutoFit/>
          </a:bodyPr>
          <a:lstStyle>
            <a:lvl1pPr>
              <a:defRPr sz="3265" b="0">
                <a:solidFill>
                  <a:schemeClr val="bg1"/>
                </a:solidFill>
                <a:latin typeface="+mn-lt"/>
                <a:cs typeface="Calibri" panose="020F0502020204030204" pitchFamily="34" charset="0"/>
              </a:defRPr>
            </a:lvl1pPr>
          </a:lstStyle>
          <a:p>
            <a:r>
              <a:rPr lang="en-US"/>
              <a:t>CLICK TO EDIT MASTER TITLE STYLE</a:t>
            </a:r>
          </a:p>
        </p:txBody>
      </p:sp>
      <p:pic>
        <p:nvPicPr>
          <p:cNvPr id="2" name="Picture 1" descr="Logo&#10;&#10;AI-generated content may be incorrect.">
            <a:extLst>
              <a:ext uri="{FF2B5EF4-FFF2-40B4-BE49-F238E27FC236}">
                <a16:creationId xmlns:a16="http://schemas.microsoft.com/office/drawing/2014/main" id="{AB44F99F-0059-69BD-0702-598A576BCE8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2290726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AC8CB9D-C418-4BA2-9B6F-773E2E66F624}"/>
              </a:ext>
            </a:extLst>
          </p:cNvPr>
          <p:cNvCxnSpPr/>
          <p:nvPr/>
        </p:nvCxnSpPr>
        <p:spPr>
          <a:xfrm>
            <a:off x="473327" y="955857"/>
            <a:ext cx="11245346" cy="0"/>
          </a:xfrm>
          <a:prstGeom prst="line">
            <a:avLst/>
          </a:prstGeom>
          <a:ln w="19050">
            <a:solidFill>
              <a:schemeClr val="accent2"/>
            </a:solidFill>
          </a:ln>
        </p:spPr>
        <p:style>
          <a:lnRef idx="1">
            <a:schemeClr val="accent2"/>
          </a:lnRef>
          <a:fillRef idx="0">
            <a:schemeClr val="accent2"/>
          </a:fillRef>
          <a:effectRef idx="0">
            <a:schemeClr val="accent2"/>
          </a:effectRef>
          <a:fontRef idx="minor">
            <a:schemeClr val="tx1"/>
          </a:fontRef>
        </p:style>
      </p:cxnSp>
      <p:sp>
        <p:nvSpPr>
          <p:cNvPr id="5" name="Triangle 6">
            <a:extLst>
              <a:ext uri="{FF2B5EF4-FFF2-40B4-BE49-F238E27FC236}">
                <a16:creationId xmlns:a16="http://schemas.microsoft.com/office/drawing/2014/main" id="{926393A7-2F8F-45A4-B022-A24443214FB7}"/>
              </a:ext>
            </a:extLst>
          </p:cNvPr>
          <p:cNvSpPr/>
          <p:nvPr/>
        </p:nvSpPr>
        <p:spPr>
          <a:xfrm rot="16200000">
            <a:off x="8882225" y="-2130961"/>
            <a:ext cx="1201729" cy="5417820"/>
          </a:xfrm>
          <a:prstGeom prst="triangle">
            <a:avLst>
              <a:gd name="adj" fmla="val 100000"/>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accent4"/>
              </a:solidFill>
              <a:latin typeface="Segoe UI Semibold" panose="020B0702040204020203" pitchFamily="34" charset="0"/>
              <a:cs typeface="Segoe UI Semibold" panose="020B0702040204020203" pitchFamily="34" charset="0"/>
            </a:endParaRPr>
          </a:p>
        </p:txBody>
      </p:sp>
      <p:sp>
        <p:nvSpPr>
          <p:cNvPr id="7" name="Text Placeholder 6">
            <a:extLst>
              <a:ext uri="{FF2B5EF4-FFF2-40B4-BE49-F238E27FC236}">
                <a16:creationId xmlns:a16="http://schemas.microsoft.com/office/drawing/2014/main" id="{7CA43307-5D99-4AE6-9FE3-92B84F7DF91E}"/>
              </a:ext>
            </a:extLst>
          </p:cNvPr>
          <p:cNvSpPr>
            <a:spLocks noGrp="1"/>
          </p:cNvSpPr>
          <p:nvPr>
            <p:ph type="body" sz="quarter" idx="10"/>
          </p:nvPr>
        </p:nvSpPr>
        <p:spPr>
          <a:xfrm>
            <a:off x="381000" y="228600"/>
            <a:ext cx="8823325" cy="553998"/>
          </a:xfrm>
        </p:spPr>
        <p:txBody>
          <a:bodyPr/>
          <a:lstStyle>
            <a:lvl1pPr>
              <a:defRPr sz="3600" b="1">
                <a:solidFill>
                  <a:schemeClr val="accent4"/>
                </a:solidFill>
                <a:latin typeface="Segoe UI Semibold" panose="020B0702040204020203" pitchFamily="34" charset="0"/>
                <a:cs typeface="Segoe UI Semibold" panose="020B0702040204020203" pitchFamily="34" charset="0"/>
              </a:defRPr>
            </a:lvl1pPr>
            <a:lvl2pPr marL="1588" indent="0">
              <a:buNone/>
              <a:defRPr/>
            </a:lvl2pPr>
            <a:lvl3pPr marL="195242" indent="0">
              <a:buNone/>
              <a:defRPr/>
            </a:lvl3pPr>
            <a:lvl4pPr marL="458739" indent="0">
              <a:buNone/>
              <a:defRPr/>
            </a:lvl4pPr>
            <a:lvl5pPr marL="619567" indent="0">
              <a:buNone/>
              <a:defRPr/>
            </a:lvl5pPr>
          </a:lstStyle>
          <a:p>
            <a:pPr lvl="0"/>
            <a:r>
              <a:rPr lang="en-US"/>
              <a:t>Click to edit Master text styles</a:t>
            </a:r>
          </a:p>
        </p:txBody>
      </p:sp>
      <p:pic>
        <p:nvPicPr>
          <p:cNvPr id="8" name="Picture 7">
            <a:extLst>
              <a:ext uri="{FF2B5EF4-FFF2-40B4-BE49-F238E27FC236}">
                <a16:creationId xmlns:a16="http://schemas.microsoft.com/office/drawing/2014/main" id="{FDEA5682-AFDE-4FD4-A9A0-E7CB2327A7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2517" y="5981700"/>
            <a:ext cx="1430383" cy="960120"/>
          </a:xfrm>
          <a:prstGeom prst="rect">
            <a:avLst/>
          </a:prstGeom>
        </p:spPr>
      </p:pic>
    </p:spTree>
    <p:extLst>
      <p:ext uri="{BB962C8B-B14F-4D97-AF65-F5344CB8AC3E}">
        <p14:creationId xmlns:p14="http://schemas.microsoft.com/office/powerpoint/2010/main" val="18830471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365688" cy="680198"/>
          </a:xfrm>
          <a:prstGeom prst="rect">
            <a:avLst/>
          </a:prstGeom>
        </p:spPr>
        <p:txBody>
          <a:bodyPr vert="horz" lIns="91440" tIns="45720" rIns="91440" bIns="45720" rtlCol="0" anchor="ctr">
            <a:noAutofit/>
          </a:bodyPr>
          <a:lstStyle>
            <a:lvl1pPr>
              <a:defRPr lang="en-US" sz="4000" b="1">
                <a:solidFill>
                  <a:schemeClr val="tx1"/>
                </a:solidFill>
                <a:latin typeface="+mn-lt"/>
              </a:defRPr>
            </a:lvl1pPr>
          </a:lstStyle>
          <a:p>
            <a:pPr marL="0" lvl="0"/>
            <a:r>
              <a:rPr lang="en-US"/>
              <a:t>Add a photo to the bottom green triangle here</a:t>
            </a:r>
          </a:p>
        </p:txBody>
      </p:sp>
      <p:sp>
        <p:nvSpPr>
          <p:cNvPr id="4" name="Triangle 3">
            <a:extLst>
              <a:ext uri="{FF2B5EF4-FFF2-40B4-BE49-F238E27FC236}">
                <a16:creationId xmlns:a16="http://schemas.microsoft.com/office/drawing/2014/main" id="{F5E6F0E6-329E-504D-BE1D-490C7D9DDDA9}"/>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99E79421-32C7-F54A-8BEE-55B861998C85}"/>
              </a:ext>
            </a:extLst>
          </p:cNvPr>
          <p:cNvSpPr>
            <a:spLocks noGrp="1"/>
          </p:cNvSpPr>
          <p:nvPr>
            <p:ph type="pic" sz="quarter" idx="10"/>
          </p:nvPr>
        </p:nvSpPr>
        <p:spPr>
          <a:xfrm>
            <a:off x="-13447" y="5539056"/>
            <a:ext cx="7639878" cy="1318944"/>
          </a:xfrm>
          <a:prstGeom prst="rtTriangle">
            <a:avLst/>
          </a:prstGeom>
          <a:solidFill>
            <a:schemeClr val="accent2"/>
          </a:solidFill>
        </p:spPr>
        <p:txBody>
          <a:bodyPr/>
          <a:lstStyle/>
          <a:p>
            <a:endParaRPr lang="en-US"/>
          </a:p>
        </p:txBody>
      </p:sp>
      <p:sp>
        <p:nvSpPr>
          <p:cNvPr id="7" name="Text Placeholder 29">
            <a:extLst>
              <a:ext uri="{FF2B5EF4-FFF2-40B4-BE49-F238E27FC236}">
                <a16:creationId xmlns:a16="http://schemas.microsoft.com/office/drawing/2014/main" id="{5A22196A-4B76-644B-917B-85AA0E9A71F1}"/>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defRPr>
            </a:lvl1pPr>
            <a:lvl2pPr marL="193655" indent="-192067" algn="l">
              <a:buClr>
                <a:schemeClr val="accent2"/>
              </a:buClr>
              <a:buFont typeface=".Lucida Grande UI Regular"/>
              <a:buChar char="►"/>
              <a:defRPr sz="2000">
                <a:solidFill>
                  <a:schemeClr val="accent6">
                    <a:lumMod val="85000"/>
                    <a:lumOff val="15000"/>
                  </a:schemeClr>
                </a:solidFill>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defRPr>
            </a:lvl3pPr>
            <a:lvl4pPr marL="614298" indent="-155559" algn="l">
              <a:buClr>
                <a:schemeClr val="accent2"/>
              </a:buClr>
              <a:buFont typeface=".PingFang SC Regular"/>
              <a:buChar char="・"/>
              <a:defRPr sz="1600">
                <a:solidFill>
                  <a:schemeClr val="accent6">
                    <a:lumMod val="85000"/>
                    <a:lumOff val="15000"/>
                  </a:schemeClr>
                </a:solidFill>
              </a:defRPr>
            </a:lvl4pPr>
            <a:lvl5pPr algn="l">
              <a:buClr>
                <a:schemeClr val="accent2"/>
              </a:buClr>
              <a:defRPr sz="1600">
                <a:solidFill>
                  <a:schemeClr val="accent6">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44318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3155B-C6F4-951B-56AE-2C02DC4D74E0}"/>
              </a:ext>
            </a:extLst>
          </p:cNvPr>
          <p:cNvSpPr>
            <a:spLocks noGrp="1"/>
          </p:cNvSpPr>
          <p:nvPr>
            <p:ph type="ctrTitle"/>
          </p:nvPr>
        </p:nvSpPr>
        <p:spPr>
          <a:xfrm>
            <a:off x="1524000" y="1663304"/>
            <a:ext cx="9144000" cy="1846659"/>
          </a:xfrm>
        </p:spPr>
        <p:txBody>
          <a:bodyPr anchor="b"/>
          <a:lstStyle>
            <a:lvl1pPr algn="ctr">
              <a:defRPr sz="6000">
                <a:latin typeface="Segoe UI Semibold" panose="020B0702040204020203" pitchFamily="34" charset="0"/>
                <a:ea typeface="Segoe UI Black" panose="020B0A02040204020203" pitchFamily="34" charset="0"/>
                <a:cs typeface="Segoe UI Semibold" panose="020B07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F6A39EBE-4613-8A0A-E447-0931F6E23B3C}"/>
              </a:ext>
            </a:extLst>
          </p:cNvPr>
          <p:cNvSpPr>
            <a:spLocks noGrp="1"/>
          </p:cNvSpPr>
          <p:nvPr>
            <p:ph type="subTitle" idx="1"/>
          </p:nvPr>
        </p:nvSpPr>
        <p:spPr>
          <a:xfrm>
            <a:off x="1524000" y="3602038"/>
            <a:ext cx="9144000" cy="369332"/>
          </a:xfrm>
        </p:spPr>
        <p:txBody>
          <a:bodyPr/>
          <a:lstStyle>
            <a:lvl1pPr marL="0" indent="0" algn="ctr">
              <a:buNone/>
              <a:defRPr sz="2400">
                <a:latin typeface="Segoe UI Semibold" panose="020B0702040204020203" pitchFamily="34" charset="0"/>
                <a:cs typeface="Segoe UI Semibold" panose="020B07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1805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accen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8EC5093-76F8-49DE-8F33-6006C2E33452}"/>
              </a:ext>
            </a:extLst>
          </p:cNvPr>
          <p:cNvGraphicFramePr>
            <a:graphicFrameLocks noChangeAspect="1"/>
          </p:cNvGraphicFramePr>
          <p:nvPr userDrawn="1">
            <p:custDataLst>
              <p:tags r:id="rId1"/>
            </p:custDataLst>
          </p:nvPr>
        </p:nvGraphicFramePr>
        <p:xfrm>
          <a:off x="1620" y="1620"/>
          <a:ext cx="1620" cy="1620"/>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4" name="Object 3" hidden="1">
                        <a:extLst>
                          <a:ext uri="{FF2B5EF4-FFF2-40B4-BE49-F238E27FC236}">
                            <a16:creationId xmlns:a16="http://schemas.microsoft.com/office/drawing/2014/main" id="{08EC5093-76F8-49DE-8F33-6006C2E33452}"/>
                          </a:ext>
                        </a:extLst>
                      </p:cNvPr>
                      <p:cNvPicPr/>
                      <p:nvPr/>
                    </p:nvPicPr>
                    <p:blipFill>
                      <a:blip r:embed="rId5"/>
                      <a:stretch>
                        <a:fillRect/>
                      </a:stretch>
                    </p:blipFill>
                    <p:spPr>
                      <a:xfrm>
                        <a:off x="1620" y="1620"/>
                        <a:ext cx="1620" cy="1620"/>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73A1F52B-61DC-4324-A077-C37EB74DAA7A}"/>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solidFill>
                <a:schemeClr val="tx1"/>
              </a:solidFill>
              <a:latin typeface="Franklin Gothic Demi Cond" panose="020B0706030402020204" pitchFamily="34" charset="0"/>
              <a:ea typeface="+mj-ea"/>
              <a:cs typeface="+mj-cs"/>
              <a:sym typeface="Franklin Gothic Demi Cond" panose="020B0706030402020204" pitchFamily="34" charset="0"/>
            </a:endParaRPr>
          </a:p>
        </p:txBody>
      </p:sp>
      <p:sp>
        <p:nvSpPr>
          <p:cNvPr id="7" name="Title 1"/>
          <p:cNvSpPr>
            <a:spLocks noGrp="1"/>
          </p:cNvSpPr>
          <p:nvPr>
            <p:ph type="title" hasCustomPrompt="1"/>
          </p:nvPr>
        </p:nvSpPr>
        <p:spPr>
          <a:xfrm>
            <a:off x="1984074" y="2514600"/>
            <a:ext cx="5441740" cy="2006600"/>
          </a:xfrm>
          <a:prstGeom prst="rect">
            <a:avLst/>
          </a:prstGeom>
        </p:spPr>
        <p:txBody>
          <a:bodyPr lIns="0" tIns="0" rIns="0" bIns="0" anchor="ctr">
            <a:noAutofit/>
          </a:bodyPr>
          <a:lstStyle>
            <a:lvl1pPr algn="l">
              <a:defRPr sz="4400" b="1" i="0" cap="none">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8" name="Text Placeholder 2"/>
          <p:cNvSpPr>
            <a:spLocks noGrp="1"/>
          </p:cNvSpPr>
          <p:nvPr>
            <p:ph type="body" idx="1" hasCustomPrompt="1"/>
          </p:nvPr>
        </p:nvSpPr>
        <p:spPr>
          <a:xfrm>
            <a:off x="1984073" y="4546601"/>
            <a:ext cx="5441740" cy="292100"/>
          </a:xfrm>
          <a:prstGeom prst="rect">
            <a:avLst/>
          </a:prstGeom>
        </p:spPr>
        <p:txBody>
          <a:bodyPr lIns="0" tIns="0" rIns="0" bIns="0">
            <a:noAutofit/>
          </a:bodyPr>
          <a:lstStyle>
            <a:lvl1pPr marL="0" indent="0" algn="l">
              <a:buNone/>
              <a:defRPr sz="1800" b="1">
                <a:solidFill>
                  <a:schemeClr val="bg1"/>
                </a:solidFill>
                <a:latin typeface="Segoe UI Semibold" panose="020B0702040204020203" pitchFamily="34" charset="0"/>
                <a:cs typeface="Segoe UI Semibold" panose="020B0702040204020203" pitchFamily="34" charset="0"/>
              </a:defRPr>
            </a:lvl1pPr>
            <a:lvl2pPr marL="457198" indent="0">
              <a:buNone/>
              <a:defRPr sz="1800">
                <a:solidFill>
                  <a:schemeClr val="tx1">
                    <a:tint val="75000"/>
                  </a:schemeClr>
                </a:solidFill>
              </a:defRPr>
            </a:lvl2pPr>
            <a:lvl3pPr marL="914396" indent="0">
              <a:buNone/>
              <a:defRPr sz="1600">
                <a:solidFill>
                  <a:schemeClr val="tx1">
                    <a:tint val="75000"/>
                  </a:schemeClr>
                </a:solidFill>
              </a:defRPr>
            </a:lvl3pPr>
            <a:lvl4pPr marL="1371594" indent="0">
              <a:buNone/>
              <a:defRPr sz="1400">
                <a:solidFill>
                  <a:schemeClr val="tx1">
                    <a:tint val="75000"/>
                  </a:schemeClr>
                </a:solidFill>
              </a:defRPr>
            </a:lvl4pPr>
            <a:lvl5pPr marL="1828793" indent="0">
              <a:buNone/>
              <a:defRPr sz="1400">
                <a:solidFill>
                  <a:schemeClr val="tx1">
                    <a:tint val="75000"/>
                  </a:schemeClr>
                </a:solidFill>
              </a:defRPr>
            </a:lvl5pPr>
            <a:lvl6pPr marL="2285991" indent="0">
              <a:buNone/>
              <a:defRPr sz="1400">
                <a:solidFill>
                  <a:schemeClr val="tx1">
                    <a:tint val="75000"/>
                  </a:schemeClr>
                </a:solidFill>
              </a:defRPr>
            </a:lvl6pPr>
            <a:lvl7pPr marL="2743189" indent="0">
              <a:buNone/>
              <a:defRPr sz="1400">
                <a:solidFill>
                  <a:schemeClr val="tx1">
                    <a:tint val="75000"/>
                  </a:schemeClr>
                </a:solidFill>
              </a:defRPr>
            </a:lvl7pPr>
            <a:lvl8pPr marL="3200387" indent="0">
              <a:buNone/>
              <a:defRPr sz="1400">
                <a:solidFill>
                  <a:schemeClr val="tx1">
                    <a:tint val="75000"/>
                  </a:schemeClr>
                </a:solidFill>
              </a:defRPr>
            </a:lvl8pPr>
            <a:lvl9pPr marL="3657586" indent="0">
              <a:buNone/>
              <a:defRPr sz="1400">
                <a:solidFill>
                  <a:schemeClr val="tx1">
                    <a:tint val="75000"/>
                  </a:schemeClr>
                </a:solidFill>
              </a:defRPr>
            </a:lvl9pPr>
          </a:lstStyle>
          <a:p>
            <a:pPr lvl="0"/>
            <a:r>
              <a:rPr lang="en-US"/>
              <a:t>Click to edit Master text styles</a:t>
            </a:r>
          </a:p>
        </p:txBody>
      </p:sp>
      <p:sp>
        <p:nvSpPr>
          <p:cNvPr id="12" name="Right Triangle 11">
            <a:extLst>
              <a:ext uri="{FF2B5EF4-FFF2-40B4-BE49-F238E27FC236}">
                <a16:creationId xmlns:a16="http://schemas.microsoft.com/office/drawing/2014/main" id="{55EB5704-3C92-4CFB-9F02-9B3474CC089E}"/>
              </a:ext>
            </a:extLst>
          </p:cNvPr>
          <p:cNvSpPr/>
          <p:nvPr userDrawn="1"/>
        </p:nvSpPr>
        <p:spPr>
          <a:xfrm rot="13500000">
            <a:off x="-1265973" y="2256305"/>
            <a:ext cx="2531946" cy="2531984"/>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5" name="Picture 4" descr="Logo&#10;&#10;AI-generated content may be incorrect.">
            <a:extLst>
              <a:ext uri="{FF2B5EF4-FFF2-40B4-BE49-F238E27FC236}">
                <a16:creationId xmlns:a16="http://schemas.microsoft.com/office/drawing/2014/main" id="{E27D957F-7CF0-2D22-2ED4-C011DD58E0A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1318845277"/>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8EC5093-76F8-49DE-8F33-6006C2E33452}"/>
              </a:ext>
            </a:extLst>
          </p:cNvPr>
          <p:cNvGraphicFramePr>
            <a:graphicFrameLocks noChangeAspect="1"/>
          </p:cNvGraphicFramePr>
          <p:nvPr userDrawn="1">
            <p:custDataLst>
              <p:tags r:id="rId1"/>
            </p:custDataLst>
          </p:nvPr>
        </p:nvGraphicFramePr>
        <p:xfrm>
          <a:off x="1620" y="1620"/>
          <a:ext cx="1620" cy="1620"/>
        </p:xfrm>
        <a:graphic>
          <a:graphicData uri="http://schemas.openxmlformats.org/presentationml/2006/ole">
            <mc:AlternateContent xmlns:mc="http://schemas.openxmlformats.org/markup-compatibility/2006">
              <mc:Choice xmlns:v="urn:schemas-microsoft-com:vml" Requires="v">
                <p:oleObj name="think-cell Slide" r:id="rId4" imgW="408" imgH="408" progId="TCLayout.ActiveDocument.1">
                  <p:embed/>
                </p:oleObj>
              </mc:Choice>
              <mc:Fallback>
                <p:oleObj name="think-cell Slide" r:id="rId4" imgW="408" imgH="408" progId="TCLayout.ActiveDocument.1">
                  <p:embed/>
                  <p:pic>
                    <p:nvPicPr>
                      <p:cNvPr id="4" name="Object 3" hidden="1">
                        <a:extLst>
                          <a:ext uri="{FF2B5EF4-FFF2-40B4-BE49-F238E27FC236}">
                            <a16:creationId xmlns:a16="http://schemas.microsoft.com/office/drawing/2014/main" id="{08EC5093-76F8-49DE-8F33-6006C2E33452}"/>
                          </a:ext>
                        </a:extLst>
                      </p:cNvPr>
                      <p:cNvPicPr/>
                      <p:nvPr/>
                    </p:nvPicPr>
                    <p:blipFill>
                      <a:blip r:embed="rId5"/>
                      <a:stretch>
                        <a:fillRect/>
                      </a:stretch>
                    </p:blipFill>
                    <p:spPr>
                      <a:xfrm>
                        <a:off x="1620" y="1620"/>
                        <a:ext cx="1620" cy="1620"/>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73A1F52B-61DC-4324-A077-C37EB74DAA7A}"/>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solidFill>
                <a:schemeClr val="tx1"/>
              </a:solidFill>
              <a:latin typeface="Franklin Gothic Demi Cond" panose="020B0706030402020204" pitchFamily="34" charset="0"/>
              <a:ea typeface="+mj-ea"/>
              <a:cs typeface="+mj-cs"/>
              <a:sym typeface="Franklin Gothic Demi Cond" panose="020B0706030402020204" pitchFamily="34" charset="0"/>
            </a:endParaRPr>
          </a:p>
        </p:txBody>
      </p:sp>
      <p:sp>
        <p:nvSpPr>
          <p:cNvPr id="7" name="Title 1"/>
          <p:cNvSpPr>
            <a:spLocks noGrp="1"/>
          </p:cNvSpPr>
          <p:nvPr>
            <p:ph type="title" hasCustomPrompt="1"/>
          </p:nvPr>
        </p:nvSpPr>
        <p:spPr>
          <a:xfrm>
            <a:off x="1984074" y="2514600"/>
            <a:ext cx="5441740" cy="2006600"/>
          </a:xfrm>
          <a:prstGeom prst="rect">
            <a:avLst/>
          </a:prstGeom>
        </p:spPr>
        <p:txBody>
          <a:bodyPr lIns="0" tIns="0" rIns="0" bIns="0" anchor="ctr">
            <a:noAutofit/>
          </a:bodyPr>
          <a:lstStyle>
            <a:lvl1pPr algn="l">
              <a:defRPr sz="4400" b="1" i="0" cap="none">
                <a:solidFill>
                  <a:schemeClr val="tx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8" name="Text Placeholder 2"/>
          <p:cNvSpPr>
            <a:spLocks noGrp="1"/>
          </p:cNvSpPr>
          <p:nvPr>
            <p:ph type="body" idx="1" hasCustomPrompt="1"/>
          </p:nvPr>
        </p:nvSpPr>
        <p:spPr>
          <a:xfrm>
            <a:off x="1984073" y="4546601"/>
            <a:ext cx="5441740" cy="292100"/>
          </a:xfrm>
          <a:prstGeom prst="rect">
            <a:avLst/>
          </a:prstGeom>
        </p:spPr>
        <p:txBody>
          <a:bodyPr lIns="0" tIns="0" rIns="0" bIns="0">
            <a:noAutofit/>
          </a:bodyPr>
          <a:lstStyle>
            <a:lvl1pPr marL="0" indent="0" algn="l">
              <a:buNone/>
              <a:defRPr sz="1800" b="1">
                <a:solidFill>
                  <a:schemeClr val="tx1"/>
                </a:solidFill>
                <a:latin typeface="Segoe UI Semibold" panose="020B0702040204020203" pitchFamily="34" charset="0"/>
                <a:cs typeface="Segoe UI Semibold" panose="020B0702040204020203" pitchFamily="34" charset="0"/>
              </a:defRPr>
            </a:lvl1pPr>
            <a:lvl2pPr marL="457198" indent="0">
              <a:buNone/>
              <a:defRPr sz="1800">
                <a:solidFill>
                  <a:schemeClr val="tx1">
                    <a:tint val="75000"/>
                  </a:schemeClr>
                </a:solidFill>
              </a:defRPr>
            </a:lvl2pPr>
            <a:lvl3pPr marL="914396" indent="0">
              <a:buNone/>
              <a:defRPr sz="1600">
                <a:solidFill>
                  <a:schemeClr val="tx1">
                    <a:tint val="75000"/>
                  </a:schemeClr>
                </a:solidFill>
              </a:defRPr>
            </a:lvl3pPr>
            <a:lvl4pPr marL="1371594" indent="0">
              <a:buNone/>
              <a:defRPr sz="1400">
                <a:solidFill>
                  <a:schemeClr val="tx1">
                    <a:tint val="75000"/>
                  </a:schemeClr>
                </a:solidFill>
              </a:defRPr>
            </a:lvl4pPr>
            <a:lvl5pPr marL="1828793" indent="0">
              <a:buNone/>
              <a:defRPr sz="1400">
                <a:solidFill>
                  <a:schemeClr val="tx1">
                    <a:tint val="75000"/>
                  </a:schemeClr>
                </a:solidFill>
              </a:defRPr>
            </a:lvl5pPr>
            <a:lvl6pPr marL="2285991" indent="0">
              <a:buNone/>
              <a:defRPr sz="1400">
                <a:solidFill>
                  <a:schemeClr val="tx1">
                    <a:tint val="75000"/>
                  </a:schemeClr>
                </a:solidFill>
              </a:defRPr>
            </a:lvl6pPr>
            <a:lvl7pPr marL="2743189" indent="0">
              <a:buNone/>
              <a:defRPr sz="1400">
                <a:solidFill>
                  <a:schemeClr val="tx1">
                    <a:tint val="75000"/>
                  </a:schemeClr>
                </a:solidFill>
              </a:defRPr>
            </a:lvl7pPr>
            <a:lvl8pPr marL="3200387" indent="0">
              <a:buNone/>
              <a:defRPr sz="1400">
                <a:solidFill>
                  <a:schemeClr val="tx1">
                    <a:tint val="75000"/>
                  </a:schemeClr>
                </a:solidFill>
              </a:defRPr>
            </a:lvl8pPr>
            <a:lvl9pPr marL="3657586" indent="0">
              <a:buNone/>
              <a:defRPr sz="1400">
                <a:solidFill>
                  <a:schemeClr val="tx1">
                    <a:tint val="75000"/>
                  </a:schemeClr>
                </a:solidFill>
              </a:defRPr>
            </a:lvl9pPr>
          </a:lstStyle>
          <a:p>
            <a:pPr lvl="0"/>
            <a:r>
              <a:rPr lang="en-US"/>
              <a:t>Click to edit Master text styles</a:t>
            </a:r>
          </a:p>
        </p:txBody>
      </p:sp>
      <p:sp>
        <p:nvSpPr>
          <p:cNvPr id="12" name="Right Triangle 11">
            <a:extLst>
              <a:ext uri="{FF2B5EF4-FFF2-40B4-BE49-F238E27FC236}">
                <a16:creationId xmlns:a16="http://schemas.microsoft.com/office/drawing/2014/main" id="{55EB5704-3C92-4CFB-9F02-9B3474CC089E}"/>
              </a:ext>
            </a:extLst>
          </p:cNvPr>
          <p:cNvSpPr/>
          <p:nvPr userDrawn="1"/>
        </p:nvSpPr>
        <p:spPr>
          <a:xfrm rot="13500000">
            <a:off x="-1265973" y="2256305"/>
            <a:ext cx="2531946" cy="2531984"/>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2" name="Picture 1">
            <a:extLst>
              <a:ext uri="{FF2B5EF4-FFF2-40B4-BE49-F238E27FC236}">
                <a16:creationId xmlns:a16="http://schemas.microsoft.com/office/drawing/2014/main" id="{6011CA93-B2EF-BBCA-7E3B-EADA68A83DA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793870" y="6190128"/>
            <a:ext cx="1098346" cy="461090"/>
          </a:xfrm>
          <a:prstGeom prst="rect">
            <a:avLst/>
          </a:prstGeom>
        </p:spPr>
      </p:pic>
    </p:spTree>
    <p:extLst>
      <p:ext uri="{BB962C8B-B14F-4D97-AF65-F5344CB8AC3E}">
        <p14:creationId xmlns:p14="http://schemas.microsoft.com/office/powerpoint/2010/main" val="23154622"/>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Landing Slide">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61" y="1622"/>
          <a:ext cx="2159" cy="1619"/>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61" y="1622"/>
                        <a:ext cx="2159" cy="1619"/>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54AC5AB-9D5A-4E12-952B-CAA102317B4D}"/>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65" b="0" i="0" baseline="0">
              <a:solidFill>
                <a:schemeClr val="tx1"/>
              </a:solidFill>
              <a:latin typeface="Franklin Gothic Demi Cond" panose="020B0706030402020204" pitchFamily="34" charset="0"/>
              <a:ea typeface="+mj-ea"/>
              <a:cs typeface="Calibri" panose="020F0502020204030204" pitchFamily="34" charset="0"/>
              <a:sym typeface="Franklin Gothic Demi Cond" panose="020B0706030402020204" pitchFamily="34" charset="0"/>
            </a:endParaRPr>
          </a:p>
        </p:txBody>
      </p:sp>
      <p:sp>
        <p:nvSpPr>
          <p:cNvPr id="5" name="doc id" hidden="1"/>
          <p:cNvSpPr txBox="1">
            <a:spLocks noChangeArrowheads="1"/>
          </p:cNvSpPr>
          <p:nvPr userDrawn="1"/>
        </p:nvSpPr>
        <p:spPr bwMode="auto">
          <a:xfrm>
            <a:off x="11487911" y="37256"/>
            <a:ext cx="40172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r" defTabSz="932962" rtl="0" eaLnBrk="1" fontAlgn="base" latinLnBrk="0" hangingPunct="1">
              <a:lnSpc>
                <a:spcPct val="100000"/>
              </a:lnSpc>
              <a:spcBef>
                <a:spcPct val="0"/>
              </a:spcBef>
              <a:spcAft>
                <a:spcPct val="0"/>
              </a:spcAft>
              <a:buClrTx/>
              <a:buSzTx/>
              <a:buFontTx/>
              <a:buNone/>
              <a:tabLst/>
              <a:defRPr/>
            </a:pPr>
            <a:endParaRPr kumimoji="0" lang="en-US" sz="1089" b="0" i="0" u="none" strike="noStrike" kern="1200" cap="none" spc="0" normalizeH="0" baseline="0" noProof="0">
              <a:ln>
                <a:noFill/>
              </a:ln>
              <a:solidFill>
                <a:srgbClr val="FFFFFF"/>
              </a:solidFill>
              <a:effectLst/>
              <a:uLnTx/>
              <a:uFillTx/>
              <a:latin typeface="Arial"/>
              <a:ea typeface="+mn-ea"/>
              <a:cs typeface="+mn-cs"/>
            </a:endParaRPr>
          </a:p>
        </p:txBody>
      </p:sp>
      <p:sp>
        <p:nvSpPr>
          <p:cNvPr id="57" name="Document type" hidden="1"/>
          <p:cNvSpPr txBox="1">
            <a:spLocks noChangeArrowheads="1"/>
          </p:cNvSpPr>
          <p:nvPr userDrawn="1"/>
        </p:nvSpPr>
        <p:spPr bwMode="gray">
          <a:xfrm>
            <a:off x="3085967" y="3652560"/>
            <a:ext cx="8478152" cy="22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l" defTabSz="932962" rtl="0" eaLnBrk="1" fontAlgn="base" latinLnBrk="0" hangingPunct="1">
              <a:lnSpc>
                <a:spcPct val="100000"/>
              </a:lnSpc>
              <a:spcBef>
                <a:spcPct val="0"/>
              </a:spcBef>
              <a:spcAft>
                <a:spcPct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Arial"/>
                <a:ea typeface="+mn-ea"/>
                <a:cs typeface="+mn-cs"/>
              </a:rPr>
              <a:t>Document type | Date</a:t>
            </a:r>
          </a:p>
        </p:txBody>
      </p:sp>
      <p:sp>
        <p:nvSpPr>
          <p:cNvPr id="26" name="Disclaimer-English (United States)" hidden="1"/>
          <p:cNvSpPr>
            <a:spLocks noChangeArrowheads="1"/>
          </p:cNvSpPr>
          <p:nvPr userDrawn="1"/>
        </p:nvSpPr>
        <p:spPr bwMode="black">
          <a:xfrm>
            <a:off x="2837961" y="6381112"/>
            <a:ext cx="5224600" cy="38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CONFIDENTIAL AND PROPRIETARY</a:t>
            </a:r>
          </a:p>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Any use of this material without specific permission of McKinsey &amp; Company is strictly prohibited</a:t>
            </a:r>
          </a:p>
        </p:txBody>
      </p:sp>
      <p:sp>
        <p:nvSpPr>
          <p:cNvPr id="11" name="Title 10">
            <a:extLst>
              <a:ext uri="{FF2B5EF4-FFF2-40B4-BE49-F238E27FC236}">
                <a16:creationId xmlns:a16="http://schemas.microsoft.com/office/drawing/2014/main" id="{9D6C37E6-066A-43B8-BCBB-885C4C9BD9EC}"/>
              </a:ext>
            </a:extLst>
          </p:cNvPr>
          <p:cNvSpPr>
            <a:spLocks noGrp="1"/>
          </p:cNvSpPr>
          <p:nvPr>
            <p:ph type="title" hasCustomPrompt="1"/>
          </p:nvPr>
        </p:nvSpPr>
        <p:spPr>
          <a:xfrm>
            <a:off x="1394556" y="2644172"/>
            <a:ext cx="10098505" cy="1569660"/>
          </a:xfrm>
          <a:prstGeom prst="rect">
            <a:avLst/>
          </a:prstGeom>
        </p:spPr>
        <p:txBody>
          <a:bodyPr wrap="square" anchor="ctr">
            <a:spAutoFit/>
          </a:bodyPr>
          <a:lstStyle>
            <a:lvl1pPr>
              <a:defRPr sz="4800" b="1">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15" name="Right Triangle 14">
            <a:extLst>
              <a:ext uri="{FF2B5EF4-FFF2-40B4-BE49-F238E27FC236}">
                <a16:creationId xmlns:a16="http://schemas.microsoft.com/office/drawing/2014/main" id="{3BA80537-E1FD-43A7-B1F7-B96B274FF2EA}"/>
              </a:ext>
            </a:extLst>
          </p:cNvPr>
          <p:cNvSpPr/>
          <p:nvPr userDrawn="1"/>
        </p:nvSpPr>
        <p:spPr>
          <a:xfrm rot="13500000">
            <a:off x="-865672" y="2563315"/>
            <a:ext cx="1731346" cy="1731371"/>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6" name="Picture 5" descr="Logo&#10;&#10;AI-generated content may be incorrect.">
            <a:extLst>
              <a:ext uri="{FF2B5EF4-FFF2-40B4-BE49-F238E27FC236}">
                <a16:creationId xmlns:a16="http://schemas.microsoft.com/office/drawing/2014/main" id="{E91E52A9-EA91-1B78-063F-0C2E6CD2A9F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2139616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Landing Slid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61" y="1622"/>
          <a:ext cx="2159" cy="1619"/>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2161" y="1622"/>
                        <a:ext cx="2159" cy="1619"/>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754AC5AB-9D5A-4E12-952B-CAA102317B4D}"/>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65" b="0" i="0" baseline="0">
              <a:solidFill>
                <a:schemeClr val="tx1"/>
              </a:solidFill>
              <a:latin typeface="Franklin Gothic Demi Cond" panose="020B0706030402020204" pitchFamily="34" charset="0"/>
              <a:ea typeface="+mj-ea"/>
              <a:cs typeface="Calibri" panose="020F0502020204030204" pitchFamily="34" charset="0"/>
              <a:sym typeface="Franklin Gothic Demi Cond" panose="020B0706030402020204" pitchFamily="34" charset="0"/>
            </a:endParaRPr>
          </a:p>
        </p:txBody>
      </p:sp>
      <p:sp>
        <p:nvSpPr>
          <p:cNvPr id="5" name="doc id" hidden="1"/>
          <p:cNvSpPr txBox="1">
            <a:spLocks noChangeArrowheads="1"/>
          </p:cNvSpPr>
          <p:nvPr userDrawn="1"/>
        </p:nvSpPr>
        <p:spPr bwMode="auto">
          <a:xfrm>
            <a:off x="11487911" y="37256"/>
            <a:ext cx="40172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r" defTabSz="932962" rtl="0" eaLnBrk="1" fontAlgn="base" latinLnBrk="0" hangingPunct="1">
              <a:lnSpc>
                <a:spcPct val="100000"/>
              </a:lnSpc>
              <a:spcBef>
                <a:spcPct val="0"/>
              </a:spcBef>
              <a:spcAft>
                <a:spcPct val="0"/>
              </a:spcAft>
              <a:buClrTx/>
              <a:buSzTx/>
              <a:buFontTx/>
              <a:buNone/>
              <a:tabLst/>
              <a:defRPr/>
            </a:pPr>
            <a:endParaRPr kumimoji="0" lang="en-US" sz="1089" b="0" i="0" u="none" strike="noStrike" kern="1200" cap="none" spc="0" normalizeH="0" baseline="0" noProof="0">
              <a:ln>
                <a:noFill/>
              </a:ln>
              <a:solidFill>
                <a:srgbClr val="FFFFFF"/>
              </a:solidFill>
              <a:effectLst/>
              <a:uLnTx/>
              <a:uFillTx/>
              <a:latin typeface="Arial"/>
              <a:ea typeface="+mn-ea"/>
              <a:cs typeface="+mn-cs"/>
            </a:endParaRPr>
          </a:p>
        </p:txBody>
      </p:sp>
      <p:sp>
        <p:nvSpPr>
          <p:cNvPr id="57" name="Document type" hidden="1"/>
          <p:cNvSpPr txBox="1">
            <a:spLocks noChangeArrowheads="1"/>
          </p:cNvSpPr>
          <p:nvPr userDrawn="1"/>
        </p:nvSpPr>
        <p:spPr bwMode="gray">
          <a:xfrm>
            <a:off x="3085967" y="3652560"/>
            <a:ext cx="8478152" cy="22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marL="0" marR="0" lvl="0" indent="0" algn="l" defTabSz="932962" rtl="0" eaLnBrk="1" fontAlgn="base" latinLnBrk="0" hangingPunct="1">
              <a:lnSpc>
                <a:spcPct val="100000"/>
              </a:lnSpc>
              <a:spcBef>
                <a:spcPct val="0"/>
              </a:spcBef>
              <a:spcAft>
                <a:spcPct val="0"/>
              </a:spcAft>
              <a:buClrTx/>
              <a:buSzTx/>
              <a:buFontTx/>
              <a:buNone/>
              <a:tabLst/>
              <a:defRPr/>
            </a:pPr>
            <a:r>
              <a:rPr kumimoji="0" lang="en-US" sz="1428" b="0" i="0" u="none" strike="noStrike" kern="1200" cap="none" spc="0" normalizeH="0" baseline="0" noProof="0">
                <a:ln>
                  <a:noFill/>
                </a:ln>
                <a:solidFill>
                  <a:srgbClr val="FFFFFF"/>
                </a:solidFill>
                <a:effectLst/>
                <a:uLnTx/>
                <a:uFillTx/>
                <a:latin typeface="Arial"/>
                <a:ea typeface="+mn-ea"/>
                <a:cs typeface="+mn-cs"/>
              </a:rPr>
              <a:t>Document type | Date</a:t>
            </a:r>
          </a:p>
        </p:txBody>
      </p:sp>
      <p:sp>
        <p:nvSpPr>
          <p:cNvPr id="26" name="Disclaimer-English (United States)" hidden="1"/>
          <p:cNvSpPr>
            <a:spLocks noChangeArrowheads="1"/>
          </p:cNvSpPr>
          <p:nvPr userDrawn="1"/>
        </p:nvSpPr>
        <p:spPr bwMode="black">
          <a:xfrm>
            <a:off x="2837961" y="6381112"/>
            <a:ext cx="5224600" cy="388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t" anchorCtr="0">
            <a:noAutofit/>
          </a:bodyPr>
          <a:lstStyle/>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CONFIDENTIAL AND PROPRIETARY</a:t>
            </a:r>
          </a:p>
          <a:p>
            <a:pPr marL="0" marR="0" lvl="0" indent="0" algn="l" defTabSz="1094990" rtl="0" eaLnBrk="0" fontAlgn="base" latinLnBrk="0" hangingPunct="0">
              <a:lnSpc>
                <a:spcPct val="100000"/>
              </a:lnSpc>
              <a:spcBef>
                <a:spcPct val="0"/>
              </a:spcBef>
              <a:spcAft>
                <a:spcPct val="0"/>
              </a:spcAft>
              <a:buClrTx/>
              <a:buSzTx/>
              <a:buFontTx/>
              <a:buNone/>
              <a:tabLst/>
              <a:defRPr/>
            </a:pPr>
            <a:r>
              <a:rPr kumimoji="0" lang="en-US" sz="816" b="0" i="0" u="none" strike="noStrike" kern="1200" cap="none" spc="0" normalizeH="0" baseline="0" noProof="0">
                <a:ln>
                  <a:noFill/>
                </a:ln>
                <a:solidFill>
                  <a:srgbClr val="FFFFFF"/>
                </a:solidFill>
                <a:effectLst/>
                <a:uLnTx/>
                <a:uFillTx/>
                <a:latin typeface="Arial"/>
                <a:ea typeface="+mn-ea"/>
                <a:cs typeface="+mn-cs"/>
              </a:rPr>
              <a:t>Any use of this material without specific permission of McKinsey &amp; Company is strictly prohibited</a:t>
            </a:r>
          </a:p>
        </p:txBody>
      </p:sp>
      <p:sp>
        <p:nvSpPr>
          <p:cNvPr id="11" name="Title 10">
            <a:extLst>
              <a:ext uri="{FF2B5EF4-FFF2-40B4-BE49-F238E27FC236}">
                <a16:creationId xmlns:a16="http://schemas.microsoft.com/office/drawing/2014/main" id="{9D6C37E6-066A-43B8-BCBB-885C4C9BD9EC}"/>
              </a:ext>
            </a:extLst>
          </p:cNvPr>
          <p:cNvSpPr>
            <a:spLocks noGrp="1"/>
          </p:cNvSpPr>
          <p:nvPr>
            <p:ph type="title" hasCustomPrompt="1"/>
          </p:nvPr>
        </p:nvSpPr>
        <p:spPr>
          <a:xfrm>
            <a:off x="1394556" y="2644171"/>
            <a:ext cx="9519287" cy="1569660"/>
          </a:xfrm>
          <a:prstGeom prst="rect">
            <a:avLst/>
          </a:prstGeom>
        </p:spPr>
        <p:txBody>
          <a:bodyPr wrap="square" anchor="ctr">
            <a:spAutoFit/>
          </a:bodyPr>
          <a:lstStyle>
            <a:lvl1pPr>
              <a:defRPr sz="4800" b="1">
                <a:solidFill>
                  <a:schemeClr val="tx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15" name="Right Triangle 14">
            <a:extLst>
              <a:ext uri="{FF2B5EF4-FFF2-40B4-BE49-F238E27FC236}">
                <a16:creationId xmlns:a16="http://schemas.microsoft.com/office/drawing/2014/main" id="{3BA80537-E1FD-43A7-B1F7-B96B274FF2EA}"/>
              </a:ext>
            </a:extLst>
          </p:cNvPr>
          <p:cNvSpPr/>
          <p:nvPr userDrawn="1"/>
        </p:nvSpPr>
        <p:spPr>
          <a:xfrm rot="13500000">
            <a:off x="-865672" y="2563315"/>
            <a:ext cx="1731346" cy="1731371"/>
          </a:xfrm>
          <a:prstGeom prst="rtTriangle">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32">
              <a:solidFill>
                <a:schemeClr val="tx1"/>
              </a:solidFill>
            </a:endParaRPr>
          </a:p>
        </p:txBody>
      </p:sp>
      <p:pic>
        <p:nvPicPr>
          <p:cNvPr id="4" name="Picture 3">
            <a:extLst>
              <a:ext uri="{FF2B5EF4-FFF2-40B4-BE49-F238E27FC236}">
                <a16:creationId xmlns:a16="http://schemas.microsoft.com/office/drawing/2014/main" id="{1E57166B-24F5-4204-9224-B066CC9B56B4}"/>
              </a:ext>
            </a:extLst>
          </p:cNvPr>
          <p:cNvPicPr>
            <a:picLocks/>
          </p:cNvPicPr>
          <p:nvPr userDrawn="1"/>
        </p:nvPicPr>
        <p:blipFill>
          <a:blip r:embed="rId6">
            <a:extLst>
              <a:ext uri="{28A0092B-C50C-407E-A947-70E740481C1C}">
                <a14:useLocalDpi xmlns:a14="http://schemas.microsoft.com/office/drawing/2010/main" val="0"/>
              </a:ext>
            </a:extLst>
          </a:blip>
          <a:stretch>
            <a:fillRect/>
          </a:stretch>
        </p:blipFill>
        <p:spPr>
          <a:xfrm>
            <a:off x="10913844" y="6310038"/>
            <a:ext cx="1010736" cy="338371"/>
          </a:xfrm>
          <a:prstGeom prst="rect">
            <a:avLst/>
          </a:prstGeom>
        </p:spPr>
      </p:pic>
      <p:pic>
        <p:nvPicPr>
          <p:cNvPr id="2" name="Picture 1">
            <a:extLst>
              <a:ext uri="{FF2B5EF4-FFF2-40B4-BE49-F238E27FC236}">
                <a16:creationId xmlns:a16="http://schemas.microsoft.com/office/drawing/2014/main" id="{4CCBB900-0357-00B8-71B0-407B0858DF0E}"/>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0793870" y="6190128"/>
            <a:ext cx="1098346" cy="461090"/>
          </a:xfrm>
          <a:prstGeom prst="rect">
            <a:avLst/>
          </a:prstGeom>
        </p:spPr>
      </p:pic>
    </p:spTree>
    <p:extLst>
      <p:ext uri="{BB962C8B-B14F-4D97-AF65-F5344CB8AC3E}">
        <p14:creationId xmlns:p14="http://schemas.microsoft.com/office/powerpoint/2010/main" val="327809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03925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4" name="Triangle 3">
            <a:extLst>
              <a:ext uri="{FF2B5EF4-FFF2-40B4-BE49-F238E27FC236}">
                <a16:creationId xmlns:a16="http://schemas.microsoft.com/office/drawing/2014/main" id="{F5E6F0E6-329E-504D-BE1D-490C7D9DDDA9}"/>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pic>
        <p:nvPicPr>
          <p:cNvPr id="5" name="Picture 4">
            <a:extLst>
              <a:ext uri="{FF2B5EF4-FFF2-40B4-BE49-F238E27FC236}">
                <a16:creationId xmlns:a16="http://schemas.microsoft.com/office/drawing/2014/main" id="{FB4859B0-2726-A045-A762-E164DDA1D9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3870" y="6190128"/>
            <a:ext cx="1098346" cy="461090"/>
          </a:xfrm>
          <a:prstGeom prst="rect">
            <a:avLst/>
          </a:prstGeom>
        </p:spPr>
      </p:pic>
      <p:sp>
        <p:nvSpPr>
          <p:cNvPr id="6" name="Text Placeholder 29">
            <a:extLst>
              <a:ext uri="{FF2B5EF4-FFF2-40B4-BE49-F238E27FC236}">
                <a16:creationId xmlns:a16="http://schemas.microsoft.com/office/drawing/2014/main" id="{443048C2-68E7-5643-B55B-3F47D9F553E6}"/>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8608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03925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pic>
        <p:nvPicPr>
          <p:cNvPr id="5" name="Picture 4">
            <a:extLst>
              <a:ext uri="{FF2B5EF4-FFF2-40B4-BE49-F238E27FC236}">
                <a16:creationId xmlns:a16="http://schemas.microsoft.com/office/drawing/2014/main" id="{FB4859B0-2726-A045-A762-E164DDA1D9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3870" y="6168356"/>
            <a:ext cx="1098346" cy="461090"/>
          </a:xfrm>
          <a:prstGeom prst="rect">
            <a:avLst/>
          </a:prstGeom>
        </p:spPr>
      </p:pic>
      <p:sp>
        <p:nvSpPr>
          <p:cNvPr id="7" name="Text Placeholder 29">
            <a:extLst>
              <a:ext uri="{FF2B5EF4-FFF2-40B4-BE49-F238E27FC236}">
                <a16:creationId xmlns:a16="http://schemas.microsoft.com/office/drawing/2014/main" id="{0D48B0F2-0163-8241-930B-0BDBDEB6E727}"/>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3206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bg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riangle 3">
            <a:extLst>
              <a:ext uri="{FF2B5EF4-FFF2-40B4-BE49-F238E27FC236}">
                <a16:creationId xmlns:a16="http://schemas.microsoft.com/office/drawing/2014/main" id="{91FF00CB-4C16-4E4D-A210-5430E99CC01D}"/>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0" name="Triangle 3">
            <a:extLst>
              <a:ext uri="{FF2B5EF4-FFF2-40B4-BE49-F238E27FC236}">
                <a16:creationId xmlns:a16="http://schemas.microsoft.com/office/drawing/2014/main" id="{2BCB9C62-8D47-3A43-8E9E-96102264727E}"/>
              </a:ext>
            </a:extLst>
          </p:cNvPr>
          <p:cNvSpPr/>
          <p:nvPr userDrawn="1"/>
        </p:nvSpPr>
        <p:spPr>
          <a:xfrm rot="16200000">
            <a:off x="3140589" y="2398468"/>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2" name="Text Placeholder 29">
            <a:extLst>
              <a:ext uri="{FF2B5EF4-FFF2-40B4-BE49-F238E27FC236}">
                <a16:creationId xmlns:a16="http://schemas.microsoft.com/office/drawing/2014/main" id="{AEF283BE-109D-B14D-94A5-77E8E82524AA}"/>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4211D0E8-A0BF-1FDD-DA34-981179B11C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4064268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2"/>
        </a:solidFill>
        <a:effectLst/>
      </p:bgPr>
    </p:bg>
    <p:spTree>
      <p:nvGrpSpPr>
        <p:cNvPr id="1" name=""/>
        <p:cNvGrpSpPr/>
        <p:nvPr/>
      </p:nvGrpSpPr>
      <p:grpSpPr>
        <a:xfrm>
          <a:off x="0" y="0"/>
          <a:ext cx="0" cy="0"/>
          <a:chOff x="0" y="0"/>
          <a:chExt cx="0" cy="0"/>
        </a:xfrm>
      </p:grpSpPr>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accent3"/>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riangle 3">
            <a:extLst>
              <a:ext uri="{FF2B5EF4-FFF2-40B4-BE49-F238E27FC236}">
                <a16:creationId xmlns:a16="http://schemas.microsoft.com/office/drawing/2014/main" id="{CE82098A-0C7D-2347-9D2C-A44AB29ADE36}"/>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0" name="Triangle 3">
            <a:extLst>
              <a:ext uri="{FF2B5EF4-FFF2-40B4-BE49-F238E27FC236}">
                <a16:creationId xmlns:a16="http://schemas.microsoft.com/office/drawing/2014/main" id="{C7BD600C-8B08-3B48-832A-7C4E4370616A}"/>
              </a:ext>
            </a:extLst>
          </p:cNvPr>
          <p:cNvSpPr/>
          <p:nvPr userDrawn="1"/>
        </p:nvSpPr>
        <p:spPr>
          <a:xfrm rot="16200000">
            <a:off x="3140589" y="2398468"/>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2" name="Text Placeholder 29">
            <a:extLst>
              <a:ext uri="{FF2B5EF4-FFF2-40B4-BE49-F238E27FC236}">
                <a16:creationId xmlns:a16="http://schemas.microsoft.com/office/drawing/2014/main" id="{0480E5B2-20FB-6646-82B2-A68B2A10F6D5}"/>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5DCD90EB-79B5-278F-ECBA-77F04C64B9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350793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accent3"/>
        </a:solidFill>
        <a:effectLst/>
      </p:bgPr>
    </p:bg>
    <p:spTree>
      <p:nvGrpSpPr>
        <p:cNvPr id="1" name=""/>
        <p:cNvGrpSpPr/>
        <p:nvPr/>
      </p:nvGrpSpPr>
      <p:grpSpPr>
        <a:xfrm>
          <a:off x="0" y="0"/>
          <a:ext cx="0" cy="0"/>
          <a:chOff x="0" y="0"/>
          <a:chExt cx="0" cy="0"/>
        </a:xfrm>
      </p:grpSpPr>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bg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ext Placeholder 29">
            <a:extLst>
              <a:ext uri="{FF2B5EF4-FFF2-40B4-BE49-F238E27FC236}">
                <a16:creationId xmlns:a16="http://schemas.microsoft.com/office/drawing/2014/main" id="{473CB0D4-3E52-774D-947F-B4B3D310B6F3}"/>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A7765611-32E6-073F-D26B-E273EC7081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30746248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and Content">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bg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ext Placeholder 29">
            <a:extLst>
              <a:ext uri="{FF2B5EF4-FFF2-40B4-BE49-F238E27FC236}">
                <a16:creationId xmlns:a16="http://schemas.microsoft.com/office/drawing/2014/main" id="{BA4A290A-0B1B-1B41-B64D-A2ACD9FC3A8E}"/>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5194A89B-8358-DD5A-341B-77732EEB66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11339913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chemeClr val="accent2"/>
        </a:solidFill>
        <a:effectLst/>
      </p:bgPr>
    </p:bg>
    <p:spTree>
      <p:nvGrpSpPr>
        <p:cNvPr id="1" name=""/>
        <p:cNvGrpSpPr/>
        <p:nvPr/>
      </p:nvGrpSpPr>
      <p:grpSpPr>
        <a:xfrm>
          <a:off x="0" y="0"/>
          <a:ext cx="0" cy="0"/>
          <a:chOff x="0" y="0"/>
          <a:chExt cx="0" cy="0"/>
        </a:xfrm>
      </p:grpSpPr>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1"/>
            <a:ext cx="10944664" cy="623911"/>
          </a:xfrm>
          <a:prstGeom prst="rect">
            <a:avLst/>
          </a:prstGeom>
        </p:spPr>
        <p:txBody>
          <a:bodyPr vert="horz" lIns="91440" tIns="45720" rIns="91440" bIns="45720" rtlCol="0" anchor="ctr">
            <a:noAutofit/>
          </a:bodyPr>
          <a:lstStyle>
            <a:lvl1pPr>
              <a:defRPr lang="en-US" sz="4000" b="1">
                <a:solidFill>
                  <a:schemeClr val="accent3"/>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ext Placeholder 29">
            <a:extLst>
              <a:ext uri="{FF2B5EF4-FFF2-40B4-BE49-F238E27FC236}">
                <a16:creationId xmlns:a16="http://schemas.microsoft.com/office/drawing/2014/main" id="{E87DEB99-99D6-B24A-AEB3-6412F8F356E9}"/>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7CC86232-CD15-449B-E1A5-505B77817B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1283638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10961" y="-11152"/>
            <a:ext cx="2181039"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1" y="389533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0961" y="445984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0961" y="5535786"/>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0961" y="607917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548005"/>
            <a:ext cx="7832569" cy="800735"/>
          </a:xfrm>
          <a:prstGeom prst="rect">
            <a:avLst/>
          </a:prstGeom>
        </p:spPr>
        <p:txBody>
          <a:bodyPr>
            <a:noAutofit/>
          </a:bodyPr>
          <a:lstStyle>
            <a:lvl1pPr>
              <a:defRPr sz="4000">
                <a:solidFill>
                  <a:schemeClr val="accent3"/>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75862" y="4493324"/>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862" y="6138488"/>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862" y="5590100"/>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6"/>
            <a:ext cx="1642167" cy="350256"/>
          </a:xfrm>
          <a:prstGeom prst="rect">
            <a:avLst/>
          </a:prstGeo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921E2046-5BA7-493A-A308-B6E8FC3A46E1}"/>
              </a:ext>
            </a:extLst>
          </p:cNvPr>
          <p:cNvSpPr/>
          <p:nvPr userDrawn="1"/>
        </p:nvSpPr>
        <p:spPr>
          <a:xfrm flipV="1">
            <a:off x="-10961" y="498943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C4101E70-D351-40B4-A2D6-0DD6B91839A6}"/>
              </a:ext>
            </a:extLst>
          </p:cNvPr>
          <p:cNvSpPr>
            <a:spLocks noGrp="1"/>
          </p:cNvSpPr>
          <p:nvPr>
            <p:ph type="body" sz="quarter" idx="24" hasCustomPrompt="1"/>
          </p:nvPr>
        </p:nvSpPr>
        <p:spPr>
          <a:xfrm>
            <a:off x="275862" y="5041712"/>
            <a:ext cx="1642167" cy="350256"/>
          </a:xfrm>
          <a:prstGeom prst="rect">
            <a:avLst/>
          </a:prstGeom>
        </p:spPr>
        <p:txBody>
          <a:bodyPr/>
          <a:lstStyle>
            <a:lvl1pPr>
              <a:defRPr sz="1100" b="1">
                <a:solidFill>
                  <a:schemeClr val="bg1">
                    <a:alpha val="79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pic>
        <p:nvPicPr>
          <p:cNvPr id="22" name="Picture 21">
            <a:extLst>
              <a:ext uri="{FF2B5EF4-FFF2-40B4-BE49-F238E27FC236}">
                <a16:creationId xmlns:a16="http://schemas.microsoft.com/office/drawing/2014/main" id="{823EDDE4-E252-404B-A7D0-20EC745606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7792" y="6217394"/>
            <a:ext cx="1098346" cy="461090"/>
          </a:xfrm>
          <a:prstGeom prst="rect">
            <a:avLst/>
          </a:prstGeom>
        </p:spPr>
      </p:pic>
      <p:sp>
        <p:nvSpPr>
          <p:cNvPr id="17" name="Text Placeholder 29">
            <a:extLst>
              <a:ext uri="{FF2B5EF4-FFF2-40B4-BE49-F238E27FC236}">
                <a16:creationId xmlns:a16="http://schemas.microsoft.com/office/drawing/2014/main" id="{33B46B43-032D-B54B-A978-857468597FF4}"/>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231955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ack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508BDA9-2CC5-4441-9CB2-F421A72E49AA}"/>
              </a:ext>
            </a:extLst>
          </p:cNvPr>
          <p:cNvGraphicFramePr>
            <a:graphicFrameLocks noChangeAspect="1"/>
          </p:cNvGraphicFramePr>
          <p:nvPr userDrawn="1">
            <p:custDataLst>
              <p:tags r:id="rId1"/>
            </p:custDataLst>
          </p:nvPr>
        </p:nvGraphicFramePr>
        <p:xfrm>
          <a:off x="1620" y="1620"/>
          <a:ext cx="1620" cy="1620"/>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Object 5" hidden="1">
                        <a:extLst>
                          <a:ext uri="{FF2B5EF4-FFF2-40B4-BE49-F238E27FC236}">
                            <a16:creationId xmlns:a16="http://schemas.microsoft.com/office/drawing/2014/main" id="{3508BDA9-2CC5-4441-9CB2-F421A72E49AA}"/>
                          </a:ext>
                        </a:extLst>
                      </p:cNvPr>
                      <p:cNvPicPr/>
                      <p:nvPr/>
                    </p:nvPicPr>
                    <p:blipFill>
                      <a:blip r:embed="rId5"/>
                      <a:stretch>
                        <a:fillRect/>
                      </a:stretch>
                    </p:blipFill>
                    <p:spPr>
                      <a:xfrm>
                        <a:off x="1620" y="1620"/>
                        <a:ext cx="1620" cy="162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860C9AF-AEE9-44CC-BA6A-A3C6CF5AFD68}"/>
              </a:ext>
            </a:extLst>
          </p:cNvPr>
          <p:cNvSpPr/>
          <p:nvPr userDrawn="1">
            <p:custDataLst>
              <p:tags r:id="rId2"/>
            </p:custDataLst>
          </p:nvPr>
        </p:nvSpPr>
        <p:spPr>
          <a:xfrm>
            <a:off x="0"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041" b="1" i="0" baseline="0">
              <a:solidFill>
                <a:schemeClr val="tx1"/>
              </a:solidFill>
              <a:latin typeface="Calibri" panose="020F0502020204030204" pitchFamily="34" charset="0"/>
              <a:ea typeface="+mj-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178233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44955"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2" y="4804138"/>
            <a:ext cx="10073849"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0960" y="445984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096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096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75862" y="4493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86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862" y="55901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
        <p:nvSpPr>
          <p:cNvPr id="26" name="Rectangle 7">
            <a:extLst>
              <a:ext uri="{FF2B5EF4-FFF2-40B4-BE49-F238E27FC236}">
                <a16:creationId xmlns:a16="http://schemas.microsoft.com/office/drawing/2014/main" id="{AABECC37-57A0-411A-B0B8-8778356D09EA}"/>
              </a:ext>
            </a:extLst>
          </p:cNvPr>
          <p:cNvSpPr/>
          <p:nvPr userDrawn="1"/>
        </p:nvSpPr>
        <p:spPr>
          <a:xfrm flipV="1">
            <a:off x="-10961" y="389906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B98E9BF6-5204-4133-B414-556E8BE9EA86}"/>
              </a:ext>
            </a:extLst>
          </p:cNvPr>
          <p:cNvSpPr>
            <a:spLocks noGrp="1"/>
          </p:cNvSpPr>
          <p:nvPr>
            <p:ph type="body" sz="quarter" idx="23" hasCustomPrompt="1"/>
          </p:nvPr>
        </p:nvSpPr>
        <p:spPr>
          <a:xfrm>
            <a:off x="275862" y="394493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921E2046-5BA7-493A-A308-B6E8FC3A46E1}"/>
              </a:ext>
            </a:extLst>
          </p:cNvPr>
          <p:cNvSpPr/>
          <p:nvPr userDrawn="1"/>
        </p:nvSpPr>
        <p:spPr>
          <a:xfrm flipV="1">
            <a:off x="-10960" y="498943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C4101E70-D351-40B4-A2D6-0DD6B91839A6}"/>
              </a:ext>
            </a:extLst>
          </p:cNvPr>
          <p:cNvSpPr>
            <a:spLocks noGrp="1"/>
          </p:cNvSpPr>
          <p:nvPr>
            <p:ph type="body" sz="quarter" idx="24" hasCustomPrompt="1"/>
          </p:nvPr>
        </p:nvSpPr>
        <p:spPr>
          <a:xfrm>
            <a:off x="275862" y="5041713"/>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13514787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66487"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1" y="4804138"/>
            <a:ext cx="10095377"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userDrawn="1"/>
        </p:nvSpPr>
        <p:spPr>
          <a:xfrm flipV="1">
            <a:off x="-1170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11705"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170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1706" y="445532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75117"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117"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117"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
        <p:nvSpPr>
          <p:cNvPr id="32" name="Rectangle 7">
            <a:extLst>
              <a:ext uri="{FF2B5EF4-FFF2-40B4-BE49-F238E27FC236}">
                <a16:creationId xmlns:a16="http://schemas.microsoft.com/office/drawing/2014/main" id="{C0EB6623-AF71-4D1F-AA05-64CFEE3B6E36}"/>
              </a:ext>
            </a:extLst>
          </p:cNvPr>
          <p:cNvSpPr/>
          <p:nvPr userDrawn="1"/>
        </p:nvSpPr>
        <p:spPr>
          <a:xfrm flipV="1">
            <a:off x="-11705" y="499857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47" name="Text Placeholder 37">
            <a:extLst>
              <a:ext uri="{FF2B5EF4-FFF2-40B4-BE49-F238E27FC236}">
                <a16:creationId xmlns:a16="http://schemas.microsoft.com/office/drawing/2014/main" id="{FAD064F0-8804-4FBA-938D-C77B31342CD5}"/>
              </a:ext>
            </a:extLst>
          </p:cNvPr>
          <p:cNvSpPr>
            <a:spLocks noGrp="1"/>
          </p:cNvSpPr>
          <p:nvPr>
            <p:ph type="body" sz="quarter" idx="26" hasCustomPrompt="1"/>
          </p:nvPr>
        </p:nvSpPr>
        <p:spPr>
          <a:xfrm>
            <a:off x="275117"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8" name="Text Placeholder 37">
            <a:extLst>
              <a:ext uri="{FF2B5EF4-FFF2-40B4-BE49-F238E27FC236}">
                <a16:creationId xmlns:a16="http://schemas.microsoft.com/office/drawing/2014/main" id="{A91F6FB7-C4FB-454E-BABD-940B48A04550}"/>
              </a:ext>
            </a:extLst>
          </p:cNvPr>
          <p:cNvSpPr>
            <a:spLocks noGrp="1"/>
          </p:cNvSpPr>
          <p:nvPr>
            <p:ph type="body" sz="quarter" idx="27" hasCustomPrompt="1"/>
          </p:nvPr>
        </p:nvSpPr>
        <p:spPr>
          <a:xfrm>
            <a:off x="275117" y="4488366"/>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23855460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37587"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2" y="4804138"/>
            <a:ext cx="10073843"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1508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5085"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5085" y="553426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508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5086" y="4985157"/>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Tree>
    <p:extLst>
      <p:ext uri="{BB962C8B-B14F-4D97-AF65-F5344CB8AC3E}">
        <p14:creationId xmlns:p14="http://schemas.microsoft.com/office/powerpoint/2010/main" val="120171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37587"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2" y="4804138"/>
            <a:ext cx="10073845"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334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
        <p:nvSpPr>
          <p:cNvPr id="26" name="Rectangle 7">
            <a:extLst>
              <a:ext uri="{FF2B5EF4-FFF2-40B4-BE49-F238E27FC236}">
                <a16:creationId xmlns:a16="http://schemas.microsoft.com/office/drawing/2014/main" id="{77ED9E7B-B5D0-4F38-A786-CBEA39B34E7C}"/>
              </a:ext>
            </a:extLst>
          </p:cNvPr>
          <p:cNvSpPr/>
          <p:nvPr userDrawn="1"/>
        </p:nvSpPr>
        <p:spPr>
          <a:xfrm flipV="1">
            <a:off x="-3341" y="5530070"/>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FF87F63E-84C2-4169-8551-3F2FDF210B18}"/>
              </a:ext>
            </a:extLst>
          </p:cNvPr>
          <p:cNvSpPr>
            <a:spLocks noGrp="1"/>
          </p:cNvSpPr>
          <p:nvPr>
            <p:ph type="body" sz="quarter" idx="23" hasCustomPrompt="1"/>
          </p:nvPr>
        </p:nvSpPr>
        <p:spPr>
          <a:xfrm>
            <a:off x="283482" y="5588448"/>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68D90836-06A0-4904-952E-93975AF909B8}"/>
              </a:ext>
            </a:extLst>
          </p:cNvPr>
          <p:cNvSpPr/>
          <p:nvPr userDrawn="1"/>
        </p:nvSpPr>
        <p:spPr>
          <a:xfrm flipV="1">
            <a:off x="-3340" y="4985159"/>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47A0ADBB-7D20-4DE6-89B9-02E5C7F7AC59}"/>
              </a:ext>
            </a:extLst>
          </p:cNvPr>
          <p:cNvSpPr>
            <a:spLocks noGrp="1"/>
          </p:cNvSpPr>
          <p:nvPr>
            <p:ph type="body" sz="quarter" idx="24" hasCustomPrompt="1"/>
          </p:nvPr>
        </p:nvSpPr>
        <p:spPr>
          <a:xfrm>
            <a:off x="283482"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18552737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Blank">
    <p:spTree>
      <p:nvGrpSpPr>
        <p:cNvPr id="1" name=""/>
        <p:cNvGrpSpPr/>
        <p:nvPr/>
      </p:nvGrpSpPr>
      <p:grpSpPr>
        <a:xfrm>
          <a:off x="0" y="0"/>
          <a:ext cx="0" cy="0"/>
          <a:chOff x="0" y="0"/>
          <a:chExt cx="0" cy="0"/>
        </a:xfrm>
      </p:grpSpPr>
      <p:sp>
        <p:nvSpPr>
          <p:cNvPr id="36" name="Picture Placeholder 35">
            <a:extLst>
              <a:ext uri="{FF2B5EF4-FFF2-40B4-BE49-F238E27FC236}">
                <a16:creationId xmlns:a16="http://schemas.microsoft.com/office/drawing/2014/main" id="{78626E9A-639B-4F10-92C1-297983C9521F}"/>
              </a:ext>
            </a:extLst>
          </p:cNvPr>
          <p:cNvSpPr>
            <a:spLocks noGrp="1"/>
          </p:cNvSpPr>
          <p:nvPr>
            <p:ph type="pic" sz="quarter" idx="16"/>
          </p:nvPr>
        </p:nvSpPr>
        <p:spPr>
          <a:xfrm>
            <a:off x="2154412" y="-33883"/>
            <a:ext cx="10037589" cy="6891883"/>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Footer Placeholder 2">
            <a:extLst>
              <a:ext uri="{FF2B5EF4-FFF2-40B4-BE49-F238E27FC236}">
                <a16:creationId xmlns:a16="http://schemas.microsoft.com/office/drawing/2014/main" id="{517BC405-8671-40D0-9B7C-4D61C3ED1B4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888176F3-FA5A-41C4-9B2C-A049F790F23B}"/>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
        <p:nvSpPr>
          <p:cNvPr id="6" name="Rectangle 5">
            <a:extLst>
              <a:ext uri="{FF2B5EF4-FFF2-40B4-BE49-F238E27FC236}">
                <a16:creationId xmlns:a16="http://schemas.microsoft.com/office/drawing/2014/main" id="{88D526AE-D8BA-4BDE-ADFA-E24D11BB3689}"/>
              </a:ext>
            </a:extLst>
          </p:cNvPr>
          <p:cNvSpPr/>
          <p:nvPr userDrawn="1"/>
        </p:nvSpPr>
        <p:spPr>
          <a:xfrm>
            <a:off x="1794934" y="-32566"/>
            <a:ext cx="10397067" cy="6892819"/>
          </a:xfrm>
          <a:prstGeom prst="rect">
            <a:avLst/>
          </a:prstGeom>
          <a:solidFill>
            <a:srgbClr val="00597C">
              <a:alpha val="9020"/>
            </a:srgb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7" name="Rectangle: Single Corner Snipped 6">
            <a:extLst>
              <a:ext uri="{FF2B5EF4-FFF2-40B4-BE49-F238E27FC236}">
                <a16:creationId xmlns:a16="http://schemas.microsoft.com/office/drawing/2014/main" id="{37B7C64E-6B1E-4164-9D7B-E48ED386D66E}"/>
              </a:ext>
            </a:extLst>
          </p:cNvPr>
          <p:cNvSpPr/>
          <p:nvPr userDrawn="1"/>
        </p:nvSpPr>
        <p:spPr>
          <a:xfrm>
            <a:off x="2154413" y="2502041"/>
            <a:ext cx="10037587" cy="4379627"/>
          </a:xfrm>
          <a:prstGeom prst="snip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Segoe UI Semibold" panose="020B0702040204020203" pitchFamily="34" charset="0"/>
              <a:cs typeface="Segoe UI Semibold" panose="020B0702040204020203" pitchFamily="34" charset="0"/>
            </a:endParaRPr>
          </a:p>
        </p:txBody>
      </p:sp>
      <p:sp>
        <p:nvSpPr>
          <p:cNvPr id="8" name="Rectangle: Single Corner Snipped 7">
            <a:extLst>
              <a:ext uri="{FF2B5EF4-FFF2-40B4-BE49-F238E27FC236}">
                <a16:creationId xmlns:a16="http://schemas.microsoft.com/office/drawing/2014/main" id="{A4949E34-BD66-4551-8177-B890D3DFDD48}"/>
              </a:ext>
            </a:extLst>
          </p:cNvPr>
          <p:cNvSpPr/>
          <p:nvPr userDrawn="1"/>
        </p:nvSpPr>
        <p:spPr>
          <a:xfrm>
            <a:off x="2125512" y="4804138"/>
            <a:ext cx="10073847" cy="2077530"/>
          </a:xfrm>
          <a:prstGeom prst="snip1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latin typeface="Segoe UI Semibold" panose="020B0702040204020203" pitchFamily="34" charset="0"/>
              <a:cs typeface="Segoe UI Semibold" panose="020B0702040204020203" pitchFamily="34" charset="0"/>
            </a:endParaRPr>
          </a:p>
        </p:txBody>
      </p:sp>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a:off x="5180957" y="2687296"/>
            <a:ext cx="0" cy="189670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211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3340" y="5535655"/>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2708276"/>
            <a:ext cx="2603605" cy="1797917"/>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5273810" y="2795603"/>
            <a:ext cx="5424085" cy="1655762"/>
          </a:xfrm>
        </p:spPr>
        <p:txBody>
          <a:bodyPr>
            <a:normAutofit/>
          </a:bodyPr>
          <a:lstStyle>
            <a:lvl1pPr algn="l">
              <a:defRPr sz="1600">
                <a:latin typeface="Segoe UI Semibold" panose="020B0702040204020203" pitchFamily="34" charset="0"/>
                <a:cs typeface="Segoe UI Semibold" panose="020B0702040204020203" pitchFamily="34" charset="0"/>
              </a:defRPr>
            </a:lvl1pPr>
            <a:lvl2pPr algn="l">
              <a:defRPr sz="1600">
                <a:latin typeface="Segoe UI Semibold" panose="020B0702040204020203" pitchFamily="34" charset="0"/>
                <a:cs typeface="Segoe UI Semibold" panose="020B0702040204020203" pitchFamily="34" charset="0"/>
              </a:defRPr>
            </a:lvl2pPr>
            <a:lvl3pPr algn="l">
              <a:defRPr sz="1600">
                <a:latin typeface="Segoe UI Semibold" panose="020B0702040204020203" pitchFamily="34" charset="0"/>
                <a:cs typeface="Segoe UI Semibold" panose="020B0702040204020203" pitchFamily="34" charset="0"/>
              </a:defRPr>
            </a:lvl3pPr>
            <a:lvl4pPr algn="l">
              <a:defRPr sz="1600">
                <a:latin typeface="Segoe UI Semibold" panose="020B0702040204020203" pitchFamily="34" charset="0"/>
                <a:cs typeface="Segoe UI Semibold" panose="020B0702040204020203" pitchFamily="34" charset="0"/>
              </a:defRPr>
            </a:lvl4pPr>
            <a:lvl5pPr algn="l">
              <a:defRPr sz="16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33">
            <a:extLst>
              <a:ext uri="{FF2B5EF4-FFF2-40B4-BE49-F238E27FC236}">
                <a16:creationId xmlns:a16="http://schemas.microsoft.com/office/drawing/2014/main" id="{89E165FE-4E07-4A13-89D1-59DAAC44E075}"/>
              </a:ext>
            </a:extLst>
          </p:cNvPr>
          <p:cNvSpPr>
            <a:spLocks noGrp="1"/>
          </p:cNvSpPr>
          <p:nvPr>
            <p:ph type="body" sz="quarter" idx="15"/>
          </p:nvPr>
        </p:nvSpPr>
        <p:spPr>
          <a:xfrm>
            <a:off x="2755505" y="4815371"/>
            <a:ext cx="4159094" cy="509610"/>
          </a:xfrm>
        </p:spPr>
        <p:txBody>
          <a:bodyPr/>
          <a:lstStyle>
            <a:lvl1pPr>
              <a:defRPr sz="3600">
                <a:solidFill>
                  <a:schemeClr val="bg1"/>
                </a:solidFill>
                <a:latin typeface="Segoe UI Semibold" panose="020B0702040204020203" pitchFamily="34" charset="0"/>
                <a:cs typeface="Segoe UI Semibold" panose="020B0702040204020203" pitchFamily="34" charset="0"/>
              </a:defRPr>
            </a:lvl1pPr>
          </a:lstStyle>
          <a:p>
            <a:pPr lvl="0"/>
            <a:r>
              <a:rPr lang="en-US"/>
              <a:t>Click to edit Master</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7056"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7056" y="448581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7056" y="55808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4" name="Text Placeholder 43">
            <a:extLst>
              <a:ext uri="{FF2B5EF4-FFF2-40B4-BE49-F238E27FC236}">
                <a16:creationId xmlns:a16="http://schemas.microsoft.com/office/drawing/2014/main" id="{A10F7FA2-D5D3-4B5E-AEBF-B79A4C7B3581}"/>
              </a:ext>
            </a:extLst>
          </p:cNvPr>
          <p:cNvSpPr>
            <a:spLocks noGrp="1"/>
          </p:cNvSpPr>
          <p:nvPr>
            <p:ph type="body" sz="quarter" idx="22"/>
          </p:nvPr>
        </p:nvSpPr>
        <p:spPr>
          <a:xfrm>
            <a:off x="2755504" y="5503068"/>
            <a:ext cx="8720216" cy="1119966"/>
          </a:xfrm>
        </p:spPr>
        <p:txBody>
          <a:bodyPr numCol="3">
            <a:normAutofit/>
          </a:bodyPr>
          <a:lstStyle>
            <a:lvl1pPr>
              <a:defRPr sz="2000">
                <a:solidFill>
                  <a:schemeClr val="bg1"/>
                </a:solidFill>
                <a:latin typeface="Segoe UI Semibold" panose="020B0702040204020203" pitchFamily="34" charset="0"/>
                <a:cs typeface="Segoe UI Semibold" panose="020B0702040204020203" pitchFamily="34" charset="0"/>
              </a:defRPr>
            </a:lvl1pPr>
            <a:lvl2pPr marL="800100" indent="-342900">
              <a:buFont typeface="Arial" panose="020B0604020202020204" pitchFamily="34" charset="0"/>
              <a:buChar char="►"/>
              <a:defRPr sz="1800">
                <a:solidFill>
                  <a:schemeClr val="bg1"/>
                </a:solidFill>
                <a:latin typeface="Segoe UI Semibold" panose="020B0702040204020203" pitchFamily="34" charset="0"/>
                <a:cs typeface="Segoe UI Semibold" panose="020B0702040204020203" pitchFamily="34" charset="0"/>
              </a:defRPr>
            </a:lvl2pPr>
            <a:lvl3pPr marL="1257300" indent="-342900">
              <a:buFont typeface="Arial" panose="020B0604020202020204" pitchFamily="34" charset="0"/>
              <a:buChar char="►"/>
              <a:defRPr sz="1800">
                <a:solidFill>
                  <a:schemeClr val="bg1"/>
                </a:solidFill>
              </a:defRPr>
            </a:lvl3pPr>
            <a:lvl4pPr marL="1657350" indent="-285750">
              <a:buFont typeface="Arial" panose="020B0604020202020204" pitchFamily="34" charset="0"/>
              <a:buChar char="►"/>
              <a:defRPr sz="1800">
                <a:solidFill>
                  <a:schemeClr val="bg1"/>
                </a:solidFill>
              </a:defRPr>
            </a:lvl4pPr>
            <a:lvl5pPr marL="2114550" indent="-285750">
              <a:buFont typeface="Arial" panose="020B0604020202020204" pitchFamily="34" charset="0"/>
              <a:buChar char="►"/>
              <a:defRPr sz="1800">
                <a:solidFill>
                  <a:schemeClr val="bg1"/>
                </a:solidFill>
              </a:defRPr>
            </a:lvl5pPr>
          </a:lstStyle>
          <a:p>
            <a:pPr lvl="0"/>
            <a:r>
              <a:rPr lang="en-US"/>
              <a:t>Click to edit Master text styles</a:t>
            </a:r>
          </a:p>
          <a:p>
            <a:pPr lvl="1"/>
            <a:r>
              <a:rPr lang="en-US"/>
              <a:t>Second level</a:t>
            </a:r>
          </a:p>
        </p:txBody>
      </p:sp>
      <p:pic>
        <p:nvPicPr>
          <p:cNvPr id="46" name="Picture 45">
            <a:extLst>
              <a:ext uri="{FF2B5EF4-FFF2-40B4-BE49-F238E27FC236}">
                <a16:creationId xmlns:a16="http://schemas.microsoft.com/office/drawing/2014/main" id="{72D670F6-8738-47FF-8512-F98A53C081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594" y="2939383"/>
            <a:ext cx="1400972" cy="933981"/>
          </a:xfrm>
          <a:prstGeom prst="rect">
            <a:avLst/>
          </a:prstGeom>
        </p:spPr>
      </p:pic>
      <p:sp>
        <p:nvSpPr>
          <p:cNvPr id="26" name="Rectangle 7">
            <a:extLst>
              <a:ext uri="{FF2B5EF4-FFF2-40B4-BE49-F238E27FC236}">
                <a16:creationId xmlns:a16="http://schemas.microsoft.com/office/drawing/2014/main" id="{3A3F3237-350C-4E2E-9FD2-7F57DDAAB38B}"/>
              </a:ext>
            </a:extLst>
          </p:cNvPr>
          <p:cNvSpPr/>
          <p:nvPr userDrawn="1"/>
        </p:nvSpPr>
        <p:spPr>
          <a:xfrm flipV="1">
            <a:off x="-3341" y="6082426"/>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A3B2080F-F57B-443B-BAB9-CFB56334E193}"/>
              </a:ext>
            </a:extLst>
          </p:cNvPr>
          <p:cNvSpPr>
            <a:spLocks noGrp="1"/>
          </p:cNvSpPr>
          <p:nvPr>
            <p:ph type="body" sz="quarter" idx="23" hasCustomPrompt="1"/>
          </p:nvPr>
        </p:nvSpPr>
        <p:spPr>
          <a:xfrm>
            <a:off x="287056" y="6128294"/>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5" name="Rectangle 7">
            <a:extLst>
              <a:ext uri="{FF2B5EF4-FFF2-40B4-BE49-F238E27FC236}">
                <a16:creationId xmlns:a16="http://schemas.microsoft.com/office/drawing/2014/main" id="{E047FF7B-E3DF-4040-8986-9DFEF0B66AC6}"/>
              </a:ext>
            </a:extLst>
          </p:cNvPr>
          <p:cNvSpPr/>
          <p:nvPr userDrawn="1"/>
        </p:nvSpPr>
        <p:spPr>
          <a:xfrm flipV="1">
            <a:off x="-3340" y="498888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7" name="Text Placeholder 37">
            <a:extLst>
              <a:ext uri="{FF2B5EF4-FFF2-40B4-BE49-F238E27FC236}">
                <a16:creationId xmlns:a16="http://schemas.microsoft.com/office/drawing/2014/main" id="{30BD80AE-36E4-4280-B051-85788143AA1C}"/>
              </a:ext>
            </a:extLst>
          </p:cNvPr>
          <p:cNvSpPr>
            <a:spLocks noGrp="1"/>
          </p:cNvSpPr>
          <p:nvPr>
            <p:ph type="body" sz="quarter" idx="24" hasCustomPrompt="1"/>
          </p:nvPr>
        </p:nvSpPr>
        <p:spPr>
          <a:xfrm>
            <a:off x="287056" y="5033309"/>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366014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userDrawn="1"/>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userDrawn="1"/>
        </p:nvSpPr>
        <p:spPr>
          <a:xfrm flipV="1">
            <a:off x="-10960" y="445984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1096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userDrawn="1"/>
        </p:nvSpPr>
        <p:spPr>
          <a:xfrm flipV="1">
            <a:off x="-1096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75862" y="4493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86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862" y="55901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AABECC37-57A0-411A-B0B8-8778356D09EA}"/>
              </a:ext>
            </a:extLst>
          </p:cNvPr>
          <p:cNvSpPr/>
          <p:nvPr userDrawn="1"/>
        </p:nvSpPr>
        <p:spPr>
          <a:xfrm flipV="1">
            <a:off x="-10961" y="389906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B98E9BF6-5204-4133-B414-556E8BE9EA86}"/>
              </a:ext>
            </a:extLst>
          </p:cNvPr>
          <p:cNvSpPr>
            <a:spLocks noGrp="1"/>
          </p:cNvSpPr>
          <p:nvPr>
            <p:ph type="body" sz="quarter" idx="23" hasCustomPrompt="1"/>
          </p:nvPr>
        </p:nvSpPr>
        <p:spPr>
          <a:xfrm>
            <a:off x="275862" y="394493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921E2046-5BA7-493A-A308-B6E8FC3A46E1}"/>
              </a:ext>
            </a:extLst>
          </p:cNvPr>
          <p:cNvSpPr/>
          <p:nvPr userDrawn="1"/>
        </p:nvSpPr>
        <p:spPr>
          <a:xfrm flipV="1">
            <a:off x="-10960" y="498943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C4101E70-D351-40B4-A2D6-0DD6B91839A6}"/>
              </a:ext>
            </a:extLst>
          </p:cNvPr>
          <p:cNvSpPr>
            <a:spLocks noGrp="1"/>
          </p:cNvSpPr>
          <p:nvPr>
            <p:ph type="body" sz="quarter" idx="24" hasCustomPrompt="1"/>
          </p:nvPr>
        </p:nvSpPr>
        <p:spPr>
          <a:xfrm>
            <a:off x="275862" y="5041713"/>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Tree>
    <p:extLst>
      <p:ext uri="{BB962C8B-B14F-4D97-AF65-F5344CB8AC3E}">
        <p14:creationId xmlns:p14="http://schemas.microsoft.com/office/powerpoint/2010/main" val="2110163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userDrawn="1"/>
        </p:nvSpPr>
        <p:spPr>
          <a:xfrm flipV="1">
            <a:off x="-1170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11705"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170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1706" y="445532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75117"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117"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117"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2" name="Rectangle 7">
            <a:extLst>
              <a:ext uri="{FF2B5EF4-FFF2-40B4-BE49-F238E27FC236}">
                <a16:creationId xmlns:a16="http://schemas.microsoft.com/office/drawing/2014/main" id="{C0EB6623-AF71-4D1F-AA05-64CFEE3B6E36}"/>
              </a:ext>
            </a:extLst>
          </p:cNvPr>
          <p:cNvSpPr/>
          <p:nvPr userDrawn="1"/>
        </p:nvSpPr>
        <p:spPr>
          <a:xfrm flipV="1">
            <a:off x="-11705" y="499857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47" name="Text Placeholder 37">
            <a:extLst>
              <a:ext uri="{FF2B5EF4-FFF2-40B4-BE49-F238E27FC236}">
                <a16:creationId xmlns:a16="http://schemas.microsoft.com/office/drawing/2014/main" id="{FAD064F0-8804-4FBA-938D-C77B31342CD5}"/>
              </a:ext>
            </a:extLst>
          </p:cNvPr>
          <p:cNvSpPr>
            <a:spLocks noGrp="1"/>
          </p:cNvSpPr>
          <p:nvPr>
            <p:ph type="body" sz="quarter" idx="26" hasCustomPrompt="1"/>
          </p:nvPr>
        </p:nvSpPr>
        <p:spPr>
          <a:xfrm>
            <a:off x="275117"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8" name="Text Placeholder 37">
            <a:extLst>
              <a:ext uri="{FF2B5EF4-FFF2-40B4-BE49-F238E27FC236}">
                <a16:creationId xmlns:a16="http://schemas.microsoft.com/office/drawing/2014/main" id="{A91F6FB7-C4FB-454E-BABD-940B48A04550}"/>
              </a:ext>
            </a:extLst>
          </p:cNvPr>
          <p:cNvSpPr>
            <a:spLocks noGrp="1"/>
          </p:cNvSpPr>
          <p:nvPr>
            <p:ph type="body" sz="quarter" idx="27" hasCustomPrompt="1"/>
          </p:nvPr>
        </p:nvSpPr>
        <p:spPr>
          <a:xfrm>
            <a:off x="275117" y="4488366"/>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Title 1">
            <a:extLst>
              <a:ext uri="{FF2B5EF4-FFF2-40B4-BE49-F238E27FC236}">
                <a16:creationId xmlns:a16="http://schemas.microsoft.com/office/drawing/2014/main" id="{25422207-1922-4D42-8D39-A4E914A79D12}"/>
              </a:ext>
            </a:extLst>
          </p:cNvPr>
          <p:cNvSpPr>
            <a:spLocks noGrp="1"/>
          </p:cNvSpPr>
          <p:nvPr>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1" name="Text Placeholder 29">
            <a:extLst>
              <a:ext uri="{FF2B5EF4-FFF2-40B4-BE49-F238E27FC236}">
                <a16:creationId xmlns:a16="http://schemas.microsoft.com/office/drawing/2014/main" id="{6F4EB799-C0E5-4F4B-BDD9-05D3629D8561}"/>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83631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1508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5085"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5085" y="553426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508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5086" y="4985157"/>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26" name="Straight Connector 25">
            <a:extLst>
              <a:ext uri="{FF2B5EF4-FFF2-40B4-BE49-F238E27FC236}">
                <a16:creationId xmlns:a16="http://schemas.microsoft.com/office/drawing/2014/main" id="{8E4B6B5B-86BA-46F6-8F4B-81D2E4E6EDE3}"/>
              </a:ext>
            </a:extLst>
          </p:cNvPr>
          <p:cNvCxnSpPr>
            <a:cxnSpLocks/>
          </p:cNvCxnSpPr>
          <p:nvPr userDrawn="1"/>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27" name="Title 1">
            <a:extLst>
              <a:ext uri="{FF2B5EF4-FFF2-40B4-BE49-F238E27FC236}">
                <a16:creationId xmlns:a16="http://schemas.microsoft.com/office/drawing/2014/main" id="{4F4B5514-05F5-4423-BF82-EDE7A4D7ADB4}"/>
              </a:ext>
            </a:extLst>
          </p:cNvPr>
          <p:cNvSpPr>
            <a:spLocks noGrp="1"/>
          </p:cNvSpPr>
          <p:nvPr>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29" name="Text Placeholder 29">
            <a:extLst>
              <a:ext uri="{FF2B5EF4-FFF2-40B4-BE49-F238E27FC236}">
                <a16:creationId xmlns:a16="http://schemas.microsoft.com/office/drawing/2014/main" id="{443124A8-B4E5-4E0F-A644-9773D3F2677B}"/>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11208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334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77ED9E7B-B5D0-4F38-A786-CBEA39B34E7C}"/>
              </a:ext>
            </a:extLst>
          </p:cNvPr>
          <p:cNvSpPr/>
          <p:nvPr userDrawn="1"/>
        </p:nvSpPr>
        <p:spPr>
          <a:xfrm flipV="1">
            <a:off x="-3341" y="5530070"/>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FF87F63E-84C2-4169-8551-3F2FDF210B18}"/>
              </a:ext>
            </a:extLst>
          </p:cNvPr>
          <p:cNvSpPr>
            <a:spLocks noGrp="1"/>
          </p:cNvSpPr>
          <p:nvPr>
            <p:ph type="body" sz="quarter" idx="23" hasCustomPrompt="1"/>
          </p:nvPr>
        </p:nvSpPr>
        <p:spPr>
          <a:xfrm>
            <a:off x="283482" y="5588448"/>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68D90836-06A0-4904-952E-93975AF909B8}"/>
              </a:ext>
            </a:extLst>
          </p:cNvPr>
          <p:cNvSpPr/>
          <p:nvPr userDrawn="1"/>
        </p:nvSpPr>
        <p:spPr>
          <a:xfrm flipV="1">
            <a:off x="-3340" y="4985159"/>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47A0ADBB-7D20-4DE6-89B9-02E5C7F7AC59}"/>
              </a:ext>
            </a:extLst>
          </p:cNvPr>
          <p:cNvSpPr>
            <a:spLocks noGrp="1"/>
          </p:cNvSpPr>
          <p:nvPr>
            <p:ph type="body" sz="quarter" idx="24" hasCustomPrompt="1"/>
          </p:nvPr>
        </p:nvSpPr>
        <p:spPr>
          <a:xfrm>
            <a:off x="283482"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32" name="Straight Connector 31">
            <a:extLst>
              <a:ext uri="{FF2B5EF4-FFF2-40B4-BE49-F238E27FC236}">
                <a16:creationId xmlns:a16="http://schemas.microsoft.com/office/drawing/2014/main" id="{9D0FDB38-E1A5-48AC-8D75-FF5056E92455}"/>
              </a:ext>
            </a:extLst>
          </p:cNvPr>
          <p:cNvCxnSpPr>
            <a:cxnSpLocks/>
          </p:cNvCxnSpPr>
          <p:nvPr userDrawn="1"/>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33" name="Title 1">
            <a:extLst>
              <a:ext uri="{FF2B5EF4-FFF2-40B4-BE49-F238E27FC236}">
                <a16:creationId xmlns:a16="http://schemas.microsoft.com/office/drawing/2014/main" id="{3027D4BF-EC30-4344-9632-AEAD499D9171}"/>
              </a:ext>
            </a:extLst>
          </p:cNvPr>
          <p:cNvSpPr>
            <a:spLocks noGrp="1"/>
          </p:cNvSpPr>
          <p:nvPr>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5" name="Text Placeholder 29">
            <a:extLst>
              <a:ext uri="{FF2B5EF4-FFF2-40B4-BE49-F238E27FC236}">
                <a16:creationId xmlns:a16="http://schemas.microsoft.com/office/drawing/2014/main" id="{95276F54-6C79-428E-9601-CF06A68D7A77}"/>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50520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211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3340" y="5535655"/>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pic>
        <p:nvPicPr>
          <p:cNvPr id="28" name="Picture 27">
            <a:extLst>
              <a:ext uri="{FF2B5EF4-FFF2-40B4-BE49-F238E27FC236}">
                <a16:creationId xmlns:a16="http://schemas.microsoft.com/office/drawing/2014/main" id="{461FC87F-C8F2-46FF-BB57-EEFE22355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8098" y="-226969"/>
            <a:ext cx="2862933" cy="2914264"/>
          </a:xfrm>
          <a:prstGeom prst="rect">
            <a:avLst/>
          </a:prstGeom>
        </p:spPr>
      </p:pic>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7056"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7056" y="448581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7056" y="55808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3A3F3237-350C-4E2E-9FD2-7F57DDAAB38B}"/>
              </a:ext>
            </a:extLst>
          </p:cNvPr>
          <p:cNvSpPr/>
          <p:nvPr userDrawn="1"/>
        </p:nvSpPr>
        <p:spPr>
          <a:xfrm flipV="1">
            <a:off x="-3341" y="6082426"/>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A3B2080F-F57B-443B-BAB9-CFB56334E193}"/>
              </a:ext>
            </a:extLst>
          </p:cNvPr>
          <p:cNvSpPr>
            <a:spLocks noGrp="1"/>
          </p:cNvSpPr>
          <p:nvPr>
            <p:ph type="body" sz="quarter" idx="23" hasCustomPrompt="1"/>
          </p:nvPr>
        </p:nvSpPr>
        <p:spPr>
          <a:xfrm>
            <a:off x="287056" y="6128294"/>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5" name="Rectangle 7">
            <a:extLst>
              <a:ext uri="{FF2B5EF4-FFF2-40B4-BE49-F238E27FC236}">
                <a16:creationId xmlns:a16="http://schemas.microsoft.com/office/drawing/2014/main" id="{E047FF7B-E3DF-4040-8986-9DFEF0B66AC6}"/>
              </a:ext>
            </a:extLst>
          </p:cNvPr>
          <p:cNvSpPr/>
          <p:nvPr userDrawn="1"/>
        </p:nvSpPr>
        <p:spPr>
          <a:xfrm flipV="1">
            <a:off x="-3340" y="498888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7" name="Text Placeholder 37">
            <a:extLst>
              <a:ext uri="{FF2B5EF4-FFF2-40B4-BE49-F238E27FC236}">
                <a16:creationId xmlns:a16="http://schemas.microsoft.com/office/drawing/2014/main" id="{30BD80AE-36E4-4280-B051-85788143AA1C}"/>
              </a:ext>
            </a:extLst>
          </p:cNvPr>
          <p:cNvSpPr>
            <a:spLocks noGrp="1"/>
          </p:cNvSpPr>
          <p:nvPr>
            <p:ph type="body" sz="quarter" idx="24" hasCustomPrompt="1"/>
          </p:nvPr>
        </p:nvSpPr>
        <p:spPr>
          <a:xfrm>
            <a:off x="287056" y="5033309"/>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29" name="Straight Connector 28">
            <a:extLst>
              <a:ext uri="{FF2B5EF4-FFF2-40B4-BE49-F238E27FC236}">
                <a16:creationId xmlns:a16="http://schemas.microsoft.com/office/drawing/2014/main" id="{03CB7914-C890-41FE-9D3B-B00B6C26D325}"/>
              </a:ext>
            </a:extLst>
          </p:cNvPr>
          <p:cNvCxnSpPr>
            <a:cxnSpLocks/>
          </p:cNvCxnSpPr>
          <p:nvPr userDrawn="1"/>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31" name="Title 1">
            <a:extLst>
              <a:ext uri="{FF2B5EF4-FFF2-40B4-BE49-F238E27FC236}">
                <a16:creationId xmlns:a16="http://schemas.microsoft.com/office/drawing/2014/main" id="{920DBC6D-F3E3-4B92-B3CA-7FDD369499C0}"/>
              </a:ext>
            </a:extLst>
          </p:cNvPr>
          <p:cNvSpPr>
            <a:spLocks noGrp="1"/>
          </p:cNvSpPr>
          <p:nvPr>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2" name="Text Placeholder 29">
            <a:extLst>
              <a:ext uri="{FF2B5EF4-FFF2-40B4-BE49-F238E27FC236}">
                <a16:creationId xmlns:a16="http://schemas.microsoft.com/office/drawing/2014/main" id="{FBAEE53C-493B-4000-8A75-BE580BCCA4FC}"/>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62346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54E0E1B-F167-45D3-9A6B-6BF9A6B5C99A}"/>
              </a:ext>
            </a:extLst>
          </p:cNvPr>
          <p:cNvSpPr>
            <a:spLocks noGrp="1"/>
          </p:cNvSpPr>
          <p:nvPr>
            <p:ph type="pic" sz="quarter" idx="40"/>
          </p:nvPr>
        </p:nvSpPr>
        <p:spPr>
          <a:xfrm>
            <a:off x="2035176" y="-15873"/>
            <a:ext cx="10156825" cy="6900864"/>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2" name="Rectangle 21">
            <a:extLst>
              <a:ext uri="{FF2B5EF4-FFF2-40B4-BE49-F238E27FC236}">
                <a16:creationId xmlns:a16="http://schemas.microsoft.com/office/drawing/2014/main" id="{5DFD53CF-E459-440A-87AD-B995065D52EF}"/>
              </a:ext>
            </a:extLst>
          </p:cNvPr>
          <p:cNvSpPr/>
          <p:nvPr userDrawn="1"/>
        </p:nvSpPr>
        <p:spPr>
          <a:xfrm>
            <a:off x="29338" y="2742"/>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3" name="Rectangle: Single Corner Snipped 22">
            <a:extLst>
              <a:ext uri="{FF2B5EF4-FFF2-40B4-BE49-F238E27FC236}">
                <a16:creationId xmlns:a16="http://schemas.microsoft.com/office/drawing/2014/main" id="{D1C5C806-181A-453D-B644-6ADAEED7F171}"/>
              </a:ext>
            </a:extLst>
          </p:cNvPr>
          <p:cNvSpPr/>
          <p:nvPr userDrawn="1"/>
        </p:nvSpPr>
        <p:spPr>
          <a:xfrm>
            <a:off x="1801862" y="1660622"/>
            <a:ext cx="10419476"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0960" y="445984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096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096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75862" y="4493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86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862" y="55901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AABECC37-57A0-411A-B0B8-8778356D09EA}"/>
              </a:ext>
            </a:extLst>
          </p:cNvPr>
          <p:cNvSpPr/>
          <p:nvPr userDrawn="1"/>
        </p:nvSpPr>
        <p:spPr>
          <a:xfrm flipV="1">
            <a:off x="-10961" y="389906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B98E9BF6-5204-4133-B414-556E8BE9EA86}"/>
              </a:ext>
            </a:extLst>
          </p:cNvPr>
          <p:cNvSpPr>
            <a:spLocks noGrp="1"/>
          </p:cNvSpPr>
          <p:nvPr>
            <p:ph type="body" sz="quarter" idx="23" hasCustomPrompt="1"/>
          </p:nvPr>
        </p:nvSpPr>
        <p:spPr>
          <a:xfrm>
            <a:off x="275862" y="394493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921E2046-5BA7-493A-A308-B6E8FC3A46E1}"/>
              </a:ext>
            </a:extLst>
          </p:cNvPr>
          <p:cNvSpPr/>
          <p:nvPr userDrawn="1"/>
        </p:nvSpPr>
        <p:spPr>
          <a:xfrm flipV="1">
            <a:off x="-10960" y="4989434"/>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C4101E70-D351-40B4-A2D6-0DD6B91839A6}"/>
              </a:ext>
            </a:extLst>
          </p:cNvPr>
          <p:cNvSpPr>
            <a:spLocks noGrp="1"/>
          </p:cNvSpPr>
          <p:nvPr>
            <p:ph type="body" sz="quarter" idx="24" hasCustomPrompt="1"/>
          </p:nvPr>
        </p:nvSpPr>
        <p:spPr>
          <a:xfrm>
            <a:off x="275862" y="5041713"/>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35" name="Straight Connector 34">
            <a:extLst>
              <a:ext uri="{FF2B5EF4-FFF2-40B4-BE49-F238E27FC236}">
                <a16:creationId xmlns:a16="http://schemas.microsoft.com/office/drawing/2014/main" id="{85F289F5-5E2B-4017-B6EE-AC81B6C2ED33}"/>
              </a:ext>
            </a:extLst>
          </p:cNvPr>
          <p:cNvCxnSpPr/>
          <p:nvPr/>
        </p:nvCxnSpPr>
        <p:spPr>
          <a:xfrm>
            <a:off x="266077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9" name="Title 2">
            <a:extLst>
              <a:ext uri="{FF2B5EF4-FFF2-40B4-BE49-F238E27FC236}">
                <a16:creationId xmlns:a16="http://schemas.microsoft.com/office/drawing/2014/main" id="{0B05BC5B-0BD7-47E2-ADE2-AF3B6247E120}"/>
              </a:ext>
            </a:extLst>
          </p:cNvPr>
          <p:cNvSpPr>
            <a:spLocks noGrp="1"/>
          </p:cNvSpPr>
          <p:nvPr userDrawn="1">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70" name="Text Placeholder 6">
            <a:extLst>
              <a:ext uri="{FF2B5EF4-FFF2-40B4-BE49-F238E27FC236}">
                <a16:creationId xmlns:a16="http://schemas.microsoft.com/office/drawing/2014/main" id="{EE6F083A-08DC-4EF9-A860-B42614FC6890}"/>
              </a:ext>
            </a:extLst>
          </p:cNvPr>
          <p:cNvSpPr>
            <a:spLocks noGrp="1"/>
          </p:cNvSpPr>
          <p:nvPr>
            <p:ph type="body" sz="quarter" idx="26"/>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1" name="Text Placeholder 4">
            <a:extLst>
              <a:ext uri="{FF2B5EF4-FFF2-40B4-BE49-F238E27FC236}">
                <a16:creationId xmlns:a16="http://schemas.microsoft.com/office/drawing/2014/main" id="{B555FDDF-669D-4525-81D5-380F44F72719}"/>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74" name="Straight Connector 73">
            <a:extLst>
              <a:ext uri="{FF2B5EF4-FFF2-40B4-BE49-F238E27FC236}">
                <a16:creationId xmlns:a16="http://schemas.microsoft.com/office/drawing/2014/main" id="{E554E57C-3FD8-43C0-A804-66C7AB67DB5B}"/>
              </a:ext>
            </a:extLst>
          </p:cNvPr>
          <p:cNvCxnSpPr/>
          <p:nvPr userDrawn="1"/>
        </p:nvCxnSpPr>
        <p:spPr>
          <a:xfrm>
            <a:off x="443892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5" name="Text Placeholder 6">
            <a:extLst>
              <a:ext uri="{FF2B5EF4-FFF2-40B4-BE49-F238E27FC236}">
                <a16:creationId xmlns:a16="http://schemas.microsoft.com/office/drawing/2014/main" id="{A74C89D4-94C0-46FA-9D3C-A2BC6DCCA2BC}"/>
              </a:ext>
            </a:extLst>
          </p:cNvPr>
          <p:cNvSpPr>
            <a:spLocks noGrp="1"/>
          </p:cNvSpPr>
          <p:nvPr>
            <p:ph type="body" sz="quarter" idx="27"/>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6" name="Text Placeholder 4">
            <a:extLst>
              <a:ext uri="{FF2B5EF4-FFF2-40B4-BE49-F238E27FC236}">
                <a16:creationId xmlns:a16="http://schemas.microsoft.com/office/drawing/2014/main" id="{26E5DF5E-6606-49F9-96A8-042491382C78}"/>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77" name="Straight Connector 76">
            <a:extLst>
              <a:ext uri="{FF2B5EF4-FFF2-40B4-BE49-F238E27FC236}">
                <a16:creationId xmlns:a16="http://schemas.microsoft.com/office/drawing/2014/main" id="{08BBD0CD-51AB-4E5E-82B1-8E449FD2ED45}"/>
              </a:ext>
            </a:extLst>
          </p:cNvPr>
          <p:cNvCxnSpPr/>
          <p:nvPr userDrawn="1"/>
        </p:nvCxnSpPr>
        <p:spPr>
          <a:xfrm>
            <a:off x="621706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8" name="Text Placeholder 6">
            <a:extLst>
              <a:ext uri="{FF2B5EF4-FFF2-40B4-BE49-F238E27FC236}">
                <a16:creationId xmlns:a16="http://schemas.microsoft.com/office/drawing/2014/main" id="{4DBAAF61-0D11-461D-9D92-878941017602}"/>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9" name="Text Placeholder 4">
            <a:extLst>
              <a:ext uri="{FF2B5EF4-FFF2-40B4-BE49-F238E27FC236}">
                <a16:creationId xmlns:a16="http://schemas.microsoft.com/office/drawing/2014/main" id="{AB48BA21-0DBD-4460-9A9E-B03544077646}"/>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80" name="Straight Connector 79">
            <a:extLst>
              <a:ext uri="{FF2B5EF4-FFF2-40B4-BE49-F238E27FC236}">
                <a16:creationId xmlns:a16="http://schemas.microsoft.com/office/drawing/2014/main" id="{8947D154-3162-4162-999D-AC4E66129118}"/>
              </a:ext>
            </a:extLst>
          </p:cNvPr>
          <p:cNvCxnSpPr/>
          <p:nvPr userDrawn="1"/>
        </p:nvCxnSpPr>
        <p:spPr>
          <a:xfrm>
            <a:off x="799521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1" name="Text Placeholder 6">
            <a:extLst>
              <a:ext uri="{FF2B5EF4-FFF2-40B4-BE49-F238E27FC236}">
                <a16:creationId xmlns:a16="http://schemas.microsoft.com/office/drawing/2014/main" id="{E1D86DC7-C12C-4199-99CD-0BE3B318014B}"/>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82" name="Text Placeholder 4">
            <a:extLst>
              <a:ext uri="{FF2B5EF4-FFF2-40B4-BE49-F238E27FC236}">
                <a16:creationId xmlns:a16="http://schemas.microsoft.com/office/drawing/2014/main" id="{0F50986B-D56A-4E53-9021-1B493F106045}"/>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83" name="Straight Connector 82">
            <a:extLst>
              <a:ext uri="{FF2B5EF4-FFF2-40B4-BE49-F238E27FC236}">
                <a16:creationId xmlns:a16="http://schemas.microsoft.com/office/drawing/2014/main" id="{3EFF5CAE-C9A0-4728-B306-CF27E5BD03B2}"/>
              </a:ext>
            </a:extLst>
          </p:cNvPr>
          <p:cNvCxnSpPr/>
          <p:nvPr userDrawn="1"/>
        </p:nvCxnSpPr>
        <p:spPr>
          <a:xfrm>
            <a:off x="9773358"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4" name="Text Placeholder 6">
            <a:extLst>
              <a:ext uri="{FF2B5EF4-FFF2-40B4-BE49-F238E27FC236}">
                <a16:creationId xmlns:a16="http://schemas.microsoft.com/office/drawing/2014/main" id="{499A2AD8-5D49-4598-836A-B0EF5B4AD4B7}"/>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85" name="Text Placeholder 4">
            <a:extLst>
              <a:ext uri="{FF2B5EF4-FFF2-40B4-BE49-F238E27FC236}">
                <a16:creationId xmlns:a16="http://schemas.microsoft.com/office/drawing/2014/main" id="{43B64440-97B2-441D-964B-95E8BDD50ED6}"/>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9" name="Content Placeholder 8">
            <a:extLst>
              <a:ext uri="{FF2B5EF4-FFF2-40B4-BE49-F238E27FC236}">
                <a16:creationId xmlns:a16="http://schemas.microsoft.com/office/drawing/2014/main" id="{27275360-7FAC-40C3-93F2-94DBB254DF29}"/>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86" name="Content Placeholder 8">
            <a:extLst>
              <a:ext uri="{FF2B5EF4-FFF2-40B4-BE49-F238E27FC236}">
                <a16:creationId xmlns:a16="http://schemas.microsoft.com/office/drawing/2014/main" id="{5766E708-CC2D-45FA-BB2E-2829E6413C55}"/>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87" name="Content Placeholder 8">
            <a:extLst>
              <a:ext uri="{FF2B5EF4-FFF2-40B4-BE49-F238E27FC236}">
                <a16:creationId xmlns:a16="http://schemas.microsoft.com/office/drawing/2014/main" id="{301FB4BD-A415-4070-9490-CFC76DD76596}"/>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88" name="Content Placeholder 8">
            <a:extLst>
              <a:ext uri="{FF2B5EF4-FFF2-40B4-BE49-F238E27FC236}">
                <a16:creationId xmlns:a16="http://schemas.microsoft.com/office/drawing/2014/main" id="{87D239FA-01B8-4257-BA86-4505E3D0A151}"/>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89" name="Content Placeholder 8">
            <a:extLst>
              <a:ext uri="{FF2B5EF4-FFF2-40B4-BE49-F238E27FC236}">
                <a16:creationId xmlns:a16="http://schemas.microsoft.com/office/drawing/2014/main" id="{FE993539-1E45-4A59-AF4C-2206022509DC}"/>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42884952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99D9F074-5FA9-4A43-8DBD-0823DBCE3E7F}"/>
              </a:ext>
            </a:extLst>
          </p:cNvPr>
          <p:cNvSpPr/>
          <p:nvPr userDrawn="1"/>
        </p:nvSpPr>
        <p:spPr>
          <a:xfrm>
            <a:off x="40768" y="2742"/>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56" name="Picture Placeholder 10">
            <a:extLst>
              <a:ext uri="{FF2B5EF4-FFF2-40B4-BE49-F238E27FC236}">
                <a16:creationId xmlns:a16="http://schemas.microsoft.com/office/drawing/2014/main" id="{20BB51CE-E898-459C-9C17-B9F5B6AEB1A3}"/>
              </a:ext>
            </a:extLst>
          </p:cNvPr>
          <p:cNvSpPr>
            <a:spLocks noGrp="1"/>
          </p:cNvSpPr>
          <p:nvPr>
            <p:ph type="pic" sz="quarter" idx="40"/>
          </p:nvPr>
        </p:nvSpPr>
        <p:spPr>
          <a:xfrm>
            <a:off x="2023746" y="-27303"/>
            <a:ext cx="10156825" cy="6900864"/>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8" name="Rectangle: Single Corner Snipped 57">
            <a:extLst>
              <a:ext uri="{FF2B5EF4-FFF2-40B4-BE49-F238E27FC236}">
                <a16:creationId xmlns:a16="http://schemas.microsoft.com/office/drawing/2014/main" id="{05A7EEF3-25FC-412A-ABF7-BB66E8284324}"/>
              </a:ext>
            </a:extLst>
          </p:cNvPr>
          <p:cNvSpPr/>
          <p:nvPr userDrawn="1"/>
        </p:nvSpPr>
        <p:spPr>
          <a:xfrm>
            <a:off x="1801862" y="1660622"/>
            <a:ext cx="10390138"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userDrawn="1"/>
        </p:nvSpPr>
        <p:spPr>
          <a:xfrm flipV="1">
            <a:off x="-1170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11705"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170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1706" y="4455329"/>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75117"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75117"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75117"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2" name="Rectangle 7">
            <a:extLst>
              <a:ext uri="{FF2B5EF4-FFF2-40B4-BE49-F238E27FC236}">
                <a16:creationId xmlns:a16="http://schemas.microsoft.com/office/drawing/2014/main" id="{C0EB6623-AF71-4D1F-AA05-64CFEE3B6E36}"/>
              </a:ext>
            </a:extLst>
          </p:cNvPr>
          <p:cNvSpPr/>
          <p:nvPr userDrawn="1"/>
        </p:nvSpPr>
        <p:spPr>
          <a:xfrm flipV="1">
            <a:off x="-11705" y="499857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47" name="Text Placeholder 37">
            <a:extLst>
              <a:ext uri="{FF2B5EF4-FFF2-40B4-BE49-F238E27FC236}">
                <a16:creationId xmlns:a16="http://schemas.microsoft.com/office/drawing/2014/main" id="{FAD064F0-8804-4FBA-938D-C77B31342CD5}"/>
              </a:ext>
            </a:extLst>
          </p:cNvPr>
          <p:cNvSpPr>
            <a:spLocks noGrp="1"/>
          </p:cNvSpPr>
          <p:nvPr>
            <p:ph type="body" sz="quarter" idx="26" hasCustomPrompt="1"/>
          </p:nvPr>
        </p:nvSpPr>
        <p:spPr>
          <a:xfrm>
            <a:off x="275117"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8" name="Text Placeholder 37">
            <a:extLst>
              <a:ext uri="{FF2B5EF4-FFF2-40B4-BE49-F238E27FC236}">
                <a16:creationId xmlns:a16="http://schemas.microsoft.com/office/drawing/2014/main" id="{A91F6FB7-C4FB-454E-BABD-940B48A04550}"/>
              </a:ext>
            </a:extLst>
          </p:cNvPr>
          <p:cNvSpPr>
            <a:spLocks noGrp="1"/>
          </p:cNvSpPr>
          <p:nvPr>
            <p:ph type="body" sz="quarter" idx="27" hasCustomPrompt="1"/>
          </p:nvPr>
        </p:nvSpPr>
        <p:spPr>
          <a:xfrm>
            <a:off x="275117" y="4488366"/>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59" name="Straight Connector 58">
            <a:extLst>
              <a:ext uri="{FF2B5EF4-FFF2-40B4-BE49-F238E27FC236}">
                <a16:creationId xmlns:a16="http://schemas.microsoft.com/office/drawing/2014/main" id="{DAEE0694-1A37-4220-B54E-B21E44F9AEB1}"/>
              </a:ext>
            </a:extLst>
          </p:cNvPr>
          <p:cNvCxnSpPr/>
          <p:nvPr userDrawn="1"/>
        </p:nvCxnSpPr>
        <p:spPr>
          <a:xfrm>
            <a:off x="266077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0" name="Title 2">
            <a:extLst>
              <a:ext uri="{FF2B5EF4-FFF2-40B4-BE49-F238E27FC236}">
                <a16:creationId xmlns:a16="http://schemas.microsoft.com/office/drawing/2014/main" id="{3CC9BD94-DE58-4D50-A03F-0852EC93AB41}"/>
              </a:ext>
            </a:extLst>
          </p:cNvPr>
          <p:cNvSpPr>
            <a:spLocks noGrp="1"/>
          </p:cNvSpPr>
          <p:nvPr>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61" name="Text Placeholder 6">
            <a:extLst>
              <a:ext uri="{FF2B5EF4-FFF2-40B4-BE49-F238E27FC236}">
                <a16:creationId xmlns:a16="http://schemas.microsoft.com/office/drawing/2014/main" id="{7F3F4B79-4C86-49C8-95A6-0A82D1EE7E34}"/>
              </a:ext>
            </a:extLst>
          </p:cNvPr>
          <p:cNvSpPr>
            <a:spLocks noGrp="1"/>
          </p:cNvSpPr>
          <p:nvPr>
            <p:ph type="body" sz="quarter" idx="41"/>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62" name="Text Placeholder 4">
            <a:extLst>
              <a:ext uri="{FF2B5EF4-FFF2-40B4-BE49-F238E27FC236}">
                <a16:creationId xmlns:a16="http://schemas.microsoft.com/office/drawing/2014/main" id="{13F78F7F-BEF9-4A8A-90FC-7390E82E6F90}"/>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63" name="Straight Connector 62">
            <a:extLst>
              <a:ext uri="{FF2B5EF4-FFF2-40B4-BE49-F238E27FC236}">
                <a16:creationId xmlns:a16="http://schemas.microsoft.com/office/drawing/2014/main" id="{80B5050C-BFD1-450D-9982-D840B274922F}"/>
              </a:ext>
            </a:extLst>
          </p:cNvPr>
          <p:cNvCxnSpPr/>
          <p:nvPr userDrawn="1"/>
        </p:nvCxnSpPr>
        <p:spPr>
          <a:xfrm>
            <a:off x="443892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4" name="Text Placeholder 6">
            <a:extLst>
              <a:ext uri="{FF2B5EF4-FFF2-40B4-BE49-F238E27FC236}">
                <a16:creationId xmlns:a16="http://schemas.microsoft.com/office/drawing/2014/main" id="{14B9B598-FC28-4AD2-AD8A-A5F589C400E3}"/>
              </a:ext>
            </a:extLst>
          </p:cNvPr>
          <p:cNvSpPr>
            <a:spLocks noGrp="1"/>
          </p:cNvSpPr>
          <p:nvPr>
            <p:ph type="body" sz="quarter" idx="42"/>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65" name="Text Placeholder 4">
            <a:extLst>
              <a:ext uri="{FF2B5EF4-FFF2-40B4-BE49-F238E27FC236}">
                <a16:creationId xmlns:a16="http://schemas.microsoft.com/office/drawing/2014/main" id="{9C6C6805-01AB-4B7C-94EF-C513241153DC}"/>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66" name="Straight Connector 65">
            <a:extLst>
              <a:ext uri="{FF2B5EF4-FFF2-40B4-BE49-F238E27FC236}">
                <a16:creationId xmlns:a16="http://schemas.microsoft.com/office/drawing/2014/main" id="{3AD1FC5B-6EC3-4DC8-A210-19B87D5E2ABF}"/>
              </a:ext>
            </a:extLst>
          </p:cNvPr>
          <p:cNvCxnSpPr/>
          <p:nvPr userDrawn="1"/>
        </p:nvCxnSpPr>
        <p:spPr>
          <a:xfrm>
            <a:off x="621706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67" name="Text Placeholder 6">
            <a:extLst>
              <a:ext uri="{FF2B5EF4-FFF2-40B4-BE49-F238E27FC236}">
                <a16:creationId xmlns:a16="http://schemas.microsoft.com/office/drawing/2014/main" id="{29D97CCE-A450-42F9-94CB-E230EC62DFA1}"/>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68" name="Text Placeholder 4">
            <a:extLst>
              <a:ext uri="{FF2B5EF4-FFF2-40B4-BE49-F238E27FC236}">
                <a16:creationId xmlns:a16="http://schemas.microsoft.com/office/drawing/2014/main" id="{37762FFC-3B46-405B-B305-B67270087A5E}"/>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69" name="Straight Connector 68">
            <a:extLst>
              <a:ext uri="{FF2B5EF4-FFF2-40B4-BE49-F238E27FC236}">
                <a16:creationId xmlns:a16="http://schemas.microsoft.com/office/drawing/2014/main" id="{B754F677-691A-496F-877D-EAE2321B4045}"/>
              </a:ext>
            </a:extLst>
          </p:cNvPr>
          <p:cNvCxnSpPr/>
          <p:nvPr userDrawn="1"/>
        </p:nvCxnSpPr>
        <p:spPr>
          <a:xfrm>
            <a:off x="799521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0" name="Text Placeholder 6">
            <a:extLst>
              <a:ext uri="{FF2B5EF4-FFF2-40B4-BE49-F238E27FC236}">
                <a16:creationId xmlns:a16="http://schemas.microsoft.com/office/drawing/2014/main" id="{4FBEA6F9-53EE-40E1-B614-068B7BB3C781}"/>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1" name="Text Placeholder 4">
            <a:extLst>
              <a:ext uri="{FF2B5EF4-FFF2-40B4-BE49-F238E27FC236}">
                <a16:creationId xmlns:a16="http://schemas.microsoft.com/office/drawing/2014/main" id="{73B9D760-0B09-4516-8F46-F4B6CCFA3DA1}"/>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72" name="Straight Connector 71">
            <a:extLst>
              <a:ext uri="{FF2B5EF4-FFF2-40B4-BE49-F238E27FC236}">
                <a16:creationId xmlns:a16="http://schemas.microsoft.com/office/drawing/2014/main" id="{24AD79E1-7128-49B2-AAD4-29C8054CD089}"/>
              </a:ext>
            </a:extLst>
          </p:cNvPr>
          <p:cNvCxnSpPr/>
          <p:nvPr userDrawn="1"/>
        </p:nvCxnSpPr>
        <p:spPr>
          <a:xfrm>
            <a:off x="9773358"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73" name="Text Placeholder 6">
            <a:extLst>
              <a:ext uri="{FF2B5EF4-FFF2-40B4-BE49-F238E27FC236}">
                <a16:creationId xmlns:a16="http://schemas.microsoft.com/office/drawing/2014/main" id="{7AB9854C-00D6-4432-A5A5-12A9C6AEB2AC}"/>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4" name="Text Placeholder 4">
            <a:extLst>
              <a:ext uri="{FF2B5EF4-FFF2-40B4-BE49-F238E27FC236}">
                <a16:creationId xmlns:a16="http://schemas.microsoft.com/office/drawing/2014/main" id="{375FE3A7-5585-4FAA-851C-0581A487924B}"/>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75" name="Content Placeholder 8">
            <a:extLst>
              <a:ext uri="{FF2B5EF4-FFF2-40B4-BE49-F238E27FC236}">
                <a16:creationId xmlns:a16="http://schemas.microsoft.com/office/drawing/2014/main" id="{BDCE1335-C72D-4455-AF07-E4B88A9FC3F4}"/>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76" name="Content Placeholder 8">
            <a:extLst>
              <a:ext uri="{FF2B5EF4-FFF2-40B4-BE49-F238E27FC236}">
                <a16:creationId xmlns:a16="http://schemas.microsoft.com/office/drawing/2014/main" id="{AA68FF7A-75FC-4B81-916F-FB3FC06CC937}"/>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77" name="Content Placeholder 8">
            <a:extLst>
              <a:ext uri="{FF2B5EF4-FFF2-40B4-BE49-F238E27FC236}">
                <a16:creationId xmlns:a16="http://schemas.microsoft.com/office/drawing/2014/main" id="{CEEC785B-F9F4-4E1F-96BD-D131C92846CF}"/>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78" name="Content Placeholder 8">
            <a:extLst>
              <a:ext uri="{FF2B5EF4-FFF2-40B4-BE49-F238E27FC236}">
                <a16:creationId xmlns:a16="http://schemas.microsoft.com/office/drawing/2014/main" id="{5F1F616B-28BA-4CA4-ABA5-C327F6BF505D}"/>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79" name="Content Placeholder 8">
            <a:extLst>
              <a:ext uri="{FF2B5EF4-FFF2-40B4-BE49-F238E27FC236}">
                <a16:creationId xmlns:a16="http://schemas.microsoft.com/office/drawing/2014/main" id="{E034E18E-A814-436C-B7F4-6BF5217B4B3A}"/>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26421143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17" name="Picture Placeholder 10">
            <a:extLst>
              <a:ext uri="{FF2B5EF4-FFF2-40B4-BE49-F238E27FC236}">
                <a16:creationId xmlns:a16="http://schemas.microsoft.com/office/drawing/2014/main" id="{3A37354F-5D8F-4122-8D10-71B5BE6F2D69}"/>
              </a:ext>
            </a:extLst>
          </p:cNvPr>
          <p:cNvSpPr>
            <a:spLocks noGrp="1"/>
          </p:cNvSpPr>
          <p:nvPr>
            <p:ph type="pic" sz="quarter" idx="40"/>
          </p:nvPr>
        </p:nvSpPr>
        <p:spPr>
          <a:xfrm>
            <a:off x="2035176" y="-15873"/>
            <a:ext cx="10156825" cy="6900864"/>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3" name="Rectangle 22">
            <a:extLst>
              <a:ext uri="{FF2B5EF4-FFF2-40B4-BE49-F238E27FC236}">
                <a16:creationId xmlns:a16="http://schemas.microsoft.com/office/drawing/2014/main" id="{B139CFAE-67C8-49F4-93FA-4CD36AEFF840}"/>
              </a:ext>
            </a:extLst>
          </p:cNvPr>
          <p:cNvSpPr/>
          <p:nvPr userDrawn="1"/>
        </p:nvSpPr>
        <p:spPr>
          <a:xfrm>
            <a:off x="6478" y="-8688"/>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4" name="Rectangle: Single Corner Snipped 23">
            <a:extLst>
              <a:ext uri="{FF2B5EF4-FFF2-40B4-BE49-F238E27FC236}">
                <a16:creationId xmlns:a16="http://schemas.microsoft.com/office/drawing/2014/main" id="{B1D6DFFD-8031-4460-9E9A-B1BC5427B3CD}"/>
              </a:ext>
            </a:extLst>
          </p:cNvPr>
          <p:cNvSpPr/>
          <p:nvPr userDrawn="1"/>
        </p:nvSpPr>
        <p:spPr>
          <a:xfrm>
            <a:off x="1801862" y="1660622"/>
            <a:ext cx="10403093"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15085"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15085"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15085" y="553426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15085"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2" name="Rectangle 7">
            <a:extLst>
              <a:ext uri="{FF2B5EF4-FFF2-40B4-BE49-F238E27FC236}">
                <a16:creationId xmlns:a16="http://schemas.microsoft.com/office/drawing/2014/main" id="{95FF15F2-BD0A-4CF0-BC20-CFE0829E0EA9}"/>
              </a:ext>
            </a:extLst>
          </p:cNvPr>
          <p:cNvSpPr/>
          <p:nvPr/>
        </p:nvSpPr>
        <p:spPr>
          <a:xfrm flipV="1">
            <a:off x="-15086" y="4985157"/>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25" name="Straight Connector 24">
            <a:extLst>
              <a:ext uri="{FF2B5EF4-FFF2-40B4-BE49-F238E27FC236}">
                <a16:creationId xmlns:a16="http://schemas.microsoft.com/office/drawing/2014/main" id="{532CC4A1-3507-4A90-9299-3F3513F1D807}"/>
              </a:ext>
            </a:extLst>
          </p:cNvPr>
          <p:cNvCxnSpPr/>
          <p:nvPr userDrawn="1"/>
        </p:nvCxnSpPr>
        <p:spPr>
          <a:xfrm>
            <a:off x="266077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 name="Title 2">
            <a:extLst>
              <a:ext uri="{FF2B5EF4-FFF2-40B4-BE49-F238E27FC236}">
                <a16:creationId xmlns:a16="http://schemas.microsoft.com/office/drawing/2014/main" id="{F153137D-71C3-4985-BC25-CCB9039E3BF9}"/>
              </a:ext>
            </a:extLst>
          </p:cNvPr>
          <p:cNvSpPr>
            <a:spLocks noGrp="1"/>
          </p:cNvSpPr>
          <p:nvPr>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31" name="Text Placeholder 6">
            <a:extLst>
              <a:ext uri="{FF2B5EF4-FFF2-40B4-BE49-F238E27FC236}">
                <a16:creationId xmlns:a16="http://schemas.microsoft.com/office/drawing/2014/main" id="{F048CBF5-C11A-417F-B5C6-A8394701C8CF}"/>
              </a:ext>
            </a:extLst>
          </p:cNvPr>
          <p:cNvSpPr>
            <a:spLocks noGrp="1"/>
          </p:cNvSpPr>
          <p:nvPr>
            <p:ph type="body" sz="quarter" idx="26"/>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ext Placeholder 4">
            <a:extLst>
              <a:ext uri="{FF2B5EF4-FFF2-40B4-BE49-F238E27FC236}">
                <a16:creationId xmlns:a16="http://schemas.microsoft.com/office/drawing/2014/main" id="{F0EDBE4D-7BD4-45C6-BCF3-63A68A235410}"/>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3" name="Straight Connector 32">
            <a:extLst>
              <a:ext uri="{FF2B5EF4-FFF2-40B4-BE49-F238E27FC236}">
                <a16:creationId xmlns:a16="http://schemas.microsoft.com/office/drawing/2014/main" id="{68395F5C-BAD3-4519-A47D-3FE0F94C138F}"/>
              </a:ext>
            </a:extLst>
          </p:cNvPr>
          <p:cNvCxnSpPr/>
          <p:nvPr userDrawn="1"/>
        </p:nvCxnSpPr>
        <p:spPr>
          <a:xfrm>
            <a:off x="443892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4" name="Text Placeholder 6">
            <a:extLst>
              <a:ext uri="{FF2B5EF4-FFF2-40B4-BE49-F238E27FC236}">
                <a16:creationId xmlns:a16="http://schemas.microsoft.com/office/drawing/2014/main" id="{2AF8F5D9-27F7-4B0C-A5BB-A29BC4DDECE5}"/>
              </a:ext>
            </a:extLst>
          </p:cNvPr>
          <p:cNvSpPr>
            <a:spLocks noGrp="1"/>
          </p:cNvSpPr>
          <p:nvPr>
            <p:ph type="body" sz="quarter" idx="27"/>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5" name="Text Placeholder 4">
            <a:extLst>
              <a:ext uri="{FF2B5EF4-FFF2-40B4-BE49-F238E27FC236}">
                <a16:creationId xmlns:a16="http://schemas.microsoft.com/office/drawing/2014/main" id="{634E7941-4468-4836-9ACA-3645A86CA624}"/>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6" name="Straight Connector 35">
            <a:extLst>
              <a:ext uri="{FF2B5EF4-FFF2-40B4-BE49-F238E27FC236}">
                <a16:creationId xmlns:a16="http://schemas.microsoft.com/office/drawing/2014/main" id="{B1D008EB-E0E9-4D1A-A417-40231887E98A}"/>
              </a:ext>
            </a:extLst>
          </p:cNvPr>
          <p:cNvCxnSpPr/>
          <p:nvPr userDrawn="1"/>
        </p:nvCxnSpPr>
        <p:spPr>
          <a:xfrm>
            <a:off x="621706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7" name="Text Placeholder 6">
            <a:extLst>
              <a:ext uri="{FF2B5EF4-FFF2-40B4-BE49-F238E27FC236}">
                <a16:creationId xmlns:a16="http://schemas.microsoft.com/office/drawing/2014/main" id="{114FB4F8-E3DC-48B6-8728-141A08B6BDD8}"/>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3" name="Text Placeholder 4">
            <a:extLst>
              <a:ext uri="{FF2B5EF4-FFF2-40B4-BE49-F238E27FC236}">
                <a16:creationId xmlns:a16="http://schemas.microsoft.com/office/drawing/2014/main" id="{13CC5275-A35F-4AF2-8146-BFAB3E371A2F}"/>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44" name="Straight Connector 43">
            <a:extLst>
              <a:ext uri="{FF2B5EF4-FFF2-40B4-BE49-F238E27FC236}">
                <a16:creationId xmlns:a16="http://schemas.microsoft.com/office/drawing/2014/main" id="{03789E70-72B2-4A7A-9B8D-EBE71A27EEBC}"/>
              </a:ext>
            </a:extLst>
          </p:cNvPr>
          <p:cNvCxnSpPr/>
          <p:nvPr userDrawn="1"/>
        </p:nvCxnSpPr>
        <p:spPr>
          <a:xfrm>
            <a:off x="799521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5" name="Text Placeholder 6">
            <a:extLst>
              <a:ext uri="{FF2B5EF4-FFF2-40B4-BE49-F238E27FC236}">
                <a16:creationId xmlns:a16="http://schemas.microsoft.com/office/drawing/2014/main" id="{EBAE3ED1-30AC-4DA6-A2CE-47647825C19B}"/>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6" name="Text Placeholder 4">
            <a:extLst>
              <a:ext uri="{FF2B5EF4-FFF2-40B4-BE49-F238E27FC236}">
                <a16:creationId xmlns:a16="http://schemas.microsoft.com/office/drawing/2014/main" id="{E796B00F-CEC6-4C59-B426-4E6CB3BF953B}"/>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47" name="Straight Connector 46">
            <a:extLst>
              <a:ext uri="{FF2B5EF4-FFF2-40B4-BE49-F238E27FC236}">
                <a16:creationId xmlns:a16="http://schemas.microsoft.com/office/drawing/2014/main" id="{F11B3C01-84EB-4FB4-9F4D-2811F6DA0317}"/>
              </a:ext>
            </a:extLst>
          </p:cNvPr>
          <p:cNvCxnSpPr/>
          <p:nvPr userDrawn="1"/>
        </p:nvCxnSpPr>
        <p:spPr>
          <a:xfrm>
            <a:off x="9773358"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8" name="Text Placeholder 6">
            <a:extLst>
              <a:ext uri="{FF2B5EF4-FFF2-40B4-BE49-F238E27FC236}">
                <a16:creationId xmlns:a16="http://schemas.microsoft.com/office/drawing/2014/main" id="{E85F395A-16EB-4C39-8222-79321D37B7E0}"/>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9" name="Text Placeholder 4">
            <a:extLst>
              <a:ext uri="{FF2B5EF4-FFF2-40B4-BE49-F238E27FC236}">
                <a16:creationId xmlns:a16="http://schemas.microsoft.com/office/drawing/2014/main" id="{84BD3A24-264C-4E6B-8A82-943CC16900B7}"/>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0" name="Content Placeholder 8">
            <a:extLst>
              <a:ext uri="{FF2B5EF4-FFF2-40B4-BE49-F238E27FC236}">
                <a16:creationId xmlns:a16="http://schemas.microsoft.com/office/drawing/2014/main" id="{0083C0A5-1F23-4828-897B-FB004962403F}"/>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1" name="Content Placeholder 8">
            <a:extLst>
              <a:ext uri="{FF2B5EF4-FFF2-40B4-BE49-F238E27FC236}">
                <a16:creationId xmlns:a16="http://schemas.microsoft.com/office/drawing/2014/main" id="{D06783E0-78E1-4771-95C8-69521247EAB0}"/>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2" name="Content Placeholder 8">
            <a:extLst>
              <a:ext uri="{FF2B5EF4-FFF2-40B4-BE49-F238E27FC236}">
                <a16:creationId xmlns:a16="http://schemas.microsoft.com/office/drawing/2014/main" id="{FB6690EA-5740-42EB-BA1F-B61209118608}"/>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3" name="Content Placeholder 8">
            <a:extLst>
              <a:ext uri="{FF2B5EF4-FFF2-40B4-BE49-F238E27FC236}">
                <a16:creationId xmlns:a16="http://schemas.microsoft.com/office/drawing/2014/main" id="{DCE4B381-919C-47E6-A201-39A243F5960F}"/>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4" name="Content Placeholder 8">
            <a:extLst>
              <a:ext uri="{FF2B5EF4-FFF2-40B4-BE49-F238E27FC236}">
                <a16:creationId xmlns:a16="http://schemas.microsoft.com/office/drawing/2014/main" id="{6C34F396-C7A6-4F23-9AE9-3AD0FFDFC12E}"/>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15523730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22" name="Picture Placeholder 10">
            <a:extLst>
              <a:ext uri="{FF2B5EF4-FFF2-40B4-BE49-F238E27FC236}">
                <a16:creationId xmlns:a16="http://schemas.microsoft.com/office/drawing/2014/main" id="{25DD78CA-6BF3-40EA-BF74-FB999653D254}"/>
              </a:ext>
            </a:extLst>
          </p:cNvPr>
          <p:cNvSpPr>
            <a:spLocks noGrp="1"/>
          </p:cNvSpPr>
          <p:nvPr>
            <p:ph type="pic" sz="quarter" idx="40"/>
          </p:nvPr>
        </p:nvSpPr>
        <p:spPr>
          <a:xfrm>
            <a:off x="2035176" y="-15873"/>
            <a:ext cx="10156825" cy="6900864"/>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3" name="Rectangle 22">
            <a:extLst>
              <a:ext uri="{FF2B5EF4-FFF2-40B4-BE49-F238E27FC236}">
                <a16:creationId xmlns:a16="http://schemas.microsoft.com/office/drawing/2014/main" id="{BECE95F3-4416-4C23-813B-9E51904E1921}"/>
              </a:ext>
            </a:extLst>
          </p:cNvPr>
          <p:cNvSpPr/>
          <p:nvPr userDrawn="1"/>
        </p:nvSpPr>
        <p:spPr>
          <a:xfrm>
            <a:off x="17908" y="-20118"/>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4" name="Rectangle: Single Corner Snipped 23">
            <a:extLst>
              <a:ext uri="{FF2B5EF4-FFF2-40B4-BE49-F238E27FC236}">
                <a16:creationId xmlns:a16="http://schemas.microsoft.com/office/drawing/2014/main" id="{EE071AD6-BB21-4AEE-A7A2-180E02759877}"/>
              </a:ext>
            </a:extLst>
          </p:cNvPr>
          <p:cNvSpPr/>
          <p:nvPr userDrawn="1"/>
        </p:nvSpPr>
        <p:spPr>
          <a:xfrm>
            <a:off x="1801862" y="1660622"/>
            <a:ext cx="10372230"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025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userDrawn="1"/>
        </p:nvSpPr>
        <p:spPr>
          <a:xfrm flipV="1">
            <a:off x="-3340" y="5535788"/>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3482"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3482" y="4488366"/>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3482" y="558844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2" name="Text Placeholder 37">
            <a:extLst>
              <a:ext uri="{FF2B5EF4-FFF2-40B4-BE49-F238E27FC236}">
                <a16:creationId xmlns:a16="http://schemas.microsoft.com/office/drawing/2014/main" id="{AF12B77E-60DC-426F-964F-03091F195B6D}"/>
              </a:ext>
            </a:extLst>
          </p:cNvPr>
          <p:cNvSpPr>
            <a:spLocks noGrp="1"/>
          </p:cNvSpPr>
          <p:nvPr>
            <p:ph type="body" sz="quarter" idx="21" hasCustomPrompt="1"/>
          </p:nvPr>
        </p:nvSpPr>
        <p:spPr>
          <a:xfrm>
            <a:off x="283482" y="5038407"/>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77ED9E7B-B5D0-4F38-A786-CBEA39B34E7C}"/>
              </a:ext>
            </a:extLst>
          </p:cNvPr>
          <p:cNvSpPr/>
          <p:nvPr userDrawn="1"/>
        </p:nvSpPr>
        <p:spPr>
          <a:xfrm flipV="1">
            <a:off x="-3341" y="5530070"/>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FF87F63E-84C2-4169-8551-3F2FDF210B18}"/>
              </a:ext>
            </a:extLst>
          </p:cNvPr>
          <p:cNvSpPr>
            <a:spLocks noGrp="1"/>
          </p:cNvSpPr>
          <p:nvPr>
            <p:ph type="body" sz="quarter" idx="23" hasCustomPrompt="1"/>
          </p:nvPr>
        </p:nvSpPr>
        <p:spPr>
          <a:xfrm>
            <a:off x="283482" y="5588448"/>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9" name="Rectangle 7">
            <a:extLst>
              <a:ext uri="{FF2B5EF4-FFF2-40B4-BE49-F238E27FC236}">
                <a16:creationId xmlns:a16="http://schemas.microsoft.com/office/drawing/2014/main" id="{68D90836-06A0-4904-952E-93975AF909B8}"/>
              </a:ext>
            </a:extLst>
          </p:cNvPr>
          <p:cNvSpPr/>
          <p:nvPr userDrawn="1"/>
        </p:nvSpPr>
        <p:spPr>
          <a:xfrm flipV="1">
            <a:off x="-3340" y="4985159"/>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1" name="Text Placeholder 37">
            <a:extLst>
              <a:ext uri="{FF2B5EF4-FFF2-40B4-BE49-F238E27FC236}">
                <a16:creationId xmlns:a16="http://schemas.microsoft.com/office/drawing/2014/main" id="{47A0ADBB-7D20-4DE6-89B9-02E5C7F7AC59}"/>
              </a:ext>
            </a:extLst>
          </p:cNvPr>
          <p:cNvSpPr>
            <a:spLocks noGrp="1"/>
          </p:cNvSpPr>
          <p:nvPr>
            <p:ph type="body" sz="quarter" idx="24" hasCustomPrompt="1"/>
          </p:nvPr>
        </p:nvSpPr>
        <p:spPr>
          <a:xfrm>
            <a:off x="283482" y="5038407"/>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cxnSp>
        <p:nvCxnSpPr>
          <p:cNvPr id="25" name="Straight Connector 24">
            <a:extLst>
              <a:ext uri="{FF2B5EF4-FFF2-40B4-BE49-F238E27FC236}">
                <a16:creationId xmlns:a16="http://schemas.microsoft.com/office/drawing/2014/main" id="{476D36A4-3F29-432F-B7CD-C5D9FA67B7F2}"/>
              </a:ext>
            </a:extLst>
          </p:cNvPr>
          <p:cNvCxnSpPr/>
          <p:nvPr userDrawn="1"/>
        </p:nvCxnSpPr>
        <p:spPr>
          <a:xfrm>
            <a:off x="266077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 name="Title 2">
            <a:extLst>
              <a:ext uri="{FF2B5EF4-FFF2-40B4-BE49-F238E27FC236}">
                <a16:creationId xmlns:a16="http://schemas.microsoft.com/office/drawing/2014/main" id="{FCD67C4E-27D2-4371-A4FB-8349D74F985B}"/>
              </a:ext>
            </a:extLst>
          </p:cNvPr>
          <p:cNvSpPr>
            <a:spLocks noGrp="1"/>
          </p:cNvSpPr>
          <p:nvPr>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34" name="Text Placeholder 6">
            <a:extLst>
              <a:ext uri="{FF2B5EF4-FFF2-40B4-BE49-F238E27FC236}">
                <a16:creationId xmlns:a16="http://schemas.microsoft.com/office/drawing/2014/main" id="{9F9BE725-1355-4317-AF31-A51EBF5CBA4B}"/>
              </a:ext>
            </a:extLst>
          </p:cNvPr>
          <p:cNvSpPr>
            <a:spLocks noGrp="1"/>
          </p:cNvSpPr>
          <p:nvPr>
            <p:ph type="body" sz="quarter" idx="26"/>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6" name="Text Placeholder 4">
            <a:extLst>
              <a:ext uri="{FF2B5EF4-FFF2-40B4-BE49-F238E27FC236}">
                <a16:creationId xmlns:a16="http://schemas.microsoft.com/office/drawing/2014/main" id="{FED3EADA-BBDA-41AF-8A0F-8682D4EF3C9E}"/>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2B92363E-192C-4A2D-B7B9-43E961A972A7}"/>
              </a:ext>
            </a:extLst>
          </p:cNvPr>
          <p:cNvCxnSpPr/>
          <p:nvPr userDrawn="1"/>
        </p:nvCxnSpPr>
        <p:spPr>
          <a:xfrm>
            <a:off x="443892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3" name="Text Placeholder 6">
            <a:extLst>
              <a:ext uri="{FF2B5EF4-FFF2-40B4-BE49-F238E27FC236}">
                <a16:creationId xmlns:a16="http://schemas.microsoft.com/office/drawing/2014/main" id="{3502355C-A0B9-44B1-8B6C-85F5B5F61408}"/>
              </a:ext>
            </a:extLst>
          </p:cNvPr>
          <p:cNvSpPr>
            <a:spLocks noGrp="1"/>
          </p:cNvSpPr>
          <p:nvPr>
            <p:ph type="body" sz="quarter" idx="27"/>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4" name="Text Placeholder 4">
            <a:extLst>
              <a:ext uri="{FF2B5EF4-FFF2-40B4-BE49-F238E27FC236}">
                <a16:creationId xmlns:a16="http://schemas.microsoft.com/office/drawing/2014/main" id="{05FE659B-205A-4A3C-9429-283DB0F88CDE}"/>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45" name="Straight Connector 44">
            <a:extLst>
              <a:ext uri="{FF2B5EF4-FFF2-40B4-BE49-F238E27FC236}">
                <a16:creationId xmlns:a16="http://schemas.microsoft.com/office/drawing/2014/main" id="{9D2DC158-ECBD-4857-9CF1-6E6B413A32CD}"/>
              </a:ext>
            </a:extLst>
          </p:cNvPr>
          <p:cNvCxnSpPr/>
          <p:nvPr userDrawn="1"/>
        </p:nvCxnSpPr>
        <p:spPr>
          <a:xfrm>
            <a:off x="6217067"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6" name="Text Placeholder 6">
            <a:extLst>
              <a:ext uri="{FF2B5EF4-FFF2-40B4-BE49-F238E27FC236}">
                <a16:creationId xmlns:a16="http://schemas.microsoft.com/office/drawing/2014/main" id="{6BE46D65-405B-4A5E-AC06-1CDE1FDF354D}"/>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7" name="Text Placeholder 4">
            <a:extLst>
              <a:ext uri="{FF2B5EF4-FFF2-40B4-BE49-F238E27FC236}">
                <a16:creationId xmlns:a16="http://schemas.microsoft.com/office/drawing/2014/main" id="{AD50AC3D-F02F-45D4-9E38-37D2B9FE8803}"/>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48" name="Straight Connector 47">
            <a:extLst>
              <a:ext uri="{FF2B5EF4-FFF2-40B4-BE49-F238E27FC236}">
                <a16:creationId xmlns:a16="http://schemas.microsoft.com/office/drawing/2014/main" id="{0322F98F-E1D1-4E02-B9E0-05F361758DFC}"/>
              </a:ext>
            </a:extLst>
          </p:cNvPr>
          <p:cNvCxnSpPr/>
          <p:nvPr userDrawn="1"/>
        </p:nvCxnSpPr>
        <p:spPr>
          <a:xfrm>
            <a:off x="7995212"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9" name="Text Placeholder 6">
            <a:extLst>
              <a:ext uri="{FF2B5EF4-FFF2-40B4-BE49-F238E27FC236}">
                <a16:creationId xmlns:a16="http://schemas.microsoft.com/office/drawing/2014/main" id="{74DADB41-A09D-4A1D-A0A4-7B9FC5C02B70}"/>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0" name="Text Placeholder 4">
            <a:extLst>
              <a:ext uri="{FF2B5EF4-FFF2-40B4-BE49-F238E27FC236}">
                <a16:creationId xmlns:a16="http://schemas.microsoft.com/office/drawing/2014/main" id="{45528FC1-30E7-4F13-B072-C094B1594A51}"/>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51" name="Straight Connector 50">
            <a:extLst>
              <a:ext uri="{FF2B5EF4-FFF2-40B4-BE49-F238E27FC236}">
                <a16:creationId xmlns:a16="http://schemas.microsoft.com/office/drawing/2014/main" id="{9514236B-7384-4EAD-B319-7110C8148410}"/>
              </a:ext>
            </a:extLst>
          </p:cNvPr>
          <p:cNvCxnSpPr/>
          <p:nvPr userDrawn="1"/>
        </p:nvCxnSpPr>
        <p:spPr>
          <a:xfrm>
            <a:off x="9773358" y="4373589"/>
            <a:ext cx="866898"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52" name="Text Placeholder 6">
            <a:extLst>
              <a:ext uri="{FF2B5EF4-FFF2-40B4-BE49-F238E27FC236}">
                <a16:creationId xmlns:a16="http://schemas.microsoft.com/office/drawing/2014/main" id="{D6C27ACC-B841-4936-80AD-B482C4DBF2B6}"/>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3" name="Text Placeholder 4">
            <a:extLst>
              <a:ext uri="{FF2B5EF4-FFF2-40B4-BE49-F238E27FC236}">
                <a16:creationId xmlns:a16="http://schemas.microsoft.com/office/drawing/2014/main" id="{9E96B1CF-9B5F-4C8A-809D-F84B2D1F0509}"/>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4" name="Content Placeholder 8">
            <a:extLst>
              <a:ext uri="{FF2B5EF4-FFF2-40B4-BE49-F238E27FC236}">
                <a16:creationId xmlns:a16="http://schemas.microsoft.com/office/drawing/2014/main" id="{FA8F5C28-0BF0-4F0F-9FFC-8FAB37359605}"/>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5" name="Content Placeholder 8">
            <a:extLst>
              <a:ext uri="{FF2B5EF4-FFF2-40B4-BE49-F238E27FC236}">
                <a16:creationId xmlns:a16="http://schemas.microsoft.com/office/drawing/2014/main" id="{AD8DCA56-553E-4EEB-BCFA-183F226680A9}"/>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6" name="Content Placeholder 8">
            <a:extLst>
              <a:ext uri="{FF2B5EF4-FFF2-40B4-BE49-F238E27FC236}">
                <a16:creationId xmlns:a16="http://schemas.microsoft.com/office/drawing/2014/main" id="{BDFA5985-6C40-4B75-943A-499A915E8FF9}"/>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7" name="Content Placeholder 8">
            <a:extLst>
              <a:ext uri="{FF2B5EF4-FFF2-40B4-BE49-F238E27FC236}">
                <a16:creationId xmlns:a16="http://schemas.microsoft.com/office/drawing/2014/main" id="{929A63FF-CD1F-4E37-AE6E-E07CC1C51BC1}"/>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8" name="Content Placeholder 8">
            <a:extLst>
              <a:ext uri="{FF2B5EF4-FFF2-40B4-BE49-F238E27FC236}">
                <a16:creationId xmlns:a16="http://schemas.microsoft.com/office/drawing/2014/main" id="{D7D1D8A3-B353-4851-9BD2-4ED08D667822}"/>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11080526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296EF0C7-5E69-403C-8006-E9A1695D969C}"/>
              </a:ext>
            </a:extLst>
          </p:cNvPr>
          <p:cNvSpPr>
            <a:spLocks noGrp="1"/>
          </p:cNvSpPr>
          <p:nvPr>
            <p:ph type="pic" sz="quarter" idx="40"/>
          </p:nvPr>
        </p:nvSpPr>
        <p:spPr>
          <a:xfrm>
            <a:off x="2170078" y="-11152"/>
            <a:ext cx="10018580" cy="6892819"/>
          </a:xfr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3" name="Rectangle 22">
            <a:extLst>
              <a:ext uri="{FF2B5EF4-FFF2-40B4-BE49-F238E27FC236}">
                <a16:creationId xmlns:a16="http://schemas.microsoft.com/office/drawing/2014/main" id="{4E41E956-6F9A-4E7D-980E-F88BD6A04B49}"/>
              </a:ext>
            </a:extLst>
          </p:cNvPr>
          <p:cNvSpPr/>
          <p:nvPr userDrawn="1"/>
        </p:nvSpPr>
        <p:spPr>
          <a:xfrm>
            <a:off x="3342" y="-5"/>
            <a:ext cx="12192000" cy="6881672"/>
          </a:xfrm>
          <a:prstGeom prst="rect">
            <a:avLst/>
          </a:prstGeom>
          <a:solidFill>
            <a:srgbClr val="00597C">
              <a:alpha val="5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4" name="Rectangle: Single Corner Snipped 23">
            <a:extLst>
              <a:ext uri="{FF2B5EF4-FFF2-40B4-BE49-F238E27FC236}">
                <a16:creationId xmlns:a16="http://schemas.microsoft.com/office/drawing/2014/main" id="{9102C3F4-DBDC-4BB8-A560-4F3C2641A0CD}"/>
              </a:ext>
            </a:extLst>
          </p:cNvPr>
          <p:cNvSpPr/>
          <p:nvPr userDrawn="1"/>
        </p:nvSpPr>
        <p:spPr>
          <a:xfrm>
            <a:off x="1801863" y="1660622"/>
            <a:ext cx="10393480" cy="5225083"/>
          </a:xfrm>
          <a:prstGeom prst="snip1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8" name="Rectangle 7">
            <a:extLst>
              <a:ext uri="{FF2B5EF4-FFF2-40B4-BE49-F238E27FC236}">
                <a16:creationId xmlns:a16="http://schemas.microsoft.com/office/drawing/2014/main" id="{4ABC92BF-AB47-4D9C-B1E8-613E059CCEAF}"/>
              </a:ext>
            </a:extLst>
          </p:cNvPr>
          <p:cNvSpPr/>
          <p:nvPr/>
        </p:nvSpPr>
        <p:spPr>
          <a:xfrm flipV="1">
            <a:off x="-3340" y="3895340"/>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19" name="Rectangle 7">
            <a:extLst>
              <a:ext uri="{FF2B5EF4-FFF2-40B4-BE49-F238E27FC236}">
                <a16:creationId xmlns:a16="http://schemas.microsoft.com/office/drawing/2014/main" id="{92D2433A-7DF2-41CF-A206-BFF0BD246219}"/>
              </a:ext>
            </a:extLst>
          </p:cNvPr>
          <p:cNvSpPr/>
          <p:nvPr/>
        </p:nvSpPr>
        <p:spPr>
          <a:xfrm flipV="1">
            <a:off x="-3340" y="4442112"/>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0" name="Rectangle 7">
            <a:extLst>
              <a:ext uri="{FF2B5EF4-FFF2-40B4-BE49-F238E27FC236}">
                <a16:creationId xmlns:a16="http://schemas.microsoft.com/office/drawing/2014/main" id="{8D08C80A-3BFF-41DB-B8D3-2502F9256241}"/>
              </a:ext>
            </a:extLst>
          </p:cNvPr>
          <p:cNvSpPr/>
          <p:nvPr/>
        </p:nvSpPr>
        <p:spPr>
          <a:xfrm flipV="1">
            <a:off x="-3340" y="5535655"/>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1" name="Rectangle 7">
            <a:extLst>
              <a:ext uri="{FF2B5EF4-FFF2-40B4-BE49-F238E27FC236}">
                <a16:creationId xmlns:a16="http://schemas.microsoft.com/office/drawing/2014/main" id="{BE921251-B24C-4752-A9A9-901E3FFD27D7}"/>
              </a:ext>
            </a:extLst>
          </p:cNvPr>
          <p:cNvSpPr/>
          <p:nvPr/>
        </p:nvSpPr>
        <p:spPr>
          <a:xfrm flipV="1">
            <a:off x="-3340" y="607917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8" name="Text Placeholder 37">
            <a:extLst>
              <a:ext uri="{FF2B5EF4-FFF2-40B4-BE49-F238E27FC236}">
                <a16:creationId xmlns:a16="http://schemas.microsoft.com/office/drawing/2014/main" id="{B84C4AD5-CF21-49D1-B332-39ADB2355455}"/>
              </a:ext>
            </a:extLst>
          </p:cNvPr>
          <p:cNvSpPr>
            <a:spLocks noGrp="1"/>
          </p:cNvSpPr>
          <p:nvPr>
            <p:ph type="body" sz="quarter" idx="17" hasCustomPrompt="1"/>
          </p:nvPr>
        </p:nvSpPr>
        <p:spPr>
          <a:xfrm>
            <a:off x="287056" y="3938324"/>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9" name="Text Placeholder 37">
            <a:extLst>
              <a:ext uri="{FF2B5EF4-FFF2-40B4-BE49-F238E27FC236}">
                <a16:creationId xmlns:a16="http://schemas.microsoft.com/office/drawing/2014/main" id="{058DB115-C1F3-4600-AAC1-46ED9BB73002}"/>
              </a:ext>
            </a:extLst>
          </p:cNvPr>
          <p:cNvSpPr>
            <a:spLocks noGrp="1"/>
          </p:cNvSpPr>
          <p:nvPr>
            <p:ph type="body" sz="quarter" idx="18" hasCustomPrompt="1"/>
          </p:nvPr>
        </p:nvSpPr>
        <p:spPr>
          <a:xfrm>
            <a:off x="287056" y="4485818"/>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0" name="Text Placeholder 37">
            <a:extLst>
              <a:ext uri="{FF2B5EF4-FFF2-40B4-BE49-F238E27FC236}">
                <a16:creationId xmlns:a16="http://schemas.microsoft.com/office/drawing/2014/main" id="{EE241DF4-5E88-40C1-A24C-8AD329780248}"/>
              </a:ext>
            </a:extLst>
          </p:cNvPr>
          <p:cNvSpPr>
            <a:spLocks noGrp="1"/>
          </p:cNvSpPr>
          <p:nvPr>
            <p:ph type="body" sz="quarter" idx="19" hasCustomPrompt="1"/>
          </p:nvPr>
        </p:nvSpPr>
        <p:spPr>
          <a:xfrm>
            <a:off x="283482" y="6138490"/>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41" name="Text Placeholder 37">
            <a:extLst>
              <a:ext uri="{FF2B5EF4-FFF2-40B4-BE49-F238E27FC236}">
                <a16:creationId xmlns:a16="http://schemas.microsoft.com/office/drawing/2014/main" id="{BCCA1351-A586-46AA-B279-C22D6BCFEE85}"/>
              </a:ext>
            </a:extLst>
          </p:cNvPr>
          <p:cNvSpPr>
            <a:spLocks noGrp="1"/>
          </p:cNvSpPr>
          <p:nvPr>
            <p:ph type="body" sz="quarter" idx="20" hasCustomPrompt="1"/>
          </p:nvPr>
        </p:nvSpPr>
        <p:spPr>
          <a:xfrm>
            <a:off x="287056" y="5580801"/>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26" name="Rectangle 7">
            <a:extLst>
              <a:ext uri="{FF2B5EF4-FFF2-40B4-BE49-F238E27FC236}">
                <a16:creationId xmlns:a16="http://schemas.microsoft.com/office/drawing/2014/main" id="{3A3F3237-350C-4E2E-9FD2-7F57DDAAB38B}"/>
              </a:ext>
            </a:extLst>
          </p:cNvPr>
          <p:cNvSpPr/>
          <p:nvPr userDrawn="1"/>
        </p:nvSpPr>
        <p:spPr>
          <a:xfrm flipV="1">
            <a:off x="-3341" y="6082426"/>
            <a:ext cx="2451444" cy="741731"/>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 name="connsiteX0" fmla="*/ 457 w 2889401"/>
              <a:gd name="connsiteY0" fmla="*/ 367937 h 589872"/>
              <a:gd name="connsiteX1" fmla="*/ 2918 w 2889401"/>
              <a:gd name="connsiteY1" fmla="*/ 0 h 589872"/>
              <a:gd name="connsiteX2" fmla="*/ 336387 w 2889401"/>
              <a:gd name="connsiteY2" fmla="*/ 223028 h 589872"/>
              <a:gd name="connsiteX3" fmla="*/ 2889399 w 2889401"/>
              <a:gd name="connsiteY3" fmla="*/ 225293 h 589872"/>
              <a:gd name="connsiteX4" fmla="*/ 2589192 w 2889401"/>
              <a:gd name="connsiteY4" fmla="*/ 589872 h 589872"/>
              <a:gd name="connsiteX5" fmla="*/ 313810 w 2889401"/>
              <a:gd name="connsiteY5" fmla="*/ 579740 h 589872"/>
              <a:gd name="connsiteX6" fmla="*/ 457 w 2889401"/>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889399 w 2942214"/>
              <a:gd name="connsiteY3" fmla="*/ 225293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42214"/>
              <a:gd name="connsiteY0" fmla="*/ 367937 h 589872"/>
              <a:gd name="connsiteX1" fmla="*/ 2918 w 2942214"/>
              <a:gd name="connsiteY1" fmla="*/ 0 h 589872"/>
              <a:gd name="connsiteX2" fmla="*/ 336387 w 2942214"/>
              <a:gd name="connsiteY2" fmla="*/ 223028 h 589872"/>
              <a:gd name="connsiteX3" fmla="*/ 2913339 w 2942214"/>
              <a:gd name="connsiteY3" fmla="*/ 231321 h 589872"/>
              <a:gd name="connsiteX4" fmla="*/ 2942214 w 2942214"/>
              <a:gd name="connsiteY4" fmla="*/ 589872 h 589872"/>
              <a:gd name="connsiteX5" fmla="*/ 313810 w 2942214"/>
              <a:gd name="connsiteY5" fmla="*/ 579740 h 589872"/>
              <a:gd name="connsiteX6" fmla="*/ 457 w 2942214"/>
              <a:gd name="connsiteY6" fmla="*/ 367937 h 589872"/>
              <a:gd name="connsiteX0" fmla="*/ 457 w 2913416"/>
              <a:gd name="connsiteY0" fmla="*/ 367937 h 587862"/>
              <a:gd name="connsiteX1" fmla="*/ 2918 w 2913416"/>
              <a:gd name="connsiteY1" fmla="*/ 0 h 587862"/>
              <a:gd name="connsiteX2" fmla="*/ 336387 w 2913416"/>
              <a:gd name="connsiteY2" fmla="*/ 223028 h 587862"/>
              <a:gd name="connsiteX3" fmla="*/ 2913339 w 2913416"/>
              <a:gd name="connsiteY3" fmla="*/ 231321 h 587862"/>
              <a:gd name="connsiteX4" fmla="*/ 2909295 w 2913416"/>
              <a:gd name="connsiteY4" fmla="*/ 587862 h 587862"/>
              <a:gd name="connsiteX5" fmla="*/ 313810 w 2913416"/>
              <a:gd name="connsiteY5" fmla="*/ 579740 h 587862"/>
              <a:gd name="connsiteX6" fmla="*/ 457 w 2913416"/>
              <a:gd name="connsiteY6" fmla="*/ 367937 h 587862"/>
              <a:gd name="connsiteX0" fmla="*/ 252 w 2919932"/>
              <a:gd name="connsiteY0" fmla="*/ 384353 h 587862"/>
              <a:gd name="connsiteX1" fmla="*/ 9436 w 2919932"/>
              <a:gd name="connsiteY1" fmla="*/ 0 h 587862"/>
              <a:gd name="connsiteX2" fmla="*/ 342905 w 2919932"/>
              <a:gd name="connsiteY2" fmla="*/ 223028 h 587862"/>
              <a:gd name="connsiteX3" fmla="*/ 2919857 w 2919932"/>
              <a:gd name="connsiteY3" fmla="*/ 231321 h 587862"/>
              <a:gd name="connsiteX4" fmla="*/ 2915813 w 2919932"/>
              <a:gd name="connsiteY4" fmla="*/ 587862 h 587862"/>
              <a:gd name="connsiteX5" fmla="*/ 320328 w 2919932"/>
              <a:gd name="connsiteY5" fmla="*/ 579740 h 587862"/>
              <a:gd name="connsiteX6" fmla="*/ 252 w 2919932"/>
              <a:gd name="connsiteY6" fmla="*/ 384353 h 587862"/>
              <a:gd name="connsiteX0" fmla="*/ 902 w 2920584"/>
              <a:gd name="connsiteY0" fmla="*/ 339209 h 542718"/>
              <a:gd name="connsiteX1" fmla="*/ 0 w 2920584"/>
              <a:gd name="connsiteY1" fmla="*/ 0 h 542718"/>
              <a:gd name="connsiteX2" fmla="*/ 343555 w 2920584"/>
              <a:gd name="connsiteY2" fmla="*/ 177884 h 542718"/>
              <a:gd name="connsiteX3" fmla="*/ 2920507 w 2920584"/>
              <a:gd name="connsiteY3" fmla="*/ 186177 h 542718"/>
              <a:gd name="connsiteX4" fmla="*/ 2916463 w 2920584"/>
              <a:gd name="connsiteY4" fmla="*/ 542718 h 542718"/>
              <a:gd name="connsiteX5" fmla="*/ 320978 w 2920584"/>
              <a:gd name="connsiteY5" fmla="*/ 534596 h 542718"/>
              <a:gd name="connsiteX6" fmla="*/ 902 w 2920584"/>
              <a:gd name="connsiteY6" fmla="*/ 339209 h 542718"/>
              <a:gd name="connsiteX0" fmla="*/ 902 w 2920583"/>
              <a:gd name="connsiteY0" fmla="*/ 302273 h 505782"/>
              <a:gd name="connsiteX1" fmla="*/ 0 w 2920583"/>
              <a:gd name="connsiteY1" fmla="*/ 0 h 505782"/>
              <a:gd name="connsiteX2" fmla="*/ 343555 w 2920583"/>
              <a:gd name="connsiteY2" fmla="*/ 140948 h 505782"/>
              <a:gd name="connsiteX3" fmla="*/ 2920507 w 2920583"/>
              <a:gd name="connsiteY3" fmla="*/ 149241 h 505782"/>
              <a:gd name="connsiteX4" fmla="*/ 2916463 w 2920583"/>
              <a:gd name="connsiteY4" fmla="*/ 505782 h 505782"/>
              <a:gd name="connsiteX5" fmla="*/ 320978 w 2920583"/>
              <a:gd name="connsiteY5" fmla="*/ 497660 h 505782"/>
              <a:gd name="connsiteX6" fmla="*/ 902 w 2920583"/>
              <a:gd name="connsiteY6" fmla="*/ 302273 h 505782"/>
              <a:gd name="connsiteX0" fmla="*/ 253 w 2919934"/>
              <a:gd name="connsiteY0" fmla="*/ 331001 h 534510"/>
              <a:gd name="connsiteX1" fmla="*/ 9438 w 2919934"/>
              <a:gd name="connsiteY1" fmla="*/ 0 h 534510"/>
              <a:gd name="connsiteX2" fmla="*/ 342906 w 2919934"/>
              <a:gd name="connsiteY2" fmla="*/ 169676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196352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29184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177969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695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47736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934"/>
              <a:gd name="connsiteY0" fmla="*/ 331001 h 534510"/>
              <a:gd name="connsiteX1" fmla="*/ 9438 w 2919934"/>
              <a:gd name="connsiteY1" fmla="*/ 0 h 534510"/>
              <a:gd name="connsiteX2" fmla="*/ 342906 w 2919934"/>
              <a:gd name="connsiteY2" fmla="*/ 204560 h 534510"/>
              <a:gd name="connsiteX3" fmla="*/ 2919858 w 2919934"/>
              <a:gd name="connsiteY3" fmla="*/ 212852 h 534510"/>
              <a:gd name="connsiteX4" fmla="*/ 2915814 w 2919934"/>
              <a:gd name="connsiteY4" fmla="*/ 534510 h 534510"/>
              <a:gd name="connsiteX5" fmla="*/ 320329 w 2919934"/>
              <a:gd name="connsiteY5" fmla="*/ 526388 h 534510"/>
              <a:gd name="connsiteX6" fmla="*/ 253 w 2919934"/>
              <a:gd name="connsiteY6" fmla="*/ 331001 h 534510"/>
              <a:gd name="connsiteX0" fmla="*/ 253 w 2919893"/>
              <a:gd name="connsiteY0" fmla="*/ 331001 h 526388"/>
              <a:gd name="connsiteX1" fmla="*/ 9438 w 2919893"/>
              <a:gd name="connsiteY1" fmla="*/ 0 h 526388"/>
              <a:gd name="connsiteX2" fmla="*/ 342906 w 2919893"/>
              <a:gd name="connsiteY2" fmla="*/ 204560 h 526388"/>
              <a:gd name="connsiteX3" fmla="*/ 2919858 w 2919893"/>
              <a:gd name="connsiteY3" fmla="*/ 212852 h 526388"/>
              <a:gd name="connsiteX4" fmla="*/ 2909091 w 2919893"/>
              <a:gd name="connsiteY4" fmla="*/ 487315 h 526388"/>
              <a:gd name="connsiteX5" fmla="*/ 320329 w 2919893"/>
              <a:gd name="connsiteY5" fmla="*/ 526388 h 526388"/>
              <a:gd name="connsiteX6" fmla="*/ 253 w 2919893"/>
              <a:gd name="connsiteY6" fmla="*/ 331001 h 526388"/>
              <a:gd name="connsiteX0" fmla="*/ 253 w 2925902"/>
              <a:gd name="connsiteY0" fmla="*/ 331001 h 536562"/>
              <a:gd name="connsiteX1" fmla="*/ 9438 w 2925902"/>
              <a:gd name="connsiteY1" fmla="*/ 0 h 536562"/>
              <a:gd name="connsiteX2" fmla="*/ 342906 w 2925902"/>
              <a:gd name="connsiteY2" fmla="*/ 204560 h 536562"/>
              <a:gd name="connsiteX3" fmla="*/ 2919858 w 2925902"/>
              <a:gd name="connsiteY3" fmla="*/ 212852 h 536562"/>
              <a:gd name="connsiteX4" fmla="*/ 2925902 w 2925902"/>
              <a:gd name="connsiteY4" fmla="*/ 536562 h 536562"/>
              <a:gd name="connsiteX5" fmla="*/ 320329 w 2925902"/>
              <a:gd name="connsiteY5" fmla="*/ 526388 h 536562"/>
              <a:gd name="connsiteX6" fmla="*/ 253 w 2925902"/>
              <a:gd name="connsiteY6" fmla="*/ 331001 h 536562"/>
              <a:gd name="connsiteX0" fmla="*/ 253 w 2920029"/>
              <a:gd name="connsiteY0" fmla="*/ 331001 h 536562"/>
              <a:gd name="connsiteX1" fmla="*/ 9438 w 2920029"/>
              <a:gd name="connsiteY1" fmla="*/ 0 h 536562"/>
              <a:gd name="connsiteX2" fmla="*/ 342906 w 2920029"/>
              <a:gd name="connsiteY2" fmla="*/ 204560 h 536562"/>
              <a:gd name="connsiteX3" fmla="*/ 2919858 w 2920029"/>
              <a:gd name="connsiteY3" fmla="*/ 212852 h 536562"/>
              <a:gd name="connsiteX4" fmla="*/ 2919178 w 2920029"/>
              <a:gd name="connsiteY4" fmla="*/ 536562 h 536562"/>
              <a:gd name="connsiteX5" fmla="*/ 320329 w 2920029"/>
              <a:gd name="connsiteY5" fmla="*/ 526388 h 536562"/>
              <a:gd name="connsiteX6" fmla="*/ 253 w 2920029"/>
              <a:gd name="connsiteY6" fmla="*/ 331001 h 536562"/>
              <a:gd name="connsiteX0" fmla="*/ 628 w 2920404"/>
              <a:gd name="connsiteY0" fmla="*/ 333737 h 539298"/>
              <a:gd name="connsiteX1" fmla="*/ 847 w 2920404"/>
              <a:gd name="connsiteY1" fmla="*/ 0 h 539298"/>
              <a:gd name="connsiteX2" fmla="*/ 343281 w 2920404"/>
              <a:gd name="connsiteY2" fmla="*/ 207296 h 539298"/>
              <a:gd name="connsiteX3" fmla="*/ 2920233 w 2920404"/>
              <a:gd name="connsiteY3" fmla="*/ 215588 h 539298"/>
              <a:gd name="connsiteX4" fmla="*/ 2919553 w 2920404"/>
              <a:gd name="connsiteY4" fmla="*/ 539298 h 539298"/>
              <a:gd name="connsiteX5" fmla="*/ 320704 w 2920404"/>
              <a:gd name="connsiteY5" fmla="*/ 529124 h 539298"/>
              <a:gd name="connsiteX6" fmla="*/ 628 w 2920404"/>
              <a:gd name="connsiteY6" fmla="*/ 333737 h 539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20404" h="539298">
                <a:moveTo>
                  <a:pt x="628" y="333737"/>
                </a:moveTo>
                <a:cubicBezTo>
                  <a:pt x="-1632" y="165706"/>
                  <a:pt x="3107" y="168031"/>
                  <a:pt x="847" y="0"/>
                </a:cubicBezTo>
                <a:lnTo>
                  <a:pt x="343281" y="207296"/>
                </a:lnTo>
                <a:lnTo>
                  <a:pt x="2920233" y="215588"/>
                </a:lnTo>
                <a:cubicBezTo>
                  <a:pt x="2921027" y="335927"/>
                  <a:pt x="2918759" y="418959"/>
                  <a:pt x="2919553" y="539298"/>
                </a:cubicBezTo>
                <a:lnTo>
                  <a:pt x="320704" y="529124"/>
                </a:lnTo>
                <a:cubicBezTo>
                  <a:pt x="216253" y="458523"/>
                  <a:pt x="105079" y="404338"/>
                  <a:pt x="628" y="333737"/>
                </a:cubicBezTo>
                <a:close/>
              </a:path>
            </a:pathLst>
          </a:cu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7" name="Text Placeholder 37">
            <a:extLst>
              <a:ext uri="{FF2B5EF4-FFF2-40B4-BE49-F238E27FC236}">
                <a16:creationId xmlns:a16="http://schemas.microsoft.com/office/drawing/2014/main" id="{A3B2080F-F57B-443B-BAB9-CFB56334E193}"/>
              </a:ext>
            </a:extLst>
          </p:cNvPr>
          <p:cNvSpPr>
            <a:spLocks noGrp="1"/>
          </p:cNvSpPr>
          <p:nvPr>
            <p:ph type="body" sz="quarter" idx="23" hasCustomPrompt="1"/>
          </p:nvPr>
        </p:nvSpPr>
        <p:spPr>
          <a:xfrm>
            <a:off x="287056" y="6128294"/>
            <a:ext cx="1642167" cy="350256"/>
          </a:xfrm>
        </p:spPr>
        <p:txBody>
          <a:bodyPr/>
          <a:lstStyle>
            <a:lvl1pPr>
              <a:defRPr sz="1100" b="1">
                <a:solidFill>
                  <a:schemeClr val="bg1"/>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5" name="Rectangle 7">
            <a:extLst>
              <a:ext uri="{FF2B5EF4-FFF2-40B4-BE49-F238E27FC236}">
                <a16:creationId xmlns:a16="http://schemas.microsoft.com/office/drawing/2014/main" id="{E047FF7B-E3DF-4040-8986-9DFEF0B66AC6}"/>
              </a:ext>
            </a:extLst>
          </p:cNvPr>
          <p:cNvSpPr/>
          <p:nvPr userDrawn="1"/>
        </p:nvSpPr>
        <p:spPr>
          <a:xfrm flipV="1">
            <a:off x="-3340" y="4988883"/>
            <a:ext cx="2173419" cy="737535"/>
          </a:xfrm>
          <a:custGeom>
            <a:avLst/>
            <a:gdLst>
              <a:gd name="connsiteX0" fmla="*/ 0 w 3080751"/>
              <a:gd name="connsiteY0" fmla="*/ 0 h 689822"/>
              <a:gd name="connsiteX1" fmla="*/ 344911 w 3080751"/>
              <a:gd name="connsiteY1" fmla="*/ 0 h 689822"/>
              <a:gd name="connsiteX2" fmla="*/ 344911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0 w 3080751"/>
              <a:gd name="connsiteY5" fmla="*/ 689822 h 689822"/>
              <a:gd name="connsiteX6" fmla="*/ 0 w 3080751"/>
              <a:gd name="connsiteY6" fmla="*/ 0 h 689822"/>
              <a:gd name="connsiteX0" fmla="*/ 0 w 3080751"/>
              <a:gd name="connsiteY0" fmla="*/ 0 h 689822"/>
              <a:gd name="connsiteX1" fmla="*/ 344911 w 3080751"/>
              <a:gd name="connsiteY1" fmla="*/ 0 h 689822"/>
              <a:gd name="connsiteX2" fmla="*/ 778665 w 3080751"/>
              <a:gd name="connsiteY2" fmla="*/ 344911 h 689822"/>
              <a:gd name="connsiteX3" fmla="*/ 3080751 w 3080751"/>
              <a:gd name="connsiteY3" fmla="*/ 344911 h 689822"/>
              <a:gd name="connsiteX4" fmla="*/ 3080751 w 3080751"/>
              <a:gd name="connsiteY4" fmla="*/ 689822 h 689822"/>
              <a:gd name="connsiteX5" fmla="*/ 785446 w 3080751"/>
              <a:gd name="connsiteY5" fmla="*/ 689822 h 689822"/>
              <a:gd name="connsiteX6" fmla="*/ 0 w 3080751"/>
              <a:gd name="connsiteY6" fmla="*/ 0 h 689822"/>
              <a:gd name="connsiteX0" fmla="*/ 0 w 3069028"/>
              <a:gd name="connsiteY0" fmla="*/ 304800 h 689822"/>
              <a:gd name="connsiteX1" fmla="*/ 333188 w 3069028"/>
              <a:gd name="connsiteY1" fmla="*/ 0 h 689822"/>
              <a:gd name="connsiteX2" fmla="*/ 766942 w 3069028"/>
              <a:gd name="connsiteY2" fmla="*/ 344911 h 689822"/>
              <a:gd name="connsiteX3" fmla="*/ 3069028 w 3069028"/>
              <a:gd name="connsiteY3" fmla="*/ 344911 h 689822"/>
              <a:gd name="connsiteX4" fmla="*/ 3069028 w 3069028"/>
              <a:gd name="connsiteY4" fmla="*/ 689822 h 689822"/>
              <a:gd name="connsiteX5" fmla="*/ 773723 w 3069028"/>
              <a:gd name="connsiteY5" fmla="*/ 689822 h 689822"/>
              <a:gd name="connsiteX6" fmla="*/ 0 w 3069028"/>
              <a:gd name="connsiteY6" fmla="*/ 304800 h 689822"/>
              <a:gd name="connsiteX0" fmla="*/ 18504 w 3087532"/>
              <a:gd name="connsiteY0" fmla="*/ 398585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98585 h 783607"/>
              <a:gd name="connsiteX0" fmla="*/ 18504 w 3087532"/>
              <a:gd name="connsiteY0" fmla="*/ 339970 h 783607"/>
              <a:gd name="connsiteX1" fmla="*/ 0 w 3087532"/>
              <a:gd name="connsiteY1" fmla="*/ 0 h 783607"/>
              <a:gd name="connsiteX2" fmla="*/ 785446 w 3087532"/>
              <a:gd name="connsiteY2" fmla="*/ 438696 h 783607"/>
              <a:gd name="connsiteX3" fmla="*/ 3087532 w 3087532"/>
              <a:gd name="connsiteY3" fmla="*/ 438696 h 783607"/>
              <a:gd name="connsiteX4" fmla="*/ 3087532 w 3087532"/>
              <a:gd name="connsiteY4" fmla="*/ 783607 h 783607"/>
              <a:gd name="connsiteX5" fmla="*/ 792227 w 3087532"/>
              <a:gd name="connsiteY5" fmla="*/ 783607 h 783607"/>
              <a:gd name="connsiteX6" fmla="*/ 18504 w 3087532"/>
              <a:gd name="connsiteY6" fmla="*/ 339970 h 783607"/>
              <a:gd name="connsiteX0" fmla="*/ 18504 w 3087532"/>
              <a:gd name="connsiteY0" fmla="*/ 339970 h 795330"/>
              <a:gd name="connsiteX1" fmla="*/ 0 w 3087532"/>
              <a:gd name="connsiteY1" fmla="*/ 0 h 795330"/>
              <a:gd name="connsiteX2" fmla="*/ 785446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95330"/>
              <a:gd name="connsiteX1" fmla="*/ 0 w 3087532"/>
              <a:gd name="connsiteY1" fmla="*/ 0 h 795330"/>
              <a:gd name="connsiteX2" fmla="*/ 468923 w 3087532"/>
              <a:gd name="connsiteY2" fmla="*/ 438696 h 795330"/>
              <a:gd name="connsiteX3" fmla="*/ 3087532 w 3087532"/>
              <a:gd name="connsiteY3" fmla="*/ 438696 h 795330"/>
              <a:gd name="connsiteX4" fmla="*/ 3087532 w 3087532"/>
              <a:gd name="connsiteY4" fmla="*/ 783607 h 795330"/>
              <a:gd name="connsiteX5" fmla="*/ 346750 w 3087532"/>
              <a:gd name="connsiteY5" fmla="*/ 795330 h 795330"/>
              <a:gd name="connsiteX6" fmla="*/ 18504 w 3087532"/>
              <a:gd name="connsiteY6" fmla="*/ 339970 h 795330"/>
              <a:gd name="connsiteX0" fmla="*/ 18504 w 3087532"/>
              <a:gd name="connsiteY0" fmla="*/ 339970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18504 w 3087532"/>
              <a:gd name="connsiteY6" fmla="*/ 339970 h 783607"/>
              <a:gd name="connsiteX0" fmla="*/ 6781 w 3087532"/>
              <a:gd name="connsiteY0" fmla="*/ 504093 h 783607"/>
              <a:gd name="connsiteX1" fmla="*/ 0 w 3087532"/>
              <a:gd name="connsiteY1" fmla="*/ 0 h 783607"/>
              <a:gd name="connsiteX2" fmla="*/ 468923 w 3087532"/>
              <a:gd name="connsiteY2" fmla="*/ 438696 h 783607"/>
              <a:gd name="connsiteX3" fmla="*/ 3087532 w 3087532"/>
              <a:gd name="connsiteY3" fmla="*/ 438696 h 783607"/>
              <a:gd name="connsiteX4" fmla="*/ 3087532 w 3087532"/>
              <a:gd name="connsiteY4" fmla="*/ 783607 h 783607"/>
              <a:gd name="connsiteX5" fmla="*/ 335027 w 3087532"/>
              <a:gd name="connsiteY5" fmla="*/ 783607 h 783607"/>
              <a:gd name="connsiteX6" fmla="*/ 6781 w 3087532"/>
              <a:gd name="connsiteY6" fmla="*/ 504093 h 783607"/>
              <a:gd name="connsiteX0" fmla="*/ 41950 w 3122701"/>
              <a:gd name="connsiteY0" fmla="*/ 468924 h 748438"/>
              <a:gd name="connsiteX1" fmla="*/ 0 w 3122701"/>
              <a:gd name="connsiteY1" fmla="*/ 0 h 748438"/>
              <a:gd name="connsiteX2" fmla="*/ 504092 w 3122701"/>
              <a:gd name="connsiteY2" fmla="*/ 403527 h 748438"/>
              <a:gd name="connsiteX3" fmla="*/ 3122701 w 3122701"/>
              <a:gd name="connsiteY3" fmla="*/ 403527 h 748438"/>
              <a:gd name="connsiteX4" fmla="*/ 3122701 w 3122701"/>
              <a:gd name="connsiteY4" fmla="*/ 748438 h 748438"/>
              <a:gd name="connsiteX5" fmla="*/ 370196 w 3122701"/>
              <a:gd name="connsiteY5" fmla="*/ 748438 h 748438"/>
              <a:gd name="connsiteX6" fmla="*/ 41950 w 3122701"/>
              <a:gd name="connsiteY6" fmla="*/ 468924 h 748438"/>
              <a:gd name="connsiteX0" fmla="*/ 18504 w 3099255"/>
              <a:gd name="connsiteY0" fmla="*/ 468924 h 748438"/>
              <a:gd name="connsiteX1" fmla="*/ 0 w 3099255"/>
              <a:gd name="connsiteY1" fmla="*/ 0 h 748438"/>
              <a:gd name="connsiteX2" fmla="*/ 480646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63415 w 3099255"/>
              <a:gd name="connsiteY2" fmla="*/ 380081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33754 w 3099255"/>
              <a:gd name="connsiteY2" fmla="*/ 403527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380385 w 3099255"/>
              <a:gd name="connsiteY2" fmla="*/ 392853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46750 w 3099255"/>
              <a:gd name="connsiteY5" fmla="*/ 748438 h 748438"/>
              <a:gd name="connsiteX6" fmla="*/ 18504 w 3099255"/>
              <a:gd name="connsiteY6" fmla="*/ 468924 h 748438"/>
              <a:gd name="connsiteX0" fmla="*/ 18504 w 3099255"/>
              <a:gd name="connsiteY0" fmla="*/ 468924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8504 w 3099255"/>
              <a:gd name="connsiteY6" fmla="*/ 468924 h 748438"/>
              <a:gd name="connsiteX0" fmla="*/ 11388 w 3099255"/>
              <a:gd name="connsiteY0" fmla="*/ 422670 h 748438"/>
              <a:gd name="connsiteX1" fmla="*/ 0 w 3099255"/>
              <a:gd name="connsiteY1" fmla="*/ 0 h 748438"/>
              <a:gd name="connsiteX2" fmla="*/ 405290 w 3099255"/>
              <a:gd name="connsiteY2" fmla="*/ 389295 h 748438"/>
              <a:gd name="connsiteX3" fmla="*/ 3099255 w 3099255"/>
              <a:gd name="connsiteY3" fmla="*/ 403527 h 748438"/>
              <a:gd name="connsiteX4" fmla="*/ 3099255 w 3099255"/>
              <a:gd name="connsiteY4" fmla="*/ 748438 h 748438"/>
              <a:gd name="connsiteX5" fmla="*/ 389446 w 3099255"/>
              <a:gd name="connsiteY5" fmla="*/ 748438 h 748438"/>
              <a:gd name="connsiteX6" fmla="*/ 11388 w 3099255"/>
              <a:gd name="connsiteY6" fmla="*/ 422670 h 748438"/>
              <a:gd name="connsiteX0" fmla="*/ 7830 w 3095697"/>
              <a:gd name="connsiteY0" fmla="*/ 415554 h 741322"/>
              <a:gd name="connsiteX1" fmla="*/ 0 w 3095697"/>
              <a:gd name="connsiteY1" fmla="*/ 0 h 741322"/>
              <a:gd name="connsiteX2" fmla="*/ 401732 w 3095697"/>
              <a:gd name="connsiteY2" fmla="*/ 382179 h 741322"/>
              <a:gd name="connsiteX3" fmla="*/ 3095697 w 3095697"/>
              <a:gd name="connsiteY3" fmla="*/ 396411 h 741322"/>
              <a:gd name="connsiteX4" fmla="*/ 3095697 w 3095697"/>
              <a:gd name="connsiteY4" fmla="*/ 741322 h 741322"/>
              <a:gd name="connsiteX5" fmla="*/ 385888 w 3095697"/>
              <a:gd name="connsiteY5" fmla="*/ 741322 h 741322"/>
              <a:gd name="connsiteX6" fmla="*/ 7830 w 3095697"/>
              <a:gd name="connsiteY6" fmla="*/ 415554 h 741322"/>
              <a:gd name="connsiteX0" fmla="*/ 748 w 3088615"/>
              <a:gd name="connsiteY0" fmla="*/ 390648 h 716416"/>
              <a:gd name="connsiteX1" fmla="*/ 34 w 3088615"/>
              <a:gd name="connsiteY1" fmla="*/ 0 h 716416"/>
              <a:gd name="connsiteX2" fmla="*/ 394650 w 3088615"/>
              <a:gd name="connsiteY2" fmla="*/ 357273 h 716416"/>
              <a:gd name="connsiteX3" fmla="*/ 3088615 w 3088615"/>
              <a:gd name="connsiteY3" fmla="*/ 371505 h 716416"/>
              <a:gd name="connsiteX4" fmla="*/ 3088615 w 3088615"/>
              <a:gd name="connsiteY4" fmla="*/ 716416 h 716416"/>
              <a:gd name="connsiteX5" fmla="*/ 378806 w 3088615"/>
              <a:gd name="connsiteY5" fmla="*/ 716416 h 716416"/>
              <a:gd name="connsiteX6" fmla="*/ 748 w 3088615"/>
              <a:gd name="connsiteY6" fmla="*/ 390648 h 716416"/>
              <a:gd name="connsiteX0" fmla="*/ 4272 w 3092139"/>
              <a:gd name="connsiteY0" fmla="*/ 372858 h 698626"/>
              <a:gd name="connsiteX1" fmla="*/ 0 w 3092139"/>
              <a:gd name="connsiteY1" fmla="*/ 0 h 698626"/>
              <a:gd name="connsiteX2" fmla="*/ 398174 w 3092139"/>
              <a:gd name="connsiteY2" fmla="*/ 339483 h 698626"/>
              <a:gd name="connsiteX3" fmla="*/ 3092139 w 3092139"/>
              <a:gd name="connsiteY3" fmla="*/ 353715 h 698626"/>
              <a:gd name="connsiteX4" fmla="*/ 3092139 w 3092139"/>
              <a:gd name="connsiteY4" fmla="*/ 698626 h 698626"/>
              <a:gd name="connsiteX5" fmla="*/ 382330 w 3092139"/>
              <a:gd name="connsiteY5" fmla="*/ 698626 h 698626"/>
              <a:gd name="connsiteX6" fmla="*/ 4272 w 3092139"/>
              <a:gd name="connsiteY6" fmla="*/ 372858 h 698626"/>
              <a:gd name="connsiteX0" fmla="*/ 4272 w 3092139"/>
              <a:gd name="connsiteY0" fmla="*/ 390648 h 716416"/>
              <a:gd name="connsiteX1" fmla="*/ 0 w 3092139"/>
              <a:gd name="connsiteY1" fmla="*/ 0 h 716416"/>
              <a:gd name="connsiteX2" fmla="*/ 398174 w 3092139"/>
              <a:gd name="connsiteY2" fmla="*/ 357273 h 716416"/>
              <a:gd name="connsiteX3" fmla="*/ 3092139 w 3092139"/>
              <a:gd name="connsiteY3" fmla="*/ 371505 h 716416"/>
              <a:gd name="connsiteX4" fmla="*/ 3092139 w 3092139"/>
              <a:gd name="connsiteY4" fmla="*/ 716416 h 716416"/>
              <a:gd name="connsiteX5" fmla="*/ 382330 w 3092139"/>
              <a:gd name="connsiteY5" fmla="*/ 716416 h 716416"/>
              <a:gd name="connsiteX6" fmla="*/ 4272 w 3092139"/>
              <a:gd name="connsiteY6" fmla="*/ 390648 h 716416"/>
              <a:gd name="connsiteX0" fmla="*/ 44 w 3087911"/>
              <a:gd name="connsiteY0" fmla="*/ 255566 h 581334"/>
              <a:gd name="connsiteX1" fmla="*/ 81192 w 3087911"/>
              <a:gd name="connsiteY1" fmla="*/ 0 h 581334"/>
              <a:gd name="connsiteX2" fmla="*/ 393946 w 3087911"/>
              <a:gd name="connsiteY2" fmla="*/ 222191 h 581334"/>
              <a:gd name="connsiteX3" fmla="*/ 3087911 w 3087911"/>
              <a:gd name="connsiteY3" fmla="*/ 236423 h 581334"/>
              <a:gd name="connsiteX4" fmla="*/ 3087911 w 3087911"/>
              <a:gd name="connsiteY4" fmla="*/ 581334 h 581334"/>
              <a:gd name="connsiteX5" fmla="*/ 378102 w 3087911"/>
              <a:gd name="connsiteY5" fmla="*/ 581334 h 581334"/>
              <a:gd name="connsiteX6" fmla="*/ 44 w 3087911"/>
              <a:gd name="connsiteY6" fmla="*/ 255566 h 581334"/>
              <a:gd name="connsiteX0" fmla="*/ 8153 w 3006719"/>
              <a:gd name="connsiteY0" fmla="*/ 343889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43889 h 581334"/>
              <a:gd name="connsiteX0" fmla="*/ 8153 w 3006719"/>
              <a:gd name="connsiteY0" fmla="*/ 380257 h 581334"/>
              <a:gd name="connsiteX1" fmla="*/ 0 w 3006719"/>
              <a:gd name="connsiteY1" fmla="*/ 0 h 581334"/>
              <a:gd name="connsiteX2" fmla="*/ 312754 w 3006719"/>
              <a:gd name="connsiteY2" fmla="*/ 222191 h 581334"/>
              <a:gd name="connsiteX3" fmla="*/ 3006719 w 3006719"/>
              <a:gd name="connsiteY3" fmla="*/ 236423 h 581334"/>
              <a:gd name="connsiteX4" fmla="*/ 3006719 w 3006719"/>
              <a:gd name="connsiteY4" fmla="*/ 581334 h 581334"/>
              <a:gd name="connsiteX5" fmla="*/ 296910 w 3006719"/>
              <a:gd name="connsiteY5" fmla="*/ 581334 h 581334"/>
              <a:gd name="connsiteX6" fmla="*/ 8153 w 3006719"/>
              <a:gd name="connsiteY6" fmla="*/ 380257 h 581334"/>
              <a:gd name="connsiteX0" fmla="*/ 4270 w 3002836"/>
              <a:gd name="connsiteY0" fmla="*/ 362073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62073 h 563150"/>
              <a:gd name="connsiteX0" fmla="*/ 4270 w 3002836"/>
              <a:gd name="connsiteY0" fmla="*/ 351682 h 563150"/>
              <a:gd name="connsiteX1" fmla="*/ 0 w 3002836"/>
              <a:gd name="connsiteY1" fmla="*/ 0 h 563150"/>
              <a:gd name="connsiteX2" fmla="*/ 308871 w 3002836"/>
              <a:gd name="connsiteY2" fmla="*/ 204007 h 563150"/>
              <a:gd name="connsiteX3" fmla="*/ 3002836 w 3002836"/>
              <a:gd name="connsiteY3" fmla="*/ 218239 h 563150"/>
              <a:gd name="connsiteX4" fmla="*/ 3002836 w 3002836"/>
              <a:gd name="connsiteY4" fmla="*/ 563150 h 563150"/>
              <a:gd name="connsiteX5" fmla="*/ 293027 w 3002836"/>
              <a:gd name="connsiteY5" fmla="*/ 563150 h 563150"/>
              <a:gd name="connsiteX6" fmla="*/ 4270 w 3002836"/>
              <a:gd name="connsiteY6" fmla="*/ 351682 h 563150"/>
              <a:gd name="connsiteX0" fmla="*/ 700 w 3003147"/>
              <a:gd name="connsiteY0" fmla="*/ 341291 h 563150"/>
              <a:gd name="connsiteX1" fmla="*/ 311 w 3003147"/>
              <a:gd name="connsiteY1" fmla="*/ 0 h 563150"/>
              <a:gd name="connsiteX2" fmla="*/ 309182 w 3003147"/>
              <a:gd name="connsiteY2" fmla="*/ 204007 h 563150"/>
              <a:gd name="connsiteX3" fmla="*/ 3003147 w 3003147"/>
              <a:gd name="connsiteY3" fmla="*/ 218239 h 563150"/>
              <a:gd name="connsiteX4" fmla="*/ 3003147 w 3003147"/>
              <a:gd name="connsiteY4" fmla="*/ 563150 h 563150"/>
              <a:gd name="connsiteX5" fmla="*/ 293338 w 3003147"/>
              <a:gd name="connsiteY5" fmla="*/ 563150 h 563150"/>
              <a:gd name="connsiteX6" fmla="*/ 700 w 3003147"/>
              <a:gd name="connsiteY6" fmla="*/ 341291 h 563150"/>
              <a:gd name="connsiteX0" fmla="*/ 406 w 3006737"/>
              <a:gd name="connsiteY0" fmla="*/ 351682 h 563150"/>
              <a:gd name="connsiteX1" fmla="*/ 3901 w 3006737"/>
              <a:gd name="connsiteY1" fmla="*/ 0 h 563150"/>
              <a:gd name="connsiteX2" fmla="*/ 312772 w 3006737"/>
              <a:gd name="connsiteY2" fmla="*/ 204007 h 563150"/>
              <a:gd name="connsiteX3" fmla="*/ 3006737 w 3006737"/>
              <a:gd name="connsiteY3" fmla="*/ 218239 h 563150"/>
              <a:gd name="connsiteX4" fmla="*/ 3006737 w 3006737"/>
              <a:gd name="connsiteY4" fmla="*/ 563150 h 563150"/>
              <a:gd name="connsiteX5" fmla="*/ 296928 w 3006737"/>
              <a:gd name="connsiteY5" fmla="*/ 563150 h 563150"/>
              <a:gd name="connsiteX6" fmla="*/ 406 w 3006737"/>
              <a:gd name="connsiteY6" fmla="*/ 351682 h 563150"/>
              <a:gd name="connsiteX0" fmla="*/ 4271 w 3010602"/>
              <a:gd name="connsiteY0" fmla="*/ 343888 h 555356"/>
              <a:gd name="connsiteX1" fmla="*/ 0 w 3010602"/>
              <a:gd name="connsiteY1" fmla="*/ 0 h 555356"/>
              <a:gd name="connsiteX2" fmla="*/ 316637 w 3010602"/>
              <a:gd name="connsiteY2" fmla="*/ 196213 h 555356"/>
              <a:gd name="connsiteX3" fmla="*/ 3010602 w 3010602"/>
              <a:gd name="connsiteY3" fmla="*/ 210445 h 555356"/>
              <a:gd name="connsiteX4" fmla="*/ 3010602 w 3010602"/>
              <a:gd name="connsiteY4" fmla="*/ 555356 h 555356"/>
              <a:gd name="connsiteX5" fmla="*/ 300793 w 3010602"/>
              <a:gd name="connsiteY5" fmla="*/ 555356 h 555356"/>
              <a:gd name="connsiteX6" fmla="*/ 4271 w 3010602"/>
              <a:gd name="connsiteY6" fmla="*/ 343888 h 555356"/>
              <a:gd name="connsiteX0" fmla="*/ 407 w 3006738"/>
              <a:gd name="connsiteY0" fmla="*/ 356876 h 568344"/>
              <a:gd name="connsiteX1" fmla="*/ 3902 w 3006738"/>
              <a:gd name="connsiteY1" fmla="*/ 0 h 568344"/>
              <a:gd name="connsiteX2" fmla="*/ 312773 w 3006738"/>
              <a:gd name="connsiteY2" fmla="*/ 209201 h 568344"/>
              <a:gd name="connsiteX3" fmla="*/ 3006738 w 3006738"/>
              <a:gd name="connsiteY3" fmla="*/ 223433 h 568344"/>
              <a:gd name="connsiteX4" fmla="*/ 3006738 w 3006738"/>
              <a:gd name="connsiteY4" fmla="*/ 568344 h 568344"/>
              <a:gd name="connsiteX5" fmla="*/ 296929 w 3006738"/>
              <a:gd name="connsiteY5" fmla="*/ 568344 h 568344"/>
              <a:gd name="connsiteX6" fmla="*/ 407 w 3006738"/>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8344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10602 w 3010602"/>
              <a:gd name="connsiteY3" fmla="*/ 223433 h 568344"/>
              <a:gd name="connsiteX4" fmla="*/ 3010602 w 3010602"/>
              <a:gd name="connsiteY4" fmla="*/ 568344 h 568344"/>
              <a:gd name="connsiteX5" fmla="*/ 300793 w 3010602"/>
              <a:gd name="connsiteY5" fmla="*/ 563149 h 568344"/>
              <a:gd name="connsiteX6" fmla="*/ 4271 w 3010602"/>
              <a:gd name="connsiteY6" fmla="*/ 356876 h 568344"/>
              <a:gd name="connsiteX0" fmla="*/ 4271 w 3010602"/>
              <a:gd name="connsiteY0" fmla="*/ 356876 h 568344"/>
              <a:gd name="connsiteX1" fmla="*/ 0 w 3010602"/>
              <a:gd name="connsiteY1" fmla="*/ 0 h 568344"/>
              <a:gd name="connsiteX2" fmla="*/ 316637 w 3010602"/>
              <a:gd name="connsiteY2" fmla="*/ 209201 h 568344"/>
              <a:gd name="connsiteX3" fmla="*/ 3006719 w 3010602"/>
              <a:gd name="connsiteY3" fmla="*/ 218237 h 568344"/>
              <a:gd name="connsiteX4" fmla="*/ 3010602 w 3010602"/>
              <a:gd name="connsiteY4" fmla="*/ 568344 h 568344"/>
              <a:gd name="connsiteX5" fmla="*/ 300793 w 3010602"/>
              <a:gd name="connsiteY5" fmla="*/ 563149 h 568344"/>
              <a:gd name="connsiteX6" fmla="*/ 4271 w 3010602"/>
              <a:gd name="connsiteY6" fmla="*/ 356876 h 568344"/>
              <a:gd name="connsiteX0" fmla="*/ 457 w 3006788"/>
              <a:gd name="connsiteY0" fmla="*/ 367937 h 579405"/>
              <a:gd name="connsiteX1" fmla="*/ 2918 w 3006788"/>
              <a:gd name="connsiteY1" fmla="*/ 0 h 579405"/>
              <a:gd name="connsiteX2" fmla="*/ 312823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5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06788"/>
              <a:gd name="connsiteY0" fmla="*/ 367937 h 579405"/>
              <a:gd name="connsiteX1" fmla="*/ 2918 w 3006788"/>
              <a:gd name="connsiteY1" fmla="*/ 0 h 579405"/>
              <a:gd name="connsiteX2" fmla="*/ 326287 w 3006788"/>
              <a:gd name="connsiteY2" fmla="*/ 220262 h 579405"/>
              <a:gd name="connsiteX3" fmla="*/ 3002906 w 3006788"/>
              <a:gd name="connsiteY3" fmla="*/ 229298 h 579405"/>
              <a:gd name="connsiteX4" fmla="*/ 3006788 w 3006788"/>
              <a:gd name="connsiteY4" fmla="*/ 579405 h 579405"/>
              <a:gd name="connsiteX5" fmla="*/ 296979 w 3006788"/>
              <a:gd name="connsiteY5" fmla="*/ 574210 h 579405"/>
              <a:gd name="connsiteX6" fmla="*/ 457 w 3006788"/>
              <a:gd name="connsiteY6" fmla="*/ 367937 h 579405"/>
              <a:gd name="connsiteX0" fmla="*/ 457 w 3013004"/>
              <a:gd name="connsiteY0" fmla="*/ 367937 h 579405"/>
              <a:gd name="connsiteX1" fmla="*/ 2918 w 3013004"/>
              <a:gd name="connsiteY1" fmla="*/ 0 h 579405"/>
              <a:gd name="connsiteX2" fmla="*/ 326287 w 3013004"/>
              <a:gd name="connsiteY2" fmla="*/ 220262 h 579405"/>
              <a:gd name="connsiteX3" fmla="*/ 3013004 w 3013004"/>
              <a:gd name="connsiteY3" fmla="*/ 232064 h 579405"/>
              <a:gd name="connsiteX4" fmla="*/ 3006788 w 3013004"/>
              <a:gd name="connsiteY4" fmla="*/ 579405 h 579405"/>
              <a:gd name="connsiteX5" fmla="*/ 296979 w 3013004"/>
              <a:gd name="connsiteY5" fmla="*/ 574210 h 579405"/>
              <a:gd name="connsiteX6" fmla="*/ 457 w 3013004"/>
              <a:gd name="connsiteY6" fmla="*/ 367937 h 579405"/>
              <a:gd name="connsiteX0" fmla="*/ 457 w 3009638"/>
              <a:gd name="connsiteY0" fmla="*/ 367937 h 579405"/>
              <a:gd name="connsiteX1" fmla="*/ 2918 w 3009638"/>
              <a:gd name="connsiteY1" fmla="*/ 0 h 579405"/>
              <a:gd name="connsiteX2" fmla="*/ 326287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296979 w 3009638"/>
              <a:gd name="connsiteY5" fmla="*/ 574210 h 579405"/>
              <a:gd name="connsiteX6" fmla="*/ 457 w 3009638"/>
              <a:gd name="connsiteY6" fmla="*/ 367937 h 579405"/>
              <a:gd name="connsiteX0" fmla="*/ 457 w 3009638"/>
              <a:gd name="connsiteY0" fmla="*/ 367937 h 579405"/>
              <a:gd name="connsiteX1" fmla="*/ 2918 w 3009638"/>
              <a:gd name="connsiteY1" fmla="*/ 0 h 579405"/>
              <a:gd name="connsiteX2" fmla="*/ 329654 w 3009638"/>
              <a:gd name="connsiteY2" fmla="*/ 220262 h 579405"/>
              <a:gd name="connsiteX3" fmla="*/ 3009638 w 3009638"/>
              <a:gd name="connsiteY3" fmla="*/ 232064 h 579405"/>
              <a:gd name="connsiteX4" fmla="*/ 3006788 w 3009638"/>
              <a:gd name="connsiteY4" fmla="*/ 579405 h 579405"/>
              <a:gd name="connsiteX5" fmla="*/ 310444 w 3009638"/>
              <a:gd name="connsiteY5" fmla="*/ 574210 h 579405"/>
              <a:gd name="connsiteX6" fmla="*/ 457 w 3009638"/>
              <a:gd name="connsiteY6" fmla="*/ 367937 h 579405"/>
              <a:gd name="connsiteX0" fmla="*/ 457 w 3009638"/>
              <a:gd name="connsiteY0" fmla="*/ 367937 h 582506"/>
              <a:gd name="connsiteX1" fmla="*/ 2918 w 3009638"/>
              <a:gd name="connsiteY1" fmla="*/ 0 h 582506"/>
              <a:gd name="connsiteX2" fmla="*/ 329654 w 3009638"/>
              <a:gd name="connsiteY2" fmla="*/ 220262 h 582506"/>
              <a:gd name="connsiteX3" fmla="*/ 3009638 w 3009638"/>
              <a:gd name="connsiteY3" fmla="*/ 232064 h 582506"/>
              <a:gd name="connsiteX4" fmla="*/ 3006788 w 3009638"/>
              <a:gd name="connsiteY4" fmla="*/ 579405 h 582506"/>
              <a:gd name="connsiteX5" fmla="*/ 310444 w 3009638"/>
              <a:gd name="connsiteY5" fmla="*/ 582506 h 582506"/>
              <a:gd name="connsiteX6" fmla="*/ 457 w 3009638"/>
              <a:gd name="connsiteY6" fmla="*/ 367937 h 582506"/>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0444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29654 w 3009638"/>
              <a:gd name="connsiteY2" fmla="*/ 220262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79740"/>
              <a:gd name="connsiteX1" fmla="*/ 2918 w 3009638"/>
              <a:gd name="connsiteY1" fmla="*/ 0 h 579740"/>
              <a:gd name="connsiteX2" fmla="*/ 336387 w 3009638"/>
              <a:gd name="connsiteY2" fmla="*/ 223028 h 579740"/>
              <a:gd name="connsiteX3" fmla="*/ 3009638 w 3009638"/>
              <a:gd name="connsiteY3" fmla="*/ 232064 h 579740"/>
              <a:gd name="connsiteX4" fmla="*/ 3006788 w 3009638"/>
              <a:gd name="connsiteY4" fmla="*/ 579405 h 579740"/>
              <a:gd name="connsiteX5" fmla="*/ 313810 w 3009638"/>
              <a:gd name="connsiteY5" fmla="*/ 579740 h 579740"/>
              <a:gd name="connsiteX6" fmla="*/ 457 w 3009638"/>
              <a:gd name="connsiteY6" fmla="*/ 367937 h 579740"/>
              <a:gd name="connsiteX0" fmla="*/ 457 w 3009638"/>
              <a:gd name="connsiteY0" fmla="*/ 367937 h 589872"/>
              <a:gd name="connsiteX1" fmla="*/ 2918 w 3009638"/>
              <a:gd name="connsiteY1" fmla="*/ 0 h 589872"/>
              <a:gd name="connsiteX2" fmla="*/ 336387 w 3009638"/>
              <a:gd name="connsiteY2" fmla="*/ 223028 h 589872"/>
              <a:gd name="connsiteX3" fmla="*/ 3009638 w 3009638"/>
              <a:gd name="connsiteY3" fmla="*/ 232064 h 589872"/>
              <a:gd name="connsiteX4" fmla="*/ 2573608 w 3009638"/>
              <a:gd name="connsiteY4" fmla="*/ 589872 h 589872"/>
              <a:gd name="connsiteX5" fmla="*/ 313810 w 3009638"/>
              <a:gd name="connsiteY5" fmla="*/ 579740 h 589872"/>
              <a:gd name="connsiteX6" fmla="*/ 457 w 3009638"/>
              <a:gd name="connsiteY6" fmla="*/ 367937 h 589872"/>
              <a:gd name="connsiteX0" fmla="*/ 457 w 2589199"/>
              <a:gd name="connsiteY0" fmla="*/ 367937 h 589872"/>
              <a:gd name="connsiteX1" fmla="*/ 2918 w 2589199"/>
              <a:gd name="connsiteY1" fmla="*/ 0 h 589872"/>
              <a:gd name="connsiteX2" fmla="*/ 336387 w 2589199"/>
              <a:gd name="connsiteY2" fmla="*/ 223028 h 589872"/>
              <a:gd name="connsiteX3" fmla="*/ 2589199 w 2589199"/>
              <a:gd name="connsiteY3" fmla="*/ 232064 h 589872"/>
              <a:gd name="connsiteX4" fmla="*/ 2573608 w 2589199"/>
              <a:gd name="connsiteY4" fmla="*/ 589872 h 589872"/>
              <a:gd name="connsiteX5" fmla="*/ 313810 w 2589199"/>
              <a:gd name="connsiteY5" fmla="*/ 579740 h 589872"/>
              <a:gd name="connsiteX6" fmla="*/ 457 w 2589199"/>
              <a:gd name="connsiteY6" fmla="*/ 367937 h 589872"/>
              <a:gd name="connsiteX0" fmla="*/ 457 w 2598746"/>
              <a:gd name="connsiteY0" fmla="*/ 367937 h 589872"/>
              <a:gd name="connsiteX1" fmla="*/ 2918 w 2598746"/>
              <a:gd name="connsiteY1" fmla="*/ 0 h 589872"/>
              <a:gd name="connsiteX2" fmla="*/ 336387 w 2598746"/>
              <a:gd name="connsiteY2" fmla="*/ 223028 h 589872"/>
              <a:gd name="connsiteX3" fmla="*/ 2589199 w 2598746"/>
              <a:gd name="connsiteY3" fmla="*/ 232064 h 589872"/>
              <a:gd name="connsiteX4" fmla="*/ 2598746 w 2598746"/>
              <a:gd name="connsiteY4" fmla="*/ 589872 h 589872"/>
              <a:gd name="connsiteX5" fmla="*/ 313810 w 2598746"/>
              <a:gd name="connsiteY5" fmla="*/ 579740 h 589872"/>
              <a:gd name="connsiteX6" fmla="*/ 457 w 2598746"/>
              <a:gd name="connsiteY6" fmla="*/ 367937 h 589872"/>
              <a:gd name="connsiteX0" fmla="*/ 457 w 2591580"/>
              <a:gd name="connsiteY0" fmla="*/ 367937 h 593080"/>
              <a:gd name="connsiteX1" fmla="*/ 2918 w 2591580"/>
              <a:gd name="connsiteY1" fmla="*/ 0 h 593080"/>
              <a:gd name="connsiteX2" fmla="*/ 336387 w 2591580"/>
              <a:gd name="connsiteY2" fmla="*/ 223028 h 593080"/>
              <a:gd name="connsiteX3" fmla="*/ 258919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91580"/>
              <a:gd name="connsiteY0" fmla="*/ 367937 h 593080"/>
              <a:gd name="connsiteX1" fmla="*/ 2918 w 2591580"/>
              <a:gd name="connsiteY1" fmla="*/ 0 h 593080"/>
              <a:gd name="connsiteX2" fmla="*/ 336387 w 2591580"/>
              <a:gd name="connsiteY2" fmla="*/ 223028 h 593080"/>
              <a:gd name="connsiteX3" fmla="*/ 2586809 w 2591580"/>
              <a:gd name="connsiteY3" fmla="*/ 232064 h 593080"/>
              <a:gd name="connsiteX4" fmla="*/ 2591580 w 2591580"/>
              <a:gd name="connsiteY4" fmla="*/ 593080 h 593080"/>
              <a:gd name="connsiteX5" fmla="*/ 313810 w 2591580"/>
              <a:gd name="connsiteY5" fmla="*/ 579740 h 593080"/>
              <a:gd name="connsiteX6" fmla="*/ 457 w 2591580"/>
              <a:gd name="connsiteY6" fmla="*/ 367937 h 593080"/>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4 w 2586914"/>
              <a:gd name="connsiteY4" fmla="*/ 591476 h 591476"/>
              <a:gd name="connsiteX5" fmla="*/ 313810 w 2586914"/>
              <a:gd name="connsiteY5" fmla="*/ 579740 h 591476"/>
              <a:gd name="connsiteX6" fmla="*/ 457 w 2586914"/>
              <a:gd name="connsiteY6" fmla="*/ 367937 h 591476"/>
              <a:gd name="connsiteX0" fmla="*/ 457 w 2586914"/>
              <a:gd name="connsiteY0" fmla="*/ 367937 h 591476"/>
              <a:gd name="connsiteX1" fmla="*/ 2918 w 2586914"/>
              <a:gd name="connsiteY1" fmla="*/ 0 h 591476"/>
              <a:gd name="connsiteX2" fmla="*/ 336387 w 2586914"/>
              <a:gd name="connsiteY2" fmla="*/ 223028 h 591476"/>
              <a:gd name="connsiteX3" fmla="*/ 2586809 w 2586914"/>
              <a:gd name="connsiteY3" fmla="*/ 232064 h 591476"/>
              <a:gd name="connsiteX4" fmla="*/ 2584415 w 2586914"/>
              <a:gd name="connsiteY4" fmla="*/ 591476 h 591476"/>
              <a:gd name="connsiteX5" fmla="*/ 313810 w 2586914"/>
              <a:gd name="connsiteY5" fmla="*/ 579740 h 591476"/>
              <a:gd name="connsiteX6" fmla="*/ 457 w 2586914"/>
              <a:gd name="connsiteY6" fmla="*/ 367937 h 591476"/>
              <a:gd name="connsiteX0" fmla="*/ 457 w 2589192"/>
              <a:gd name="connsiteY0" fmla="*/ 367937 h 589872"/>
              <a:gd name="connsiteX1" fmla="*/ 2918 w 2589192"/>
              <a:gd name="connsiteY1" fmla="*/ 0 h 589872"/>
              <a:gd name="connsiteX2" fmla="*/ 336387 w 2589192"/>
              <a:gd name="connsiteY2" fmla="*/ 223028 h 589872"/>
              <a:gd name="connsiteX3" fmla="*/ 2586809 w 2589192"/>
              <a:gd name="connsiteY3" fmla="*/ 232064 h 589872"/>
              <a:gd name="connsiteX4" fmla="*/ 2589192 w 2589192"/>
              <a:gd name="connsiteY4" fmla="*/ 589872 h 589872"/>
              <a:gd name="connsiteX5" fmla="*/ 313810 w 2589192"/>
              <a:gd name="connsiteY5" fmla="*/ 579740 h 589872"/>
              <a:gd name="connsiteX6" fmla="*/ 457 w 2589192"/>
              <a:gd name="connsiteY6" fmla="*/ 367937 h 58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192" h="589872">
                <a:moveTo>
                  <a:pt x="457" y="367937"/>
                </a:moveTo>
                <a:cubicBezTo>
                  <a:pt x="-1803" y="199906"/>
                  <a:pt x="5178" y="168031"/>
                  <a:pt x="2918" y="0"/>
                </a:cubicBezTo>
                <a:lnTo>
                  <a:pt x="336387" y="223028"/>
                </a:lnTo>
                <a:lnTo>
                  <a:pt x="2586809" y="232064"/>
                </a:lnTo>
                <a:cubicBezTo>
                  <a:pt x="2587603" y="352403"/>
                  <a:pt x="2588398" y="469533"/>
                  <a:pt x="2589192" y="589872"/>
                </a:cubicBezTo>
                <a:lnTo>
                  <a:pt x="313810" y="579740"/>
                </a:lnTo>
                <a:lnTo>
                  <a:pt x="457" y="36793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37" name="Text Placeholder 37">
            <a:extLst>
              <a:ext uri="{FF2B5EF4-FFF2-40B4-BE49-F238E27FC236}">
                <a16:creationId xmlns:a16="http://schemas.microsoft.com/office/drawing/2014/main" id="{30BD80AE-36E4-4280-B051-85788143AA1C}"/>
              </a:ext>
            </a:extLst>
          </p:cNvPr>
          <p:cNvSpPr>
            <a:spLocks noGrp="1"/>
          </p:cNvSpPr>
          <p:nvPr>
            <p:ph type="body" sz="quarter" idx="24" hasCustomPrompt="1"/>
          </p:nvPr>
        </p:nvSpPr>
        <p:spPr>
          <a:xfrm>
            <a:off x="287056" y="5033309"/>
            <a:ext cx="1642167" cy="350256"/>
          </a:xfrm>
        </p:spPr>
        <p:txBody>
          <a:bodyPr/>
          <a:lstStyle>
            <a:lvl1pPr>
              <a:defRPr sz="1100" b="1">
                <a:solidFill>
                  <a:schemeClr val="bg1">
                    <a:alpha val="40000"/>
                  </a:schemeClr>
                </a:solidFill>
                <a:latin typeface="Segoe UI Semibold" panose="020B0702040204020203" pitchFamily="34" charset="0"/>
                <a:cs typeface="Segoe UI Semibold" panose="020B0702040204020203" pitchFamily="34" charset="0"/>
              </a:defRPr>
            </a:lvl1pPr>
            <a:lvl2pPr>
              <a:defRPr sz="1050">
                <a:solidFill>
                  <a:schemeClr val="bg1">
                    <a:alpha val="40000"/>
                  </a:schemeClr>
                </a:solidFill>
              </a:defRPr>
            </a:lvl2pPr>
            <a:lvl3pPr>
              <a:defRPr sz="1000">
                <a:solidFill>
                  <a:schemeClr val="bg1">
                    <a:alpha val="40000"/>
                  </a:schemeClr>
                </a:solidFill>
              </a:defRPr>
            </a:lvl3pPr>
            <a:lvl4pPr>
              <a:defRPr sz="900">
                <a:solidFill>
                  <a:schemeClr val="bg1">
                    <a:alpha val="40000"/>
                  </a:schemeClr>
                </a:solidFill>
              </a:defRPr>
            </a:lvl4pPr>
            <a:lvl5pPr>
              <a:defRPr sz="900">
                <a:solidFill>
                  <a:schemeClr val="bg1">
                    <a:alpha val="40000"/>
                  </a:schemeClr>
                </a:solidFill>
              </a:defRPr>
            </a:lvl5pPr>
          </a:lstStyle>
          <a:p>
            <a:pPr lvl="0"/>
            <a:r>
              <a:rPr lang="en-US"/>
              <a:t>Click to edit master text styles</a:t>
            </a:r>
          </a:p>
        </p:txBody>
      </p:sp>
      <p:sp>
        <p:nvSpPr>
          <p:cNvPr id="30" name="Title 2">
            <a:extLst>
              <a:ext uri="{FF2B5EF4-FFF2-40B4-BE49-F238E27FC236}">
                <a16:creationId xmlns:a16="http://schemas.microsoft.com/office/drawing/2014/main" id="{6E825BC2-097C-46AB-A447-CF09BEE52C86}"/>
              </a:ext>
            </a:extLst>
          </p:cNvPr>
          <p:cNvSpPr>
            <a:spLocks noGrp="1"/>
          </p:cNvSpPr>
          <p:nvPr>
            <p:ph type="title" hasCustomPrompt="1"/>
          </p:nvPr>
        </p:nvSpPr>
        <p:spPr>
          <a:xfrm>
            <a:off x="200718" y="247199"/>
            <a:ext cx="1514757" cy="2593806"/>
          </a:xfrm>
        </p:spPr>
        <p:txBody>
          <a:bodyPr anchor="t"/>
          <a:lstStyle>
            <a:lvl1pPr>
              <a:defRPr lang="en-US" sz="2400" kern="1200" smtClean="0">
                <a:solidFill>
                  <a:schemeClr val="bg1"/>
                </a:solidFill>
                <a:latin typeface="Segoe UI Semibold" panose="020B0702040204020203" pitchFamily="34" charset="0"/>
                <a:ea typeface="+mn-ea"/>
                <a:cs typeface="Segoe UI Semibold" panose="020B0702040204020203" pitchFamily="34" charset="0"/>
              </a:defRPr>
            </a:lvl1pPr>
          </a:lstStyle>
          <a:p>
            <a:r>
              <a:rPr lang="en-US"/>
              <a:t>CLICK TO EDIT MASTER TITLE STYLE</a:t>
            </a:r>
          </a:p>
        </p:txBody>
      </p:sp>
      <p:sp>
        <p:nvSpPr>
          <p:cNvPr id="33" name="Text Placeholder 6">
            <a:extLst>
              <a:ext uri="{FF2B5EF4-FFF2-40B4-BE49-F238E27FC236}">
                <a16:creationId xmlns:a16="http://schemas.microsoft.com/office/drawing/2014/main" id="{15425519-6B84-48F8-AB76-FF42398D43E5}"/>
              </a:ext>
            </a:extLst>
          </p:cNvPr>
          <p:cNvSpPr>
            <a:spLocks noGrp="1"/>
          </p:cNvSpPr>
          <p:nvPr>
            <p:ph type="body" sz="quarter" idx="26"/>
          </p:nvPr>
        </p:nvSpPr>
        <p:spPr>
          <a:xfrm>
            <a:off x="258404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4" name="Text Placeholder 4">
            <a:extLst>
              <a:ext uri="{FF2B5EF4-FFF2-40B4-BE49-F238E27FC236}">
                <a16:creationId xmlns:a16="http://schemas.microsoft.com/office/drawing/2014/main" id="{135E1549-AAFB-4ED5-B09C-8AEA5F6CB9D0}"/>
              </a:ext>
            </a:extLst>
          </p:cNvPr>
          <p:cNvSpPr>
            <a:spLocks noGrp="1"/>
          </p:cNvSpPr>
          <p:nvPr>
            <p:ph type="body" sz="quarter" idx="25" hasCustomPrompt="1"/>
          </p:nvPr>
        </p:nvSpPr>
        <p:spPr>
          <a:xfrm>
            <a:off x="258404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2" name="Text Placeholder 6">
            <a:extLst>
              <a:ext uri="{FF2B5EF4-FFF2-40B4-BE49-F238E27FC236}">
                <a16:creationId xmlns:a16="http://schemas.microsoft.com/office/drawing/2014/main" id="{DF4CB509-B687-46CD-8C37-5B76727EA291}"/>
              </a:ext>
            </a:extLst>
          </p:cNvPr>
          <p:cNvSpPr>
            <a:spLocks noGrp="1"/>
          </p:cNvSpPr>
          <p:nvPr>
            <p:ph type="body" sz="quarter" idx="27"/>
          </p:nvPr>
        </p:nvSpPr>
        <p:spPr>
          <a:xfrm>
            <a:off x="436219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3" name="Text Placeholder 4">
            <a:extLst>
              <a:ext uri="{FF2B5EF4-FFF2-40B4-BE49-F238E27FC236}">
                <a16:creationId xmlns:a16="http://schemas.microsoft.com/office/drawing/2014/main" id="{224A9926-DBEB-48C8-8EB9-C4C9C16E5653}"/>
              </a:ext>
            </a:extLst>
          </p:cNvPr>
          <p:cNvSpPr>
            <a:spLocks noGrp="1"/>
          </p:cNvSpPr>
          <p:nvPr>
            <p:ph type="body" sz="quarter" idx="28" hasCustomPrompt="1"/>
          </p:nvPr>
        </p:nvSpPr>
        <p:spPr>
          <a:xfrm>
            <a:off x="436218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5" name="Text Placeholder 6">
            <a:extLst>
              <a:ext uri="{FF2B5EF4-FFF2-40B4-BE49-F238E27FC236}">
                <a16:creationId xmlns:a16="http://schemas.microsoft.com/office/drawing/2014/main" id="{A9C63AF3-03FD-4F44-AEA2-D5CD47B6E629}"/>
              </a:ext>
            </a:extLst>
          </p:cNvPr>
          <p:cNvSpPr>
            <a:spLocks noGrp="1"/>
          </p:cNvSpPr>
          <p:nvPr>
            <p:ph type="body" sz="quarter" idx="29"/>
          </p:nvPr>
        </p:nvSpPr>
        <p:spPr>
          <a:xfrm>
            <a:off x="6140335"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6" name="Text Placeholder 4">
            <a:extLst>
              <a:ext uri="{FF2B5EF4-FFF2-40B4-BE49-F238E27FC236}">
                <a16:creationId xmlns:a16="http://schemas.microsoft.com/office/drawing/2014/main" id="{67C18788-C186-4FE2-90B9-2AF658044799}"/>
              </a:ext>
            </a:extLst>
          </p:cNvPr>
          <p:cNvSpPr>
            <a:spLocks noGrp="1"/>
          </p:cNvSpPr>
          <p:nvPr>
            <p:ph type="body" sz="quarter" idx="30" hasCustomPrompt="1"/>
          </p:nvPr>
        </p:nvSpPr>
        <p:spPr>
          <a:xfrm>
            <a:off x="6140334"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8" name="Text Placeholder 6">
            <a:extLst>
              <a:ext uri="{FF2B5EF4-FFF2-40B4-BE49-F238E27FC236}">
                <a16:creationId xmlns:a16="http://schemas.microsoft.com/office/drawing/2014/main" id="{2EB2BB71-0863-47EF-8FD6-BDA452FCCB78}"/>
              </a:ext>
            </a:extLst>
          </p:cNvPr>
          <p:cNvSpPr>
            <a:spLocks noGrp="1"/>
          </p:cNvSpPr>
          <p:nvPr>
            <p:ph type="body" sz="quarter" idx="31"/>
          </p:nvPr>
        </p:nvSpPr>
        <p:spPr>
          <a:xfrm>
            <a:off x="7918480"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9" name="Text Placeholder 4">
            <a:extLst>
              <a:ext uri="{FF2B5EF4-FFF2-40B4-BE49-F238E27FC236}">
                <a16:creationId xmlns:a16="http://schemas.microsoft.com/office/drawing/2014/main" id="{FD3E8176-80C4-45F0-91BC-D8D1E46AAA9A}"/>
              </a:ext>
            </a:extLst>
          </p:cNvPr>
          <p:cNvSpPr>
            <a:spLocks noGrp="1"/>
          </p:cNvSpPr>
          <p:nvPr>
            <p:ph type="body" sz="quarter" idx="32" hasCustomPrompt="1"/>
          </p:nvPr>
        </p:nvSpPr>
        <p:spPr>
          <a:xfrm>
            <a:off x="7918479"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1" name="Text Placeholder 6">
            <a:extLst>
              <a:ext uri="{FF2B5EF4-FFF2-40B4-BE49-F238E27FC236}">
                <a16:creationId xmlns:a16="http://schemas.microsoft.com/office/drawing/2014/main" id="{1AAF832B-108E-4CAC-8951-CCE325EB112F}"/>
              </a:ext>
            </a:extLst>
          </p:cNvPr>
          <p:cNvSpPr>
            <a:spLocks noGrp="1"/>
          </p:cNvSpPr>
          <p:nvPr>
            <p:ph type="body" sz="quarter" idx="33"/>
          </p:nvPr>
        </p:nvSpPr>
        <p:spPr>
          <a:xfrm>
            <a:off x="9696626" y="4480909"/>
            <a:ext cx="1397475" cy="1508126"/>
          </a:xfrm>
        </p:spPr>
        <p:txBody>
          <a:bodyPr/>
          <a:lstStyle>
            <a:lvl1pPr>
              <a:defRPr lang="en-US" sz="1400" kern="1200" smtClean="0">
                <a:solidFill>
                  <a:srgbClr val="555555"/>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2" name="Text Placeholder 4">
            <a:extLst>
              <a:ext uri="{FF2B5EF4-FFF2-40B4-BE49-F238E27FC236}">
                <a16:creationId xmlns:a16="http://schemas.microsoft.com/office/drawing/2014/main" id="{B5FDE791-75FB-43F0-83BC-453D5A1C492C}"/>
              </a:ext>
            </a:extLst>
          </p:cNvPr>
          <p:cNvSpPr>
            <a:spLocks noGrp="1"/>
          </p:cNvSpPr>
          <p:nvPr>
            <p:ph type="body" sz="quarter" idx="34" hasCustomPrompt="1"/>
          </p:nvPr>
        </p:nvSpPr>
        <p:spPr>
          <a:xfrm>
            <a:off x="9696625" y="3443090"/>
            <a:ext cx="1372276" cy="830001"/>
          </a:xfrm>
        </p:spPr>
        <p:txBody>
          <a:bodyPr/>
          <a:lstStyle>
            <a:lvl1pPr>
              <a:defRPr lang="en-US" sz="1800" kern="1200" dirty="0" smtClean="0">
                <a:solidFill>
                  <a:schemeClr val="accent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3" name="Content Placeholder 8">
            <a:extLst>
              <a:ext uri="{FF2B5EF4-FFF2-40B4-BE49-F238E27FC236}">
                <a16:creationId xmlns:a16="http://schemas.microsoft.com/office/drawing/2014/main" id="{FF07AF7C-F90E-4133-BEC5-75E0089B4ED6}"/>
              </a:ext>
            </a:extLst>
          </p:cNvPr>
          <p:cNvSpPr>
            <a:spLocks noGrp="1"/>
          </p:cNvSpPr>
          <p:nvPr>
            <p:ph sz="quarter" idx="35"/>
          </p:nvPr>
        </p:nvSpPr>
        <p:spPr>
          <a:xfrm>
            <a:off x="2584450"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4" name="Content Placeholder 8">
            <a:extLst>
              <a:ext uri="{FF2B5EF4-FFF2-40B4-BE49-F238E27FC236}">
                <a16:creationId xmlns:a16="http://schemas.microsoft.com/office/drawing/2014/main" id="{DDC47CD1-E5EF-4CEF-B526-34AE77C1CD54}"/>
              </a:ext>
            </a:extLst>
          </p:cNvPr>
          <p:cNvSpPr>
            <a:spLocks noGrp="1"/>
          </p:cNvSpPr>
          <p:nvPr>
            <p:ph sz="quarter" idx="36"/>
          </p:nvPr>
        </p:nvSpPr>
        <p:spPr>
          <a:xfrm>
            <a:off x="4360609"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5" name="Content Placeholder 8">
            <a:extLst>
              <a:ext uri="{FF2B5EF4-FFF2-40B4-BE49-F238E27FC236}">
                <a16:creationId xmlns:a16="http://schemas.microsoft.com/office/drawing/2014/main" id="{47FC85AA-6100-48BC-BFF8-B39D403404CF}"/>
              </a:ext>
            </a:extLst>
          </p:cNvPr>
          <p:cNvSpPr>
            <a:spLocks noGrp="1"/>
          </p:cNvSpPr>
          <p:nvPr>
            <p:ph sz="quarter" idx="37"/>
          </p:nvPr>
        </p:nvSpPr>
        <p:spPr>
          <a:xfrm>
            <a:off x="613676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6" name="Content Placeholder 8">
            <a:extLst>
              <a:ext uri="{FF2B5EF4-FFF2-40B4-BE49-F238E27FC236}">
                <a16:creationId xmlns:a16="http://schemas.microsoft.com/office/drawing/2014/main" id="{40EDA783-7D8E-4E3E-ADF7-D61627182526}"/>
              </a:ext>
            </a:extLst>
          </p:cNvPr>
          <p:cNvSpPr>
            <a:spLocks noGrp="1"/>
          </p:cNvSpPr>
          <p:nvPr>
            <p:ph sz="quarter" idx="38"/>
          </p:nvPr>
        </p:nvSpPr>
        <p:spPr>
          <a:xfrm>
            <a:off x="7912928"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
        <p:nvSpPr>
          <p:cNvPr id="57" name="Content Placeholder 8">
            <a:extLst>
              <a:ext uri="{FF2B5EF4-FFF2-40B4-BE49-F238E27FC236}">
                <a16:creationId xmlns:a16="http://schemas.microsoft.com/office/drawing/2014/main" id="{4A6144E7-FA10-4076-9360-415CD8A21D02}"/>
              </a:ext>
            </a:extLst>
          </p:cNvPr>
          <p:cNvSpPr>
            <a:spLocks noGrp="1"/>
          </p:cNvSpPr>
          <p:nvPr>
            <p:ph sz="quarter" idx="39"/>
          </p:nvPr>
        </p:nvSpPr>
        <p:spPr>
          <a:xfrm>
            <a:off x="9689087" y="2006352"/>
            <a:ext cx="1371600" cy="1212851"/>
          </a:xfrm>
        </p:spPr>
        <p:txBody>
          <a:bodyPr/>
          <a:lstStyle>
            <a:lvl1pPr>
              <a:defRPr>
                <a:latin typeface="Segoe UI Semibold" panose="020B0702040204020203" pitchFamily="34" charset="0"/>
                <a:cs typeface="Segoe UI Semibold" panose="020B0702040204020203" pitchFamily="34" charset="0"/>
              </a:defRPr>
            </a:lvl1pPr>
          </a:lstStyle>
          <a:p>
            <a:pPr lvl="0"/>
            <a:endParaRPr lang="en-US"/>
          </a:p>
        </p:txBody>
      </p:sp>
    </p:spTree>
    <p:extLst>
      <p:ext uri="{BB962C8B-B14F-4D97-AF65-F5344CB8AC3E}">
        <p14:creationId xmlns:p14="http://schemas.microsoft.com/office/powerpoint/2010/main" val="28846231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flipH="1">
            <a:off x="2420142"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userDrawn="1"/>
        </p:nvSpPr>
        <p:spPr>
          <a:xfrm>
            <a:off x="2"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 name="Title 1">
            <a:extLst>
              <a:ext uri="{FF2B5EF4-FFF2-40B4-BE49-F238E27FC236}">
                <a16:creationId xmlns:a16="http://schemas.microsoft.com/office/drawing/2014/main" id="{3A5049E4-9EF9-4CF5-94FF-8C842216715C}"/>
              </a:ext>
            </a:extLst>
          </p:cNvPr>
          <p:cNvSpPr>
            <a:spLocks noGrp="1"/>
          </p:cNvSpPr>
          <p:nvPr userDrawn="1">
            <p:ph type="title"/>
          </p:nvPr>
        </p:nvSpPr>
        <p:spPr>
          <a:xfrm>
            <a:off x="2420141"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userDrawn="1">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60086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2" name="Isosceles Triangle 15">
            <a:extLst>
              <a:ext uri="{FF2B5EF4-FFF2-40B4-BE49-F238E27FC236}">
                <a16:creationId xmlns:a16="http://schemas.microsoft.com/office/drawing/2014/main" id="{8D577191-9F4A-4B42-9047-0EF44B00A83D}"/>
              </a:ext>
            </a:extLst>
          </p:cNvPr>
          <p:cNvSpPr/>
          <p:nvPr userDrawn="1"/>
        </p:nvSpPr>
        <p:spPr>
          <a:xfrm flipH="1">
            <a:off x="-19400" y="4858074"/>
            <a:ext cx="8089263" cy="2125254"/>
          </a:xfrm>
          <a:custGeom>
            <a:avLst/>
            <a:gdLst>
              <a:gd name="connsiteX0" fmla="*/ 0 w 5269794"/>
              <a:gd name="connsiteY0" fmla="*/ 1664962 h 1664962"/>
              <a:gd name="connsiteX1" fmla="*/ 2634897 w 5269794"/>
              <a:gd name="connsiteY1" fmla="*/ 0 h 1664962"/>
              <a:gd name="connsiteX2" fmla="*/ 5269794 w 5269794"/>
              <a:gd name="connsiteY2" fmla="*/ 1664962 h 1664962"/>
              <a:gd name="connsiteX3" fmla="*/ 0 w 5269794"/>
              <a:gd name="connsiteY3" fmla="*/ 1664962 h 1664962"/>
              <a:gd name="connsiteX0" fmla="*/ 0 w 5435247"/>
              <a:gd name="connsiteY0" fmla="*/ 2350762 h 2350762"/>
              <a:gd name="connsiteX1" fmla="*/ 5435247 w 5435247"/>
              <a:gd name="connsiteY1" fmla="*/ 0 h 2350762"/>
              <a:gd name="connsiteX2" fmla="*/ 5269794 w 5435247"/>
              <a:gd name="connsiteY2" fmla="*/ 2350762 h 2350762"/>
              <a:gd name="connsiteX3" fmla="*/ 0 w 5435247"/>
              <a:gd name="connsiteY3" fmla="*/ 2350762 h 2350762"/>
              <a:gd name="connsiteX0" fmla="*/ 0 w 5450769"/>
              <a:gd name="connsiteY0" fmla="*/ 2350762 h 2465062"/>
              <a:gd name="connsiteX1" fmla="*/ 5435247 w 5450769"/>
              <a:gd name="connsiteY1" fmla="*/ 0 h 2465062"/>
              <a:gd name="connsiteX2" fmla="*/ 5450769 w 5450769"/>
              <a:gd name="connsiteY2" fmla="*/ 2465062 h 2465062"/>
              <a:gd name="connsiteX3" fmla="*/ 0 w 5450769"/>
              <a:gd name="connsiteY3" fmla="*/ 2350762 h 2465062"/>
              <a:gd name="connsiteX0" fmla="*/ 0 w 5435247"/>
              <a:gd name="connsiteY0" fmla="*/ 2350762 h 2474587"/>
              <a:gd name="connsiteX1" fmla="*/ 5435247 w 5435247"/>
              <a:gd name="connsiteY1" fmla="*/ 0 h 2474587"/>
              <a:gd name="connsiteX2" fmla="*/ 5431719 w 5435247"/>
              <a:gd name="connsiteY2" fmla="*/ 2474587 h 2474587"/>
              <a:gd name="connsiteX3" fmla="*/ 0 w 5435247"/>
              <a:gd name="connsiteY3" fmla="*/ 2350762 h 2474587"/>
              <a:gd name="connsiteX0" fmla="*/ 0 w 5416197"/>
              <a:gd name="connsiteY0" fmla="*/ 2474587 h 2474587"/>
              <a:gd name="connsiteX1" fmla="*/ 5416197 w 5416197"/>
              <a:gd name="connsiteY1" fmla="*/ 0 h 2474587"/>
              <a:gd name="connsiteX2" fmla="*/ 5412669 w 5416197"/>
              <a:gd name="connsiteY2" fmla="*/ 2474587 h 2474587"/>
              <a:gd name="connsiteX3" fmla="*/ 0 w 5416197"/>
              <a:gd name="connsiteY3" fmla="*/ 2474587 h 2474587"/>
              <a:gd name="connsiteX0" fmla="*/ 0 w 5435247"/>
              <a:gd name="connsiteY0" fmla="*/ 2503162 h 2503162"/>
              <a:gd name="connsiteX1" fmla="*/ 5435247 w 5435247"/>
              <a:gd name="connsiteY1" fmla="*/ 0 h 2503162"/>
              <a:gd name="connsiteX2" fmla="*/ 5412669 w 5435247"/>
              <a:gd name="connsiteY2" fmla="*/ 2503162 h 2503162"/>
              <a:gd name="connsiteX3" fmla="*/ 0 w 5435247"/>
              <a:gd name="connsiteY3" fmla="*/ 2503162 h 2503162"/>
              <a:gd name="connsiteX0" fmla="*/ 0 w 5412669"/>
              <a:gd name="connsiteY0" fmla="*/ 2484112 h 2484112"/>
              <a:gd name="connsiteX1" fmla="*/ 5368572 w 5412669"/>
              <a:gd name="connsiteY1" fmla="*/ 0 h 2484112"/>
              <a:gd name="connsiteX2" fmla="*/ 5412669 w 5412669"/>
              <a:gd name="connsiteY2" fmla="*/ 2484112 h 2484112"/>
              <a:gd name="connsiteX3" fmla="*/ 0 w 5412669"/>
              <a:gd name="connsiteY3" fmla="*/ 2484112 h 2484112"/>
              <a:gd name="connsiteX0" fmla="*/ 0 w 5416197"/>
              <a:gd name="connsiteY0" fmla="*/ 2465062 h 2465062"/>
              <a:gd name="connsiteX1" fmla="*/ 5416197 w 5416197"/>
              <a:gd name="connsiteY1" fmla="*/ 0 h 2465062"/>
              <a:gd name="connsiteX2" fmla="*/ 5412669 w 5416197"/>
              <a:gd name="connsiteY2" fmla="*/ 2465062 h 2465062"/>
              <a:gd name="connsiteX3" fmla="*/ 0 w 5416197"/>
              <a:gd name="connsiteY3" fmla="*/ 2465062 h 2465062"/>
              <a:gd name="connsiteX0" fmla="*/ 0 w 5416197"/>
              <a:gd name="connsiteY0" fmla="*/ 2465062 h 2465062"/>
              <a:gd name="connsiteX1" fmla="*/ 5416197 w 5416197"/>
              <a:gd name="connsiteY1" fmla="*/ 0 h 2465062"/>
              <a:gd name="connsiteX2" fmla="*/ 5307894 w 5416197"/>
              <a:gd name="connsiteY2" fmla="*/ 2407912 h 2465062"/>
              <a:gd name="connsiteX3" fmla="*/ 0 w 5416197"/>
              <a:gd name="connsiteY3" fmla="*/ 2465062 h 2465062"/>
              <a:gd name="connsiteX0" fmla="*/ 0 w 5416197"/>
              <a:gd name="connsiteY0" fmla="*/ 2465062 h 2465062"/>
              <a:gd name="connsiteX1" fmla="*/ 5416197 w 5416197"/>
              <a:gd name="connsiteY1" fmla="*/ 0 h 2465062"/>
              <a:gd name="connsiteX2" fmla="*/ 5384094 w 5416197"/>
              <a:gd name="connsiteY2" fmla="*/ 2455537 h 2465062"/>
              <a:gd name="connsiteX3" fmla="*/ 0 w 5416197"/>
              <a:gd name="connsiteY3" fmla="*/ 2465062 h 2465062"/>
              <a:gd name="connsiteX0" fmla="*/ 0 w 5416197"/>
              <a:gd name="connsiteY0" fmla="*/ 2465062 h 2465062"/>
              <a:gd name="connsiteX1" fmla="*/ 5416197 w 5416197"/>
              <a:gd name="connsiteY1" fmla="*/ 0 h 2465062"/>
              <a:gd name="connsiteX2" fmla="*/ 5307894 w 5416197"/>
              <a:gd name="connsiteY2" fmla="*/ 2350762 h 2465062"/>
              <a:gd name="connsiteX3" fmla="*/ 0 w 5416197"/>
              <a:gd name="connsiteY3" fmla="*/ 2465062 h 2465062"/>
              <a:gd name="connsiteX0" fmla="*/ 0 w 5416197"/>
              <a:gd name="connsiteY0" fmla="*/ 2465062 h 2474587"/>
              <a:gd name="connsiteX1" fmla="*/ 5416197 w 5416197"/>
              <a:gd name="connsiteY1" fmla="*/ 0 h 2474587"/>
              <a:gd name="connsiteX2" fmla="*/ 5403144 w 5416197"/>
              <a:gd name="connsiteY2" fmla="*/ 2474587 h 2474587"/>
              <a:gd name="connsiteX3" fmla="*/ 0 w 5416197"/>
              <a:gd name="connsiteY3" fmla="*/ 2465062 h 2474587"/>
              <a:gd name="connsiteX0" fmla="*/ 0 w 5416197"/>
              <a:gd name="connsiteY0" fmla="*/ 2388862 h 2398387"/>
              <a:gd name="connsiteX1" fmla="*/ 5416197 w 5416197"/>
              <a:gd name="connsiteY1" fmla="*/ 0 h 2398387"/>
              <a:gd name="connsiteX2" fmla="*/ 5403144 w 5416197"/>
              <a:gd name="connsiteY2" fmla="*/ 2398387 h 2398387"/>
              <a:gd name="connsiteX3" fmla="*/ 0 w 5416197"/>
              <a:gd name="connsiteY3" fmla="*/ 2388862 h 2398387"/>
              <a:gd name="connsiteX0" fmla="*/ 0 w 6419578"/>
              <a:gd name="connsiteY0" fmla="*/ 2305735 h 2398387"/>
              <a:gd name="connsiteX1" fmla="*/ 6419578 w 6419578"/>
              <a:gd name="connsiteY1" fmla="*/ 0 h 2398387"/>
              <a:gd name="connsiteX2" fmla="*/ 6406525 w 6419578"/>
              <a:gd name="connsiteY2" fmla="*/ 2398387 h 2398387"/>
              <a:gd name="connsiteX3" fmla="*/ 0 w 6419578"/>
              <a:gd name="connsiteY3" fmla="*/ 2305735 h 2398387"/>
              <a:gd name="connsiteX0" fmla="*/ 0 w 6438509"/>
              <a:gd name="connsiteY0" fmla="*/ 1711968 h 1804620"/>
              <a:gd name="connsiteX1" fmla="*/ 6438509 w 6438509"/>
              <a:gd name="connsiteY1" fmla="*/ 0 h 1804620"/>
              <a:gd name="connsiteX2" fmla="*/ 6406525 w 6438509"/>
              <a:gd name="connsiteY2" fmla="*/ 1804620 h 1804620"/>
              <a:gd name="connsiteX3" fmla="*/ 0 w 6438509"/>
              <a:gd name="connsiteY3" fmla="*/ 1711968 h 1804620"/>
              <a:gd name="connsiteX0" fmla="*/ 0 w 6447975"/>
              <a:gd name="connsiteY0" fmla="*/ 2032602 h 2125254"/>
              <a:gd name="connsiteX1" fmla="*/ 6447975 w 6447975"/>
              <a:gd name="connsiteY1" fmla="*/ 0 h 2125254"/>
              <a:gd name="connsiteX2" fmla="*/ 6406525 w 6447975"/>
              <a:gd name="connsiteY2" fmla="*/ 2125254 h 2125254"/>
              <a:gd name="connsiteX3" fmla="*/ 0 w 6447975"/>
              <a:gd name="connsiteY3" fmla="*/ 2032602 h 2125254"/>
              <a:gd name="connsiteX0" fmla="*/ 0 w 6447975"/>
              <a:gd name="connsiteY0" fmla="*/ 2032602 h 2125254"/>
              <a:gd name="connsiteX1" fmla="*/ 6447975 w 6447975"/>
              <a:gd name="connsiteY1" fmla="*/ 0 h 2125254"/>
              <a:gd name="connsiteX2" fmla="*/ 6447975 w 6447975"/>
              <a:gd name="connsiteY2" fmla="*/ 2125254 h 2125254"/>
              <a:gd name="connsiteX3" fmla="*/ 0 w 6447975"/>
              <a:gd name="connsiteY3" fmla="*/ 2032602 h 2125254"/>
            </a:gdLst>
            <a:ahLst/>
            <a:cxnLst>
              <a:cxn ang="0">
                <a:pos x="connsiteX0" y="connsiteY0"/>
              </a:cxn>
              <a:cxn ang="0">
                <a:pos x="connsiteX1" y="connsiteY1"/>
              </a:cxn>
              <a:cxn ang="0">
                <a:pos x="connsiteX2" y="connsiteY2"/>
              </a:cxn>
              <a:cxn ang="0">
                <a:pos x="connsiteX3" y="connsiteY3"/>
              </a:cxn>
            </a:cxnLst>
            <a:rect l="l" t="t" r="r" b="b"/>
            <a:pathLst>
              <a:path w="6447975" h="2125254">
                <a:moveTo>
                  <a:pt x="0" y="2032602"/>
                </a:moveTo>
                <a:lnTo>
                  <a:pt x="6447975" y="0"/>
                </a:lnTo>
                <a:lnTo>
                  <a:pt x="6447975" y="2125254"/>
                </a:lnTo>
                <a:lnTo>
                  <a:pt x="0" y="2032602"/>
                </a:lnTo>
                <a:close/>
              </a:path>
            </a:pathLst>
          </a:custGeom>
          <a:blipFill dpi="0" rotWithShape="1">
            <a:blip r:embed="rId2">
              <a:extLst>
                <a:ext uri="{28A0092B-C50C-407E-A947-70E740481C1C}">
                  <a14:useLocalDpi xmlns:a14="http://schemas.microsoft.com/office/drawing/2010/main" val="0"/>
                </a:ext>
              </a:extLst>
            </a:blip>
            <a:srcRect/>
            <a:stretch>
              <a:fillRect l="-4983" t="-66146" r="-32683" b="-1455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p>
        </p:txBody>
      </p:sp>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9401" y="4858075"/>
            <a:ext cx="8029289" cy="1999926"/>
          </a:xfrm>
          <a:prstGeom prst="triangle">
            <a:avLst>
              <a:gd name="adj" fmla="val 520"/>
            </a:avLst>
          </a:pr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29" name="Isosceles Triangle 25">
            <a:extLst>
              <a:ext uri="{FF2B5EF4-FFF2-40B4-BE49-F238E27FC236}">
                <a16:creationId xmlns:a16="http://schemas.microsoft.com/office/drawing/2014/main" id="{9B64129C-DF8D-4129-8878-D5188B6C5AB9}"/>
              </a:ext>
            </a:extLst>
          </p:cNvPr>
          <p:cNvSpPr/>
          <p:nvPr userDrawn="1"/>
        </p:nvSpPr>
        <p:spPr>
          <a:xfrm>
            <a:off x="-22526" y="4855805"/>
            <a:ext cx="8179248" cy="2121795"/>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43519"/>
              <a:gd name="connsiteY0" fmla="*/ 1362456 h 1362456"/>
              <a:gd name="connsiteX1" fmla="*/ 0 w 8143519"/>
              <a:gd name="connsiteY1" fmla="*/ 0 h 1362456"/>
              <a:gd name="connsiteX2" fmla="*/ 8143519 w 8143519"/>
              <a:gd name="connsiteY2" fmla="*/ 1325847 h 1362456"/>
              <a:gd name="connsiteX3" fmla="*/ 0 w 8143519"/>
              <a:gd name="connsiteY3" fmla="*/ 1362456 h 1362456"/>
            </a:gdLst>
            <a:ahLst/>
            <a:cxnLst>
              <a:cxn ang="0">
                <a:pos x="connsiteX0" y="connsiteY0"/>
              </a:cxn>
              <a:cxn ang="0">
                <a:pos x="connsiteX1" y="connsiteY1"/>
              </a:cxn>
              <a:cxn ang="0">
                <a:pos x="connsiteX2" y="connsiteY2"/>
              </a:cxn>
              <a:cxn ang="0">
                <a:pos x="connsiteX3" y="connsiteY3"/>
              </a:cxn>
            </a:cxnLst>
            <a:rect l="l" t="t" r="r" b="b"/>
            <a:pathLst>
              <a:path w="8143519" h="1362456">
                <a:moveTo>
                  <a:pt x="0" y="1362456"/>
                </a:moveTo>
                <a:lnTo>
                  <a:pt x="0" y="0"/>
                </a:lnTo>
                <a:lnTo>
                  <a:pt x="8143519" y="1325847"/>
                </a:lnTo>
                <a:lnTo>
                  <a:pt x="0" y="1362456"/>
                </a:lnTo>
                <a:close/>
              </a:path>
            </a:pathLst>
          </a:custGeom>
          <a:solidFill>
            <a:srgbClr val="84BD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p>
        </p:txBody>
      </p:sp>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4391370" y="1127006"/>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flipH="1">
            <a:off x="631568"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userDrawn="1"/>
        </p:nvCxnSpPr>
        <p:spPr>
          <a:xfrm flipH="1">
            <a:off x="4423230"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6" y="6664597"/>
            <a:ext cx="6732587" cy="328614"/>
          </a:xfrm>
        </p:spPr>
        <p:txBody>
          <a:bodyPr/>
          <a:lstStyle>
            <a:lvl1pPr>
              <a:defRPr lang="en-US" sz="800" i="1" kern="1200" smtClean="0">
                <a:solidFill>
                  <a:schemeClr val="bg1"/>
                </a:solidFill>
                <a:latin typeface="+mn-lt"/>
                <a:ea typeface="+mn-ea"/>
                <a:cs typeface="+mn-cs"/>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6"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7494630F-BE69-4BA9-93A4-2E03D7ADFE20}"/>
              </a:ext>
            </a:extLst>
          </p:cNvPr>
          <p:cNvCxnSpPr>
            <a:cxnSpLocks/>
          </p:cNvCxnSpPr>
          <p:nvPr userDrawn="1"/>
        </p:nvCxnSpPr>
        <p:spPr>
          <a:xfrm flipH="1">
            <a:off x="8326226"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605962"/>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4380660" y="2605962"/>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5" name="Text Placeholder 38">
            <a:extLst>
              <a:ext uri="{FF2B5EF4-FFF2-40B4-BE49-F238E27FC236}">
                <a16:creationId xmlns:a16="http://schemas.microsoft.com/office/drawing/2014/main" id="{41A9E906-7F03-4DD1-8976-10C40BD4D89F}"/>
              </a:ext>
            </a:extLst>
          </p:cNvPr>
          <p:cNvSpPr>
            <a:spLocks noGrp="1"/>
          </p:cNvSpPr>
          <p:nvPr>
            <p:ph type="body" sz="quarter" idx="15"/>
          </p:nvPr>
        </p:nvSpPr>
        <p:spPr>
          <a:xfrm>
            <a:off x="8249966" y="2605962"/>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9" name="Text Placeholder 46">
            <a:extLst>
              <a:ext uri="{FF2B5EF4-FFF2-40B4-BE49-F238E27FC236}">
                <a16:creationId xmlns:a16="http://schemas.microsoft.com/office/drawing/2014/main" id="{84D78A7A-C569-410A-A633-810EC7AF1400}"/>
              </a:ext>
            </a:extLst>
          </p:cNvPr>
          <p:cNvSpPr>
            <a:spLocks noGrp="1"/>
          </p:cNvSpPr>
          <p:nvPr>
            <p:ph type="body" sz="quarter" idx="16"/>
          </p:nvPr>
        </p:nvSpPr>
        <p:spPr>
          <a:xfrm>
            <a:off x="8249966"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0"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9107480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4391370" y="1127006"/>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flipH="1">
            <a:off x="631568"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userDrawn="1"/>
        </p:nvCxnSpPr>
        <p:spPr>
          <a:xfrm flipH="1">
            <a:off x="4423230"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6"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605962"/>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4380660" y="2605962"/>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0"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010476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3710678" y="1153403"/>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a:off x="641132" y="3015512"/>
            <a:ext cx="4572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userDrawn="1"/>
        </p:nvCxnSpPr>
        <p:spPr>
          <a:xfrm>
            <a:off x="6379779" y="3015512"/>
            <a:ext cx="4572000"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7"/>
            <a:ext cx="3340928"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3997860" y="1039384"/>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497674"/>
            <a:ext cx="5584648"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6306207" y="2497674"/>
            <a:ext cx="5297214"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6306207" y="3332983"/>
            <a:ext cx="5297214"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5584648"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5819287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4391370" y="1127006"/>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a:off x="641132" y="3183960"/>
            <a:ext cx="5794197"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6"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605962"/>
            <a:ext cx="7010065"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7010065"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2" name="Footer Placeholder 1">
            <a:extLst>
              <a:ext uri="{FF2B5EF4-FFF2-40B4-BE49-F238E27FC236}">
                <a16:creationId xmlns:a16="http://schemas.microsoft.com/office/drawing/2014/main" id="{EFA7C656-511B-4CA6-9B24-BAB01661044F}"/>
              </a:ext>
            </a:extLst>
          </p:cNvPr>
          <p:cNvSpPr>
            <a:spLocks noGrp="1"/>
          </p:cNvSpPr>
          <p:nvPr>
            <p:ph type="ftr" sz="quarter" idx="20"/>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3" name="Slide Number Placeholder 2">
            <a:extLst>
              <a:ext uri="{FF2B5EF4-FFF2-40B4-BE49-F238E27FC236}">
                <a16:creationId xmlns:a16="http://schemas.microsoft.com/office/drawing/2014/main" id="{BC3E1D24-A876-40E6-94FB-9319E9649312}"/>
              </a:ext>
            </a:extLst>
          </p:cNvPr>
          <p:cNvSpPr>
            <a:spLocks noGrp="1"/>
          </p:cNvSpPr>
          <p:nvPr>
            <p:ph type="sldNum" sz="quarter" idx="21"/>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Tree>
    <p:extLst>
      <p:ext uri="{BB962C8B-B14F-4D97-AF65-F5344CB8AC3E}">
        <p14:creationId xmlns:p14="http://schemas.microsoft.com/office/powerpoint/2010/main" val="19817994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4391370" y="1127006"/>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userDrawn="1"/>
        </p:nvCxnSpPr>
        <p:spPr>
          <a:xfrm flipH="1">
            <a:off x="631568"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userDrawn="1"/>
        </p:nvCxnSpPr>
        <p:spPr>
          <a:xfrm flipH="1">
            <a:off x="4423230"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6" y="6664597"/>
            <a:ext cx="6732587" cy="328614"/>
          </a:xfrm>
        </p:spPr>
        <p:txBody>
          <a:bodyPr/>
          <a:lstStyle>
            <a:lvl1pPr>
              <a:defRPr lang="en-US" sz="800" i="1" kern="1200" smtClean="0">
                <a:solidFill>
                  <a:schemeClr val="bg1"/>
                </a:solidFill>
                <a:latin typeface="+mn-lt"/>
                <a:ea typeface="+mn-ea"/>
                <a:cs typeface="+mn-cs"/>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6"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7494630F-BE69-4BA9-93A4-2E03D7ADFE20}"/>
              </a:ext>
            </a:extLst>
          </p:cNvPr>
          <p:cNvCxnSpPr>
            <a:cxnSpLocks/>
          </p:cNvCxnSpPr>
          <p:nvPr userDrawn="1"/>
        </p:nvCxnSpPr>
        <p:spPr>
          <a:xfrm flipH="1">
            <a:off x="8326226"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hasCustomPrompt="1"/>
          </p:nvPr>
        </p:nvSpPr>
        <p:spPr>
          <a:xfrm>
            <a:off x="511352" y="2605962"/>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a:t>Available financing</a:t>
            </a:r>
            <a:endParaRPr lang="en-US" altLang="en-US"/>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hasCustomPrompt="1"/>
          </p:nvPr>
        </p:nvSpPr>
        <p:spPr>
          <a:xfrm>
            <a:off x="4380660" y="2605962"/>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a:t>Target applicants*</a:t>
            </a:r>
          </a:p>
        </p:txBody>
      </p:sp>
      <p:sp>
        <p:nvSpPr>
          <p:cNvPr id="45" name="Text Placeholder 38">
            <a:extLst>
              <a:ext uri="{FF2B5EF4-FFF2-40B4-BE49-F238E27FC236}">
                <a16:creationId xmlns:a16="http://schemas.microsoft.com/office/drawing/2014/main" id="{41A9E906-7F03-4DD1-8976-10C40BD4D89F}"/>
              </a:ext>
            </a:extLst>
          </p:cNvPr>
          <p:cNvSpPr>
            <a:spLocks noGrp="1"/>
          </p:cNvSpPr>
          <p:nvPr>
            <p:ph type="body" sz="quarter" idx="15" hasCustomPrompt="1"/>
          </p:nvPr>
        </p:nvSpPr>
        <p:spPr>
          <a:xfrm>
            <a:off x="8249966" y="2605961"/>
            <a:ext cx="3660095" cy="428974"/>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sz="3200">
                <a:latin typeface="+mj-lt"/>
              </a:rPr>
              <a:t>Why</a:t>
            </a:r>
          </a:p>
          <a:p>
            <a:endParaRPr lang="en-US" sz="3200">
              <a:latin typeface="+mj-lt"/>
            </a:endParaRPr>
          </a:p>
        </p:txBody>
      </p:sp>
      <p:sp>
        <p:nvSpPr>
          <p:cNvPr id="49" name="Text Placeholder 46">
            <a:extLst>
              <a:ext uri="{FF2B5EF4-FFF2-40B4-BE49-F238E27FC236}">
                <a16:creationId xmlns:a16="http://schemas.microsoft.com/office/drawing/2014/main" id="{84D78A7A-C569-410A-A633-810EC7AF1400}"/>
              </a:ext>
            </a:extLst>
          </p:cNvPr>
          <p:cNvSpPr>
            <a:spLocks noGrp="1"/>
          </p:cNvSpPr>
          <p:nvPr>
            <p:ph type="body" sz="quarter" idx="16"/>
          </p:nvPr>
        </p:nvSpPr>
        <p:spPr>
          <a:xfrm>
            <a:off x="8249966"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0"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a:t>
            </a:r>
          </a:p>
          <a:p>
            <a:pPr lvl="0"/>
            <a:r>
              <a:rPr lang="en-US"/>
              <a:t>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20" name="Picture Placeholder 27">
            <a:extLst>
              <a:ext uri="{FF2B5EF4-FFF2-40B4-BE49-F238E27FC236}">
                <a16:creationId xmlns:a16="http://schemas.microsoft.com/office/drawing/2014/main" id="{B20D0FB2-DC5F-4F6D-A0E0-1A45EECDD989}"/>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Tree>
    <p:extLst>
      <p:ext uri="{BB962C8B-B14F-4D97-AF65-F5344CB8AC3E}">
        <p14:creationId xmlns:p14="http://schemas.microsoft.com/office/powerpoint/2010/main" val="39838522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userDrawn="1"/>
        </p:nvCxnSpPr>
        <p:spPr>
          <a:xfrm>
            <a:off x="3681512" y="994533"/>
            <a:ext cx="0" cy="1090299"/>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6" y="6664597"/>
            <a:ext cx="6732587" cy="328614"/>
          </a:xfrm>
        </p:spPr>
        <p:txBody>
          <a:bodyPr/>
          <a:lstStyle>
            <a:lvl1pPr>
              <a:defRPr lang="en-US" sz="800" i="1" kern="1200" smtClean="0">
                <a:solidFill>
                  <a:schemeClr val="bg1"/>
                </a:solidFill>
                <a:latin typeface="+mn-lt"/>
                <a:ea typeface="+mn-ea"/>
                <a:cs typeface="+mn-cs"/>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691833" y="994533"/>
            <a:ext cx="274920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3825737" y="994533"/>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8" y="51569"/>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11" name="Picture Placeholder 27">
            <a:extLst>
              <a:ext uri="{FF2B5EF4-FFF2-40B4-BE49-F238E27FC236}">
                <a16:creationId xmlns:a16="http://schemas.microsoft.com/office/drawing/2014/main" id="{FD9ECA4E-F39F-485E-A6E9-87456791B9F8}"/>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Tree>
    <p:extLst>
      <p:ext uri="{BB962C8B-B14F-4D97-AF65-F5344CB8AC3E}">
        <p14:creationId xmlns:p14="http://schemas.microsoft.com/office/powerpoint/2010/main" val="3160098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userDrawn="1"/>
        </p:nvSpPr>
        <p:spPr>
          <a:xfrm rot="10800000">
            <a:off x="3852282"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6"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3" y="898277"/>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11" name="Picture Placeholder 27">
            <a:extLst>
              <a:ext uri="{FF2B5EF4-FFF2-40B4-BE49-F238E27FC236}">
                <a16:creationId xmlns:a16="http://schemas.microsoft.com/office/drawing/2014/main" id="{FD9ECA4E-F39F-485E-A6E9-87456791B9F8}"/>
              </a:ext>
            </a:extLst>
          </p:cNvPr>
          <p:cNvSpPr>
            <a:spLocks noGrp="1"/>
          </p:cNvSpPr>
          <p:nvPr>
            <p:ph type="pic" sz="quarter" idx="11"/>
          </p:nvPr>
        </p:nvSpPr>
        <p:spPr>
          <a:xfrm>
            <a:off x="-15226" y="4826811"/>
            <a:ext cx="7940646"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Tree>
    <p:extLst>
      <p:ext uri="{BB962C8B-B14F-4D97-AF65-F5344CB8AC3E}">
        <p14:creationId xmlns:p14="http://schemas.microsoft.com/office/powerpoint/2010/main" val="33358837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7CDA6-3A63-4EF9-90A8-3F248CC7EA93}"/>
              </a:ext>
            </a:extLst>
          </p:cNvPr>
          <p:cNvSpPr>
            <a:spLocks noGrp="1"/>
          </p:cNvSpPr>
          <p:nvPr>
            <p:ph type="ctrTitle"/>
          </p:nvPr>
        </p:nvSpPr>
        <p:spPr>
          <a:xfrm>
            <a:off x="838200" y="868362"/>
            <a:ext cx="5690616" cy="2387600"/>
          </a:xfrm>
        </p:spPr>
        <p:txBody>
          <a:bodyPr anchor="b"/>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67AA0ADA-DA76-4DE0-BB33-B60AF7A4D7DD}"/>
              </a:ext>
            </a:extLst>
          </p:cNvPr>
          <p:cNvSpPr>
            <a:spLocks noGrp="1"/>
          </p:cNvSpPr>
          <p:nvPr>
            <p:ph type="subTitle" idx="1"/>
          </p:nvPr>
        </p:nvSpPr>
        <p:spPr>
          <a:xfrm>
            <a:off x="838200" y="3602038"/>
            <a:ext cx="7610856" cy="134556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61C5D77B-454D-416B-A3A7-1A57D54B1E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6F7B26-CD02-463C-9DF2-A15349D292C0}"/>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18577368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E5E7-1140-4466-AAF1-058AEF3737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05570A-0401-4602-91D4-F09998AF82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40198576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79DFA-9467-49C8-858C-EE3D2A12626C}"/>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3707D5A5-9E56-437E-8F6D-5C6CE1C5473E}"/>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F6F1A7F6-CD15-4859-9A28-E26ED9369EC0}"/>
              </a:ext>
            </a:extLst>
          </p:cNvPr>
          <p:cNvSpPr>
            <a:spLocks noGrp="1"/>
          </p:cNvSpPr>
          <p:nvPr>
            <p:ph type="sldNum" sz="quarter" idx="11"/>
          </p:nvPr>
        </p:nvSpPr>
        <p:spPr/>
        <p:txBody>
          <a:bodyPr/>
          <a:lstStyle/>
          <a:p>
            <a:fld id="{6358EE78-369A-4A83-91BE-CE1CDBA0BAF0}" type="slidenum">
              <a:rPr lang="en-US" smtClean="0"/>
              <a:pPr/>
              <a:t>‹#›</a:t>
            </a:fld>
            <a:endParaRPr lang="en-US"/>
          </a:p>
        </p:txBody>
      </p:sp>
    </p:spTree>
    <p:extLst>
      <p:ext uri="{BB962C8B-B14F-4D97-AF65-F5344CB8AC3E}">
        <p14:creationId xmlns:p14="http://schemas.microsoft.com/office/powerpoint/2010/main" val="11634147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28ED-58A8-4239-839E-E8D4EBDC8DE9}"/>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Footer Placeholder 2">
            <a:extLst>
              <a:ext uri="{FF2B5EF4-FFF2-40B4-BE49-F238E27FC236}">
                <a16:creationId xmlns:a16="http://schemas.microsoft.com/office/drawing/2014/main" id="{4CEC2F68-93A2-4DFA-82A4-9F2C27589B69}"/>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A63D6105-ADB7-4961-AED5-CD3590221BB6}"/>
              </a:ext>
            </a:extLst>
          </p:cNvPr>
          <p:cNvSpPr>
            <a:spLocks noGrp="1"/>
          </p:cNvSpPr>
          <p:nvPr>
            <p:ph type="sldNum" sz="quarter" idx="11"/>
          </p:nvPr>
        </p:nvSpPr>
        <p:spPr/>
        <p:txBody>
          <a:bodyPr/>
          <a:lstStyle/>
          <a:p>
            <a:fld id="{6358EE78-369A-4A83-91BE-CE1CDBA0BAF0}" type="slidenum">
              <a:rPr lang="en-US" smtClean="0"/>
              <a:pPr/>
              <a:t>‹#›</a:t>
            </a:fld>
            <a:endParaRPr lang="en-US"/>
          </a:p>
        </p:txBody>
      </p:sp>
      <p:pic>
        <p:nvPicPr>
          <p:cNvPr id="6" name="Picture 5">
            <a:extLst>
              <a:ext uri="{FF2B5EF4-FFF2-40B4-BE49-F238E27FC236}">
                <a16:creationId xmlns:a16="http://schemas.microsoft.com/office/drawing/2014/main" id="{0DF6B9DF-A333-46E6-A0A9-DD70BADAA6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4556" y="5949496"/>
            <a:ext cx="1378487" cy="925286"/>
          </a:xfrm>
          <a:prstGeom prst="rect">
            <a:avLst/>
          </a:prstGeom>
        </p:spPr>
      </p:pic>
    </p:spTree>
    <p:extLst>
      <p:ext uri="{BB962C8B-B14F-4D97-AF65-F5344CB8AC3E}">
        <p14:creationId xmlns:p14="http://schemas.microsoft.com/office/powerpoint/2010/main" val="41540839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5ADA-DB87-46BF-9F2B-ADFC7FB782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4B385C6-AEFE-4C91-8507-45DB27E678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41BC11A7-5FC7-4224-B7F7-4EDF194101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3D908A-D469-4540-8CE9-5CE49F1B04DD}"/>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17350560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BA5B-F9E8-4378-AE89-CF12FE545F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9AC3F2-4ECF-490B-8CAD-C13F9EBC8FB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64517-A81A-4117-8C5F-F9B4F7E131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4A28098-9A8A-463E-9E6E-8CDC212AF3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BA7AA9-CE30-42E8-AE21-94F0E85638F3}"/>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4300712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C0D7B-B6BE-4E5A-9593-BDA42BA1D8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BAAA538-8CB1-4E89-8225-EC4C14DE278C}"/>
              </a:ext>
            </a:extLst>
          </p:cNvPr>
          <p:cNvSpPr>
            <a:spLocks noGrp="1"/>
          </p:cNvSpPr>
          <p:nvPr>
            <p:ph type="body" idx="1" hasCustomPrompt="1"/>
          </p:nvPr>
        </p:nvSpPr>
        <p:spPr>
          <a:xfrm>
            <a:off x="839788" y="1681163"/>
            <a:ext cx="5157787"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ADB797-2364-413B-BA77-071973AE55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A04ED9-7AA6-4F16-B29C-75F8EDA329A0}"/>
              </a:ext>
            </a:extLst>
          </p:cNvPr>
          <p:cNvSpPr>
            <a:spLocks noGrp="1"/>
          </p:cNvSpPr>
          <p:nvPr>
            <p:ph type="body" sz="quarter" idx="3" hasCustomPrompt="1"/>
          </p:nvPr>
        </p:nvSpPr>
        <p:spPr>
          <a:xfrm>
            <a:off x="6172200" y="1681163"/>
            <a:ext cx="5183188" cy="823912"/>
          </a:xfr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5833D1-4AD9-46CD-8E76-4E250D2C9D8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93EF02C-0234-4E37-9924-D83E2377DE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A1765FF-3ACD-42A3-92E7-C8BB71138E38}"/>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606557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39065-E044-493E-8F1C-8119865678A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934978D-33BA-403D-8FC3-C47546E6DC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3105A3-A6FF-4549-A36D-69173C5D3113}"/>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20793735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5456E-15BD-4E95-BF74-A57EB11CE4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2B00973-9414-4195-AFFA-FDF3C5ED56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4E100E-64B7-4154-9E98-5055506FAA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9D7031C6-8040-4518-AA08-9C8B25CBF9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38A73A-FCC1-4DD0-A99F-031D84582DC9}"/>
              </a:ext>
            </a:extLst>
          </p:cNvPr>
          <p:cNvSpPr>
            <a:spLocks noGrp="1"/>
          </p:cNvSpPr>
          <p:nvPr>
            <p:ph type="sldNum" sz="quarter" idx="12"/>
          </p:nvPr>
        </p:nvSpPr>
        <p:spPr/>
        <p:txBody>
          <a:bodyPr/>
          <a:lstStyle/>
          <a:p>
            <a:fld id="{6358EE78-369A-4A83-91BE-CE1CDBA0BAF0}" type="slidenum">
              <a:rPr lang="en-US" smtClean="0"/>
              <a:t>‹#›</a:t>
            </a:fld>
            <a:endParaRPr lang="en-US"/>
          </a:p>
        </p:txBody>
      </p:sp>
    </p:spTree>
    <p:extLst>
      <p:ext uri="{BB962C8B-B14F-4D97-AF65-F5344CB8AC3E}">
        <p14:creationId xmlns:p14="http://schemas.microsoft.com/office/powerpoint/2010/main" val="13919709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7F400-F817-4752-8358-DA3E821F8417}"/>
              </a:ext>
            </a:extLst>
          </p:cNvPr>
          <p:cNvSpPr>
            <a:spLocks noGrp="1"/>
          </p:cNvSpPr>
          <p:nvPr>
            <p:ph type="title"/>
          </p:nvPr>
        </p:nvSpPr>
        <p:spPr>
          <a:xfrm>
            <a:off x="839788" y="457200"/>
            <a:ext cx="3932237" cy="1600200"/>
          </a:xfrm>
        </p:spPr>
        <p:txBody>
          <a:bodyPr anchor="b"/>
          <a:lstStyle>
            <a:lvl1pPr>
              <a:defRPr sz="32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Picture Placeholder 2">
            <a:extLst>
              <a:ext uri="{FF2B5EF4-FFF2-40B4-BE49-F238E27FC236}">
                <a16:creationId xmlns:a16="http://schemas.microsoft.com/office/drawing/2014/main" id="{0DA055F7-C12F-43AE-9EDE-B31664369C82}"/>
              </a:ext>
            </a:extLst>
          </p:cNvPr>
          <p:cNvSpPr>
            <a:spLocks noGrp="1"/>
          </p:cNvSpPr>
          <p:nvPr>
            <p:ph type="pic" idx="1"/>
          </p:nvPr>
        </p:nvSpPr>
        <p:spPr>
          <a:xfrm>
            <a:off x="5183188" y="987425"/>
            <a:ext cx="6172200" cy="4873625"/>
          </a:xfrm>
        </p:spPr>
        <p:txBody>
          <a:bodyPr/>
          <a:lstStyle>
            <a:lvl1pPr marL="0" indent="0">
              <a:buNone/>
              <a:defRPr sz="3200">
                <a:latin typeface="Segoe UI Semibold" panose="020B0702040204020203" pitchFamily="34" charset="0"/>
                <a:cs typeface="Segoe UI Semibold" panose="020B0702040204020203"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0690BB4-AC10-46DC-8560-B6569A27ED23}"/>
              </a:ext>
            </a:extLst>
          </p:cNvPr>
          <p:cNvSpPr>
            <a:spLocks noGrp="1"/>
          </p:cNvSpPr>
          <p:nvPr>
            <p:ph type="body" sz="half" idx="2"/>
          </p:nvPr>
        </p:nvSpPr>
        <p:spPr>
          <a:xfrm>
            <a:off x="839788" y="2057400"/>
            <a:ext cx="3932237" cy="3811588"/>
          </a:xfrm>
        </p:spPr>
        <p:txBody>
          <a:bodyPr/>
          <a:lstStyle>
            <a:lvl1pPr marL="0" indent="0">
              <a:buNone/>
              <a:defRPr sz="1600">
                <a:latin typeface="Segoe UI Semibold" panose="020B0702040204020203" pitchFamily="34" charset="0"/>
                <a:cs typeface="Segoe UI Semibold" panose="020B0702040204020203"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C377BF9F-CAEB-40D4-9F5B-7376D5E08D38}"/>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7" name="Slide Number Placeholder 6">
            <a:extLst>
              <a:ext uri="{FF2B5EF4-FFF2-40B4-BE49-F238E27FC236}">
                <a16:creationId xmlns:a16="http://schemas.microsoft.com/office/drawing/2014/main" id="{AFE5658A-246E-4483-AEAE-E16FEAFCD933}"/>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Tree>
    <p:extLst>
      <p:ext uri="{BB962C8B-B14F-4D97-AF65-F5344CB8AC3E}">
        <p14:creationId xmlns:p14="http://schemas.microsoft.com/office/powerpoint/2010/main" val="19657303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70F12-9160-4CDF-9D28-FC10410068E5}"/>
              </a:ext>
            </a:extLst>
          </p:cNvPr>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5DA7DE91-3152-44C6-9E93-BB0C12651A43}"/>
              </a:ext>
            </a:extLst>
          </p:cNvPr>
          <p:cNvSpPr>
            <a:spLocks noGrp="1"/>
          </p:cNvSpPr>
          <p:nvPr>
            <p:ph type="body" orient="vert" idx="1"/>
          </p:nvPr>
        </p:nvSpPr>
        <p:spPr/>
        <p:txBody>
          <a:bodyPr vert="eaVert"/>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84FF1BB-E49E-4B80-B6DB-2B95C8AF1BF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04E996A1-DD61-4016-AE82-64B1045617E6}"/>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Tree>
    <p:extLst>
      <p:ext uri="{BB962C8B-B14F-4D97-AF65-F5344CB8AC3E}">
        <p14:creationId xmlns:p14="http://schemas.microsoft.com/office/powerpoint/2010/main" val="24544909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A690CA-CFC4-48A9-97D4-75874123FD11}"/>
              </a:ext>
            </a:extLst>
          </p:cNvPr>
          <p:cNvSpPr>
            <a:spLocks noGrp="1"/>
          </p:cNvSpPr>
          <p:nvPr>
            <p:ph type="title" orient="vert"/>
          </p:nvPr>
        </p:nvSpPr>
        <p:spPr>
          <a:xfrm>
            <a:off x="8724900" y="365125"/>
            <a:ext cx="2628900" cy="5811838"/>
          </a:xfrm>
        </p:spPr>
        <p:txBody>
          <a:bodyPr vert="eaVert"/>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Vertical Text Placeholder 2">
            <a:extLst>
              <a:ext uri="{FF2B5EF4-FFF2-40B4-BE49-F238E27FC236}">
                <a16:creationId xmlns:a16="http://schemas.microsoft.com/office/drawing/2014/main" id="{D67EE303-2C17-4DB5-BE5D-88DC7642685E}"/>
              </a:ext>
            </a:extLst>
          </p:cNvPr>
          <p:cNvSpPr>
            <a:spLocks noGrp="1"/>
          </p:cNvSpPr>
          <p:nvPr>
            <p:ph type="body" orient="vert" idx="1"/>
          </p:nvPr>
        </p:nvSpPr>
        <p:spPr>
          <a:xfrm>
            <a:off x="838200" y="365125"/>
            <a:ext cx="7734300" cy="5811838"/>
          </a:xfrm>
        </p:spPr>
        <p:txBody>
          <a:bodyPr vert="eaVert"/>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317C69-5AF4-4521-9402-A3C85E008920}"/>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B2A83E35-FFFB-4755-A26A-2816BB6E9C61}"/>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spTree>
    <p:extLst>
      <p:ext uri="{BB962C8B-B14F-4D97-AF65-F5344CB8AC3E}">
        <p14:creationId xmlns:p14="http://schemas.microsoft.com/office/powerpoint/2010/main" val="6781939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36568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4" name="Triangle 3">
            <a:extLst>
              <a:ext uri="{FF2B5EF4-FFF2-40B4-BE49-F238E27FC236}">
                <a16:creationId xmlns:a16="http://schemas.microsoft.com/office/drawing/2014/main" id="{F5E6F0E6-329E-504D-BE1D-490C7D9DDDA9}"/>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25" name="Triangle 3">
            <a:extLst>
              <a:ext uri="{FF2B5EF4-FFF2-40B4-BE49-F238E27FC236}">
                <a16:creationId xmlns:a16="http://schemas.microsoft.com/office/drawing/2014/main" id="{1DBB3EA4-6323-2C48-983C-11D4FA942BC5}"/>
              </a:ext>
            </a:extLst>
          </p:cNvPr>
          <p:cNvSpPr/>
          <p:nvPr userDrawn="1"/>
        </p:nvSpPr>
        <p:spPr>
          <a:xfrm rot="16200000">
            <a:off x="3140589" y="2398468"/>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7" name="Text Placeholder 29">
            <a:extLst>
              <a:ext uri="{FF2B5EF4-FFF2-40B4-BE49-F238E27FC236}">
                <a16:creationId xmlns:a16="http://schemas.microsoft.com/office/drawing/2014/main" id="{51CB258D-E52B-0641-BB93-DE3C11B272B5}"/>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547673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36568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Add a photo to the bottom green triangle here</a:t>
            </a:r>
          </a:p>
        </p:txBody>
      </p:sp>
      <p:sp>
        <p:nvSpPr>
          <p:cNvPr id="4" name="Triangle 3">
            <a:extLst>
              <a:ext uri="{FF2B5EF4-FFF2-40B4-BE49-F238E27FC236}">
                <a16:creationId xmlns:a16="http://schemas.microsoft.com/office/drawing/2014/main" id="{F5E6F0E6-329E-504D-BE1D-490C7D9DDDA9}"/>
              </a:ext>
            </a:extLst>
          </p:cNvPr>
          <p:cNvSpPr/>
          <p:nvPr userDrawn="1"/>
        </p:nvSpPr>
        <p:spPr>
          <a:xfrm rot="5400000">
            <a:off x="7732466"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egoe UI Semibold" panose="020B0702040204020203" pitchFamily="34" charset="0"/>
              <a:cs typeface="Segoe UI Semibold" panose="020B0702040204020203" pitchFamily="34" charset="0"/>
            </a:endParaRPr>
          </a:p>
        </p:txBody>
      </p:sp>
      <p:sp>
        <p:nvSpPr>
          <p:cNvPr id="10" name="Picture Placeholder 9">
            <a:extLst>
              <a:ext uri="{FF2B5EF4-FFF2-40B4-BE49-F238E27FC236}">
                <a16:creationId xmlns:a16="http://schemas.microsoft.com/office/drawing/2014/main" id="{99E79421-32C7-F54A-8BEE-55B861998C85}"/>
              </a:ext>
            </a:extLst>
          </p:cNvPr>
          <p:cNvSpPr>
            <a:spLocks noGrp="1"/>
          </p:cNvSpPr>
          <p:nvPr>
            <p:ph type="pic" sz="quarter" idx="10"/>
          </p:nvPr>
        </p:nvSpPr>
        <p:spPr>
          <a:xfrm>
            <a:off x="-13447" y="5539056"/>
            <a:ext cx="7639878" cy="1318944"/>
          </a:xfrm>
          <a:prstGeom prst="rtTriangle">
            <a:avLst/>
          </a:prstGeom>
          <a:solidFill>
            <a:schemeClr val="accent2"/>
          </a:solidFill>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7" name="Text Placeholder 29">
            <a:extLst>
              <a:ext uri="{FF2B5EF4-FFF2-40B4-BE49-F238E27FC236}">
                <a16:creationId xmlns:a16="http://schemas.microsoft.com/office/drawing/2014/main" id="{5A22196A-4B76-644B-917B-85AA0E9A71F1}"/>
              </a:ext>
            </a:extLst>
          </p:cNvPr>
          <p:cNvSpPr>
            <a:spLocks noGrp="1"/>
          </p:cNvSpPr>
          <p:nvPr>
            <p:ph type="body" sz="quarter" idx="13"/>
          </p:nvPr>
        </p:nvSpPr>
        <p:spPr>
          <a:xfrm>
            <a:off x="564163" y="1829861"/>
            <a:ext cx="11039258"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5" indent="-192067"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52" indent="-261910"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98" indent="-155559"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05209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5_Blank">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EEF6323-EBBF-43E2-909A-6EC4E7F09016}"/>
              </a:ext>
            </a:extLst>
          </p:cNvPr>
          <p:cNvCxnSpPr>
            <a:cxnSpLocks/>
          </p:cNvCxnSpPr>
          <p:nvPr/>
        </p:nvCxnSpPr>
        <p:spPr>
          <a:xfrm flipH="1">
            <a:off x="2420143" y="1475044"/>
            <a:ext cx="4937727"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16" name="Rectangle 15">
            <a:extLst>
              <a:ext uri="{FF2B5EF4-FFF2-40B4-BE49-F238E27FC236}">
                <a16:creationId xmlns:a16="http://schemas.microsoft.com/office/drawing/2014/main" id="{EDDA0B20-6EEF-4523-9EB5-B0625BB16E67}"/>
              </a:ext>
            </a:extLst>
          </p:cNvPr>
          <p:cNvSpPr/>
          <p:nvPr/>
        </p:nvSpPr>
        <p:spPr>
          <a:xfrm>
            <a:off x="3" y="-11150"/>
            <a:ext cx="2170077" cy="6892819"/>
          </a:xfrm>
          <a:prstGeom prst="rect">
            <a:avLst/>
          </a:prstGeom>
          <a:solidFill>
            <a:srgbClr val="00597C"/>
          </a:solidFill>
          <a:ln>
            <a:noFill/>
          </a:ln>
          <a:effectLst>
            <a:outerShdw blurRad="50800" dist="38100" algn="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 name="Title 1">
            <a:extLst>
              <a:ext uri="{FF2B5EF4-FFF2-40B4-BE49-F238E27FC236}">
                <a16:creationId xmlns:a16="http://schemas.microsoft.com/office/drawing/2014/main" id="{3A5049E4-9EF9-4CF5-94FF-8C842216715C}"/>
              </a:ext>
            </a:extLst>
          </p:cNvPr>
          <p:cNvSpPr>
            <a:spLocks noGrp="1"/>
          </p:cNvSpPr>
          <p:nvPr>
            <p:ph type="title"/>
          </p:nvPr>
        </p:nvSpPr>
        <p:spPr>
          <a:xfrm>
            <a:off x="2420142" y="548006"/>
            <a:ext cx="7832569" cy="800734"/>
          </a:xfrm>
        </p:spPr>
        <p:txBody>
          <a:bodyPr>
            <a:noAutofit/>
          </a:bodyPr>
          <a:lstStyle>
            <a:lvl1pPr>
              <a:defRPr sz="4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0" name="Text Placeholder 29">
            <a:extLst>
              <a:ext uri="{FF2B5EF4-FFF2-40B4-BE49-F238E27FC236}">
                <a16:creationId xmlns:a16="http://schemas.microsoft.com/office/drawing/2014/main" id="{11277A9F-F63E-4E99-BDF9-413A8FC3B441}"/>
              </a:ext>
            </a:extLst>
          </p:cNvPr>
          <p:cNvSpPr>
            <a:spLocks noGrp="1"/>
          </p:cNvSpPr>
          <p:nvPr>
            <p:ph type="body" sz="quarter" idx="13"/>
          </p:nvPr>
        </p:nvSpPr>
        <p:spPr>
          <a:xfrm>
            <a:off x="2420141" y="1687971"/>
            <a:ext cx="9147019" cy="2607146"/>
          </a:xfrm>
        </p:spPr>
        <p:txBody>
          <a:bodyPr>
            <a:normAutofit/>
          </a:bodyPr>
          <a:lstStyle>
            <a:lvl1pPr algn="l">
              <a:defRPr sz="2000">
                <a:latin typeface="Segoe UI Semibold" panose="020B0702040204020203" pitchFamily="34" charset="0"/>
                <a:cs typeface="Segoe UI Semibold" panose="020B0702040204020203" pitchFamily="34" charset="0"/>
              </a:defRPr>
            </a:lvl1pPr>
            <a:lvl2pPr algn="l">
              <a:defRPr sz="2000">
                <a:latin typeface="Segoe UI Semibold" panose="020B0702040204020203" pitchFamily="34" charset="0"/>
                <a:cs typeface="Segoe UI Semibold" panose="020B0702040204020203" pitchFamily="34" charset="0"/>
              </a:defRPr>
            </a:lvl2pPr>
            <a:lvl3pPr algn="l">
              <a:defRPr sz="2000">
                <a:latin typeface="Segoe UI Semibold" panose="020B0702040204020203" pitchFamily="34" charset="0"/>
                <a:cs typeface="Segoe UI Semibold" panose="020B0702040204020203" pitchFamily="34" charset="0"/>
              </a:defRPr>
            </a:lvl3pPr>
            <a:lvl4pPr algn="l">
              <a:defRPr sz="2000">
                <a:latin typeface="Segoe UI Semibold" panose="020B0702040204020203" pitchFamily="34" charset="0"/>
                <a:cs typeface="Segoe UI Semibold" panose="020B0702040204020203" pitchFamily="34" charset="0"/>
              </a:defRPr>
            </a:lvl4pPr>
            <a:lvl5pPr algn="l">
              <a:defRPr sz="2000">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40380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12" name="Isosceles Triangle 15">
            <a:extLst>
              <a:ext uri="{FF2B5EF4-FFF2-40B4-BE49-F238E27FC236}">
                <a16:creationId xmlns:a16="http://schemas.microsoft.com/office/drawing/2014/main" id="{8D577191-9F4A-4B42-9047-0EF44B00A83D}"/>
              </a:ext>
            </a:extLst>
          </p:cNvPr>
          <p:cNvSpPr/>
          <p:nvPr/>
        </p:nvSpPr>
        <p:spPr>
          <a:xfrm flipH="1">
            <a:off x="-19400" y="4858074"/>
            <a:ext cx="8089263" cy="2125254"/>
          </a:xfrm>
          <a:custGeom>
            <a:avLst/>
            <a:gdLst>
              <a:gd name="connsiteX0" fmla="*/ 0 w 5269794"/>
              <a:gd name="connsiteY0" fmla="*/ 1664962 h 1664962"/>
              <a:gd name="connsiteX1" fmla="*/ 2634897 w 5269794"/>
              <a:gd name="connsiteY1" fmla="*/ 0 h 1664962"/>
              <a:gd name="connsiteX2" fmla="*/ 5269794 w 5269794"/>
              <a:gd name="connsiteY2" fmla="*/ 1664962 h 1664962"/>
              <a:gd name="connsiteX3" fmla="*/ 0 w 5269794"/>
              <a:gd name="connsiteY3" fmla="*/ 1664962 h 1664962"/>
              <a:gd name="connsiteX0" fmla="*/ 0 w 5435247"/>
              <a:gd name="connsiteY0" fmla="*/ 2350762 h 2350762"/>
              <a:gd name="connsiteX1" fmla="*/ 5435247 w 5435247"/>
              <a:gd name="connsiteY1" fmla="*/ 0 h 2350762"/>
              <a:gd name="connsiteX2" fmla="*/ 5269794 w 5435247"/>
              <a:gd name="connsiteY2" fmla="*/ 2350762 h 2350762"/>
              <a:gd name="connsiteX3" fmla="*/ 0 w 5435247"/>
              <a:gd name="connsiteY3" fmla="*/ 2350762 h 2350762"/>
              <a:gd name="connsiteX0" fmla="*/ 0 w 5450769"/>
              <a:gd name="connsiteY0" fmla="*/ 2350762 h 2465062"/>
              <a:gd name="connsiteX1" fmla="*/ 5435247 w 5450769"/>
              <a:gd name="connsiteY1" fmla="*/ 0 h 2465062"/>
              <a:gd name="connsiteX2" fmla="*/ 5450769 w 5450769"/>
              <a:gd name="connsiteY2" fmla="*/ 2465062 h 2465062"/>
              <a:gd name="connsiteX3" fmla="*/ 0 w 5450769"/>
              <a:gd name="connsiteY3" fmla="*/ 2350762 h 2465062"/>
              <a:gd name="connsiteX0" fmla="*/ 0 w 5435247"/>
              <a:gd name="connsiteY0" fmla="*/ 2350762 h 2474587"/>
              <a:gd name="connsiteX1" fmla="*/ 5435247 w 5435247"/>
              <a:gd name="connsiteY1" fmla="*/ 0 h 2474587"/>
              <a:gd name="connsiteX2" fmla="*/ 5431719 w 5435247"/>
              <a:gd name="connsiteY2" fmla="*/ 2474587 h 2474587"/>
              <a:gd name="connsiteX3" fmla="*/ 0 w 5435247"/>
              <a:gd name="connsiteY3" fmla="*/ 2350762 h 2474587"/>
              <a:gd name="connsiteX0" fmla="*/ 0 w 5416197"/>
              <a:gd name="connsiteY0" fmla="*/ 2474587 h 2474587"/>
              <a:gd name="connsiteX1" fmla="*/ 5416197 w 5416197"/>
              <a:gd name="connsiteY1" fmla="*/ 0 h 2474587"/>
              <a:gd name="connsiteX2" fmla="*/ 5412669 w 5416197"/>
              <a:gd name="connsiteY2" fmla="*/ 2474587 h 2474587"/>
              <a:gd name="connsiteX3" fmla="*/ 0 w 5416197"/>
              <a:gd name="connsiteY3" fmla="*/ 2474587 h 2474587"/>
              <a:gd name="connsiteX0" fmla="*/ 0 w 5435247"/>
              <a:gd name="connsiteY0" fmla="*/ 2503162 h 2503162"/>
              <a:gd name="connsiteX1" fmla="*/ 5435247 w 5435247"/>
              <a:gd name="connsiteY1" fmla="*/ 0 h 2503162"/>
              <a:gd name="connsiteX2" fmla="*/ 5412669 w 5435247"/>
              <a:gd name="connsiteY2" fmla="*/ 2503162 h 2503162"/>
              <a:gd name="connsiteX3" fmla="*/ 0 w 5435247"/>
              <a:gd name="connsiteY3" fmla="*/ 2503162 h 2503162"/>
              <a:gd name="connsiteX0" fmla="*/ 0 w 5412669"/>
              <a:gd name="connsiteY0" fmla="*/ 2484112 h 2484112"/>
              <a:gd name="connsiteX1" fmla="*/ 5368572 w 5412669"/>
              <a:gd name="connsiteY1" fmla="*/ 0 h 2484112"/>
              <a:gd name="connsiteX2" fmla="*/ 5412669 w 5412669"/>
              <a:gd name="connsiteY2" fmla="*/ 2484112 h 2484112"/>
              <a:gd name="connsiteX3" fmla="*/ 0 w 5412669"/>
              <a:gd name="connsiteY3" fmla="*/ 2484112 h 2484112"/>
              <a:gd name="connsiteX0" fmla="*/ 0 w 5416197"/>
              <a:gd name="connsiteY0" fmla="*/ 2465062 h 2465062"/>
              <a:gd name="connsiteX1" fmla="*/ 5416197 w 5416197"/>
              <a:gd name="connsiteY1" fmla="*/ 0 h 2465062"/>
              <a:gd name="connsiteX2" fmla="*/ 5412669 w 5416197"/>
              <a:gd name="connsiteY2" fmla="*/ 2465062 h 2465062"/>
              <a:gd name="connsiteX3" fmla="*/ 0 w 5416197"/>
              <a:gd name="connsiteY3" fmla="*/ 2465062 h 2465062"/>
              <a:gd name="connsiteX0" fmla="*/ 0 w 5416197"/>
              <a:gd name="connsiteY0" fmla="*/ 2465062 h 2465062"/>
              <a:gd name="connsiteX1" fmla="*/ 5416197 w 5416197"/>
              <a:gd name="connsiteY1" fmla="*/ 0 h 2465062"/>
              <a:gd name="connsiteX2" fmla="*/ 5307894 w 5416197"/>
              <a:gd name="connsiteY2" fmla="*/ 2407912 h 2465062"/>
              <a:gd name="connsiteX3" fmla="*/ 0 w 5416197"/>
              <a:gd name="connsiteY3" fmla="*/ 2465062 h 2465062"/>
              <a:gd name="connsiteX0" fmla="*/ 0 w 5416197"/>
              <a:gd name="connsiteY0" fmla="*/ 2465062 h 2465062"/>
              <a:gd name="connsiteX1" fmla="*/ 5416197 w 5416197"/>
              <a:gd name="connsiteY1" fmla="*/ 0 h 2465062"/>
              <a:gd name="connsiteX2" fmla="*/ 5384094 w 5416197"/>
              <a:gd name="connsiteY2" fmla="*/ 2455537 h 2465062"/>
              <a:gd name="connsiteX3" fmla="*/ 0 w 5416197"/>
              <a:gd name="connsiteY3" fmla="*/ 2465062 h 2465062"/>
              <a:gd name="connsiteX0" fmla="*/ 0 w 5416197"/>
              <a:gd name="connsiteY0" fmla="*/ 2465062 h 2465062"/>
              <a:gd name="connsiteX1" fmla="*/ 5416197 w 5416197"/>
              <a:gd name="connsiteY1" fmla="*/ 0 h 2465062"/>
              <a:gd name="connsiteX2" fmla="*/ 5307894 w 5416197"/>
              <a:gd name="connsiteY2" fmla="*/ 2350762 h 2465062"/>
              <a:gd name="connsiteX3" fmla="*/ 0 w 5416197"/>
              <a:gd name="connsiteY3" fmla="*/ 2465062 h 2465062"/>
              <a:gd name="connsiteX0" fmla="*/ 0 w 5416197"/>
              <a:gd name="connsiteY0" fmla="*/ 2465062 h 2474587"/>
              <a:gd name="connsiteX1" fmla="*/ 5416197 w 5416197"/>
              <a:gd name="connsiteY1" fmla="*/ 0 h 2474587"/>
              <a:gd name="connsiteX2" fmla="*/ 5403144 w 5416197"/>
              <a:gd name="connsiteY2" fmla="*/ 2474587 h 2474587"/>
              <a:gd name="connsiteX3" fmla="*/ 0 w 5416197"/>
              <a:gd name="connsiteY3" fmla="*/ 2465062 h 2474587"/>
              <a:gd name="connsiteX0" fmla="*/ 0 w 5416197"/>
              <a:gd name="connsiteY0" fmla="*/ 2388862 h 2398387"/>
              <a:gd name="connsiteX1" fmla="*/ 5416197 w 5416197"/>
              <a:gd name="connsiteY1" fmla="*/ 0 h 2398387"/>
              <a:gd name="connsiteX2" fmla="*/ 5403144 w 5416197"/>
              <a:gd name="connsiteY2" fmla="*/ 2398387 h 2398387"/>
              <a:gd name="connsiteX3" fmla="*/ 0 w 5416197"/>
              <a:gd name="connsiteY3" fmla="*/ 2388862 h 2398387"/>
              <a:gd name="connsiteX0" fmla="*/ 0 w 6419578"/>
              <a:gd name="connsiteY0" fmla="*/ 2305735 h 2398387"/>
              <a:gd name="connsiteX1" fmla="*/ 6419578 w 6419578"/>
              <a:gd name="connsiteY1" fmla="*/ 0 h 2398387"/>
              <a:gd name="connsiteX2" fmla="*/ 6406525 w 6419578"/>
              <a:gd name="connsiteY2" fmla="*/ 2398387 h 2398387"/>
              <a:gd name="connsiteX3" fmla="*/ 0 w 6419578"/>
              <a:gd name="connsiteY3" fmla="*/ 2305735 h 2398387"/>
              <a:gd name="connsiteX0" fmla="*/ 0 w 6438509"/>
              <a:gd name="connsiteY0" fmla="*/ 1711968 h 1804620"/>
              <a:gd name="connsiteX1" fmla="*/ 6438509 w 6438509"/>
              <a:gd name="connsiteY1" fmla="*/ 0 h 1804620"/>
              <a:gd name="connsiteX2" fmla="*/ 6406525 w 6438509"/>
              <a:gd name="connsiteY2" fmla="*/ 1804620 h 1804620"/>
              <a:gd name="connsiteX3" fmla="*/ 0 w 6438509"/>
              <a:gd name="connsiteY3" fmla="*/ 1711968 h 1804620"/>
              <a:gd name="connsiteX0" fmla="*/ 0 w 6447975"/>
              <a:gd name="connsiteY0" fmla="*/ 2032602 h 2125254"/>
              <a:gd name="connsiteX1" fmla="*/ 6447975 w 6447975"/>
              <a:gd name="connsiteY1" fmla="*/ 0 h 2125254"/>
              <a:gd name="connsiteX2" fmla="*/ 6406525 w 6447975"/>
              <a:gd name="connsiteY2" fmla="*/ 2125254 h 2125254"/>
              <a:gd name="connsiteX3" fmla="*/ 0 w 6447975"/>
              <a:gd name="connsiteY3" fmla="*/ 2032602 h 2125254"/>
              <a:gd name="connsiteX0" fmla="*/ 0 w 6447975"/>
              <a:gd name="connsiteY0" fmla="*/ 2032602 h 2125254"/>
              <a:gd name="connsiteX1" fmla="*/ 6447975 w 6447975"/>
              <a:gd name="connsiteY1" fmla="*/ 0 h 2125254"/>
              <a:gd name="connsiteX2" fmla="*/ 6447975 w 6447975"/>
              <a:gd name="connsiteY2" fmla="*/ 2125254 h 2125254"/>
              <a:gd name="connsiteX3" fmla="*/ 0 w 6447975"/>
              <a:gd name="connsiteY3" fmla="*/ 2032602 h 2125254"/>
            </a:gdLst>
            <a:ahLst/>
            <a:cxnLst>
              <a:cxn ang="0">
                <a:pos x="connsiteX0" y="connsiteY0"/>
              </a:cxn>
              <a:cxn ang="0">
                <a:pos x="connsiteX1" y="connsiteY1"/>
              </a:cxn>
              <a:cxn ang="0">
                <a:pos x="connsiteX2" y="connsiteY2"/>
              </a:cxn>
              <a:cxn ang="0">
                <a:pos x="connsiteX3" y="connsiteY3"/>
              </a:cxn>
            </a:cxnLst>
            <a:rect l="l" t="t" r="r" b="b"/>
            <a:pathLst>
              <a:path w="6447975" h="2125254">
                <a:moveTo>
                  <a:pt x="0" y="2032602"/>
                </a:moveTo>
                <a:lnTo>
                  <a:pt x="6447975" y="0"/>
                </a:lnTo>
                <a:lnTo>
                  <a:pt x="6447975" y="2125254"/>
                </a:lnTo>
                <a:lnTo>
                  <a:pt x="0" y="2032602"/>
                </a:lnTo>
                <a:close/>
              </a:path>
            </a:pathLst>
          </a:custGeom>
          <a:blipFill dpi="0" rotWithShape="1">
            <a:blip r:embed="rId2">
              <a:extLst>
                <a:ext uri="{28A0092B-C50C-407E-A947-70E740481C1C}">
                  <a14:useLocalDpi xmlns:a14="http://schemas.microsoft.com/office/drawing/2010/main" val="0"/>
                </a:ext>
              </a:extLst>
            </a:blip>
            <a:srcRect/>
            <a:stretch>
              <a:fillRect l="-4983" t="-66146" r="-32683" b="-14552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9401" y="4858075"/>
            <a:ext cx="8029289" cy="1999926"/>
          </a:xfrm>
          <a:prstGeom prst="triangle">
            <a:avLst>
              <a:gd name="adj" fmla="val 520"/>
            </a:avLst>
          </a:pr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
        <p:nvSpPr>
          <p:cNvPr id="29" name="Isosceles Triangle 25">
            <a:extLst>
              <a:ext uri="{FF2B5EF4-FFF2-40B4-BE49-F238E27FC236}">
                <a16:creationId xmlns:a16="http://schemas.microsoft.com/office/drawing/2014/main" id="{9B64129C-DF8D-4129-8878-D5188B6C5AB9}"/>
              </a:ext>
            </a:extLst>
          </p:cNvPr>
          <p:cNvSpPr/>
          <p:nvPr/>
        </p:nvSpPr>
        <p:spPr>
          <a:xfrm>
            <a:off x="-22527" y="4855807"/>
            <a:ext cx="8179248" cy="2121795"/>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43519"/>
              <a:gd name="connsiteY0" fmla="*/ 1362456 h 1362456"/>
              <a:gd name="connsiteX1" fmla="*/ 0 w 8143519"/>
              <a:gd name="connsiteY1" fmla="*/ 0 h 1362456"/>
              <a:gd name="connsiteX2" fmla="*/ 8143519 w 8143519"/>
              <a:gd name="connsiteY2" fmla="*/ 1325847 h 1362456"/>
              <a:gd name="connsiteX3" fmla="*/ 0 w 8143519"/>
              <a:gd name="connsiteY3" fmla="*/ 1362456 h 1362456"/>
            </a:gdLst>
            <a:ahLst/>
            <a:cxnLst>
              <a:cxn ang="0">
                <a:pos x="connsiteX0" y="connsiteY0"/>
              </a:cxn>
              <a:cxn ang="0">
                <a:pos x="connsiteX1" y="connsiteY1"/>
              </a:cxn>
              <a:cxn ang="0">
                <a:pos x="connsiteX2" y="connsiteY2"/>
              </a:cxn>
              <a:cxn ang="0">
                <a:pos x="connsiteX3" y="connsiteY3"/>
              </a:cxn>
            </a:cxnLst>
            <a:rect l="l" t="t" r="r" b="b"/>
            <a:pathLst>
              <a:path w="8143519" h="1362456">
                <a:moveTo>
                  <a:pt x="0" y="1362456"/>
                </a:moveTo>
                <a:lnTo>
                  <a:pt x="0" y="0"/>
                </a:lnTo>
                <a:lnTo>
                  <a:pt x="8143519" y="1325847"/>
                </a:lnTo>
                <a:lnTo>
                  <a:pt x="0" y="1362456"/>
                </a:lnTo>
                <a:close/>
              </a:path>
            </a:pathLst>
          </a:custGeom>
          <a:solidFill>
            <a:srgbClr val="84BD0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4391371" y="1127008"/>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p:nvCxnSpPr>
        <p:spPr>
          <a:xfrm flipH="1">
            <a:off x="631570"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p:nvCxnSpPr>
        <p:spPr>
          <a:xfrm flipH="1">
            <a:off x="4423231"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7"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9"/>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7"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7494630F-BE69-4BA9-93A4-2E03D7ADFE20}"/>
              </a:ext>
            </a:extLst>
          </p:cNvPr>
          <p:cNvCxnSpPr>
            <a:cxnSpLocks/>
          </p:cNvCxnSpPr>
          <p:nvPr/>
        </p:nvCxnSpPr>
        <p:spPr>
          <a:xfrm flipH="1">
            <a:off x="8326227"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3" y="2605964"/>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4380661" y="2605964"/>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5" name="Text Placeholder 38">
            <a:extLst>
              <a:ext uri="{FF2B5EF4-FFF2-40B4-BE49-F238E27FC236}">
                <a16:creationId xmlns:a16="http://schemas.microsoft.com/office/drawing/2014/main" id="{41A9E906-7F03-4DD1-8976-10C40BD4D89F}"/>
              </a:ext>
            </a:extLst>
          </p:cNvPr>
          <p:cNvSpPr>
            <a:spLocks noGrp="1"/>
          </p:cNvSpPr>
          <p:nvPr>
            <p:ph type="body" sz="quarter" idx="15"/>
          </p:nvPr>
        </p:nvSpPr>
        <p:spPr>
          <a:xfrm>
            <a:off x="8249967" y="2605964"/>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9" name="Text Placeholder 46">
            <a:extLst>
              <a:ext uri="{FF2B5EF4-FFF2-40B4-BE49-F238E27FC236}">
                <a16:creationId xmlns:a16="http://schemas.microsoft.com/office/drawing/2014/main" id="{84D78A7A-C569-410A-A633-810EC7AF1400}"/>
              </a:ext>
            </a:extLst>
          </p:cNvPr>
          <p:cNvSpPr>
            <a:spLocks noGrp="1"/>
          </p:cNvSpPr>
          <p:nvPr>
            <p:ph type="body" sz="quarter" idx="16"/>
          </p:nvPr>
        </p:nvSpPr>
        <p:spPr>
          <a:xfrm>
            <a:off x="8249967"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1"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3"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9757750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7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3710679" y="1153405"/>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p:nvCxnSpPr>
        <p:spPr>
          <a:xfrm>
            <a:off x="641132" y="3015512"/>
            <a:ext cx="4572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p:nvCxnSpPr>
        <p:spPr>
          <a:xfrm>
            <a:off x="6379779" y="3015512"/>
            <a:ext cx="4572000"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5" y="898279"/>
            <a:ext cx="3340928"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3997860" y="1039384"/>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2" y="2497676"/>
            <a:ext cx="5584648"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p:nvPr>
        </p:nvSpPr>
        <p:spPr>
          <a:xfrm>
            <a:off x="6306207" y="2497676"/>
            <a:ext cx="5297215"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6306207" y="3332983"/>
            <a:ext cx="5297215"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2" y="3332983"/>
            <a:ext cx="5584648"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9708494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C6883D58-F7AB-4EB3-863F-24B8FA4307C6}"/>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4391371" y="1127008"/>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p:nvCxnSpPr>
        <p:spPr>
          <a:xfrm>
            <a:off x="641132" y="3183960"/>
            <a:ext cx="5794197"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5" y="6536208"/>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9"/>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7"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p:nvPr>
        </p:nvSpPr>
        <p:spPr>
          <a:xfrm>
            <a:off x="511353" y="2605964"/>
            <a:ext cx="7010065"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3" y="3332983"/>
            <a:ext cx="7010065"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4481375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4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4391371" y="1127008"/>
            <a:ext cx="0" cy="1090299"/>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FEE6CE36-90E9-4853-B218-62903D205D12}"/>
              </a:ext>
            </a:extLst>
          </p:cNvPr>
          <p:cNvCxnSpPr>
            <a:cxnSpLocks/>
          </p:cNvCxnSpPr>
          <p:nvPr/>
        </p:nvCxnSpPr>
        <p:spPr>
          <a:xfrm flipH="1">
            <a:off x="631570" y="3183960"/>
            <a:ext cx="3079111"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0E245E8-E450-445B-8838-2F4A723AFBEB}"/>
              </a:ext>
            </a:extLst>
          </p:cNvPr>
          <p:cNvCxnSpPr>
            <a:cxnSpLocks/>
          </p:cNvCxnSpPr>
          <p:nvPr/>
        </p:nvCxnSpPr>
        <p:spPr>
          <a:xfrm flipH="1">
            <a:off x="4423231"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7"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9"/>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4442307" y="1077519"/>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cxnSp>
        <p:nvCxnSpPr>
          <p:cNvPr id="37" name="Straight Connector 36">
            <a:extLst>
              <a:ext uri="{FF2B5EF4-FFF2-40B4-BE49-F238E27FC236}">
                <a16:creationId xmlns:a16="http://schemas.microsoft.com/office/drawing/2014/main" id="{7494630F-BE69-4BA9-93A4-2E03D7ADFE20}"/>
              </a:ext>
            </a:extLst>
          </p:cNvPr>
          <p:cNvCxnSpPr>
            <a:cxnSpLocks/>
          </p:cNvCxnSpPr>
          <p:nvPr/>
        </p:nvCxnSpPr>
        <p:spPr>
          <a:xfrm flipH="1">
            <a:off x="8326227" y="3183960"/>
            <a:ext cx="3079111" cy="0"/>
          </a:xfrm>
          <a:prstGeom prst="line">
            <a:avLst/>
          </a:prstGeom>
          <a:ln w="19050"/>
        </p:spPr>
        <p:style>
          <a:lnRef idx="1">
            <a:schemeClr val="dk1"/>
          </a:lnRef>
          <a:fillRef idx="0">
            <a:schemeClr val="dk1"/>
          </a:fillRef>
          <a:effectRef idx="0">
            <a:schemeClr val="dk1"/>
          </a:effectRef>
          <a:fontRef idx="minor">
            <a:schemeClr val="tx1"/>
          </a:fontRef>
        </p:style>
      </p:cxnSp>
      <p:sp>
        <p:nvSpPr>
          <p:cNvPr id="40" name="Text Placeholder 38">
            <a:extLst>
              <a:ext uri="{FF2B5EF4-FFF2-40B4-BE49-F238E27FC236}">
                <a16:creationId xmlns:a16="http://schemas.microsoft.com/office/drawing/2014/main" id="{9AAA7851-3186-4173-884B-0AA410F61D06}"/>
              </a:ext>
            </a:extLst>
          </p:cNvPr>
          <p:cNvSpPr>
            <a:spLocks noGrp="1"/>
          </p:cNvSpPr>
          <p:nvPr>
            <p:ph type="body" sz="quarter" idx="13" hasCustomPrompt="1"/>
          </p:nvPr>
        </p:nvSpPr>
        <p:spPr>
          <a:xfrm>
            <a:off x="511353" y="2605964"/>
            <a:ext cx="3430683" cy="584775"/>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a:t>Available financing</a:t>
            </a:r>
            <a:endParaRPr lang="en-US" altLang="en-US"/>
          </a:p>
        </p:txBody>
      </p:sp>
      <p:sp>
        <p:nvSpPr>
          <p:cNvPr id="43" name="Text Placeholder 38">
            <a:extLst>
              <a:ext uri="{FF2B5EF4-FFF2-40B4-BE49-F238E27FC236}">
                <a16:creationId xmlns:a16="http://schemas.microsoft.com/office/drawing/2014/main" id="{10AD380E-4D99-4CBB-BCF5-7B029F3C0970}"/>
              </a:ext>
            </a:extLst>
          </p:cNvPr>
          <p:cNvSpPr>
            <a:spLocks noGrp="1"/>
          </p:cNvSpPr>
          <p:nvPr>
            <p:ph type="body" sz="quarter" idx="14" hasCustomPrompt="1"/>
          </p:nvPr>
        </p:nvSpPr>
        <p:spPr>
          <a:xfrm>
            <a:off x="4380661" y="2605964"/>
            <a:ext cx="3430683" cy="626749"/>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a:t>Target applicants*</a:t>
            </a:r>
          </a:p>
        </p:txBody>
      </p:sp>
      <p:sp>
        <p:nvSpPr>
          <p:cNvPr id="45" name="Text Placeholder 38">
            <a:extLst>
              <a:ext uri="{FF2B5EF4-FFF2-40B4-BE49-F238E27FC236}">
                <a16:creationId xmlns:a16="http://schemas.microsoft.com/office/drawing/2014/main" id="{41A9E906-7F03-4DD1-8976-10C40BD4D89F}"/>
              </a:ext>
            </a:extLst>
          </p:cNvPr>
          <p:cNvSpPr>
            <a:spLocks noGrp="1"/>
          </p:cNvSpPr>
          <p:nvPr>
            <p:ph type="body" sz="quarter" idx="15" hasCustomPrompt="1"/>
          </p:nvPr>
        </p:nvSpPr>
        <p:spPr>
          <a:xfrm>
            <a:off x="8249967" y="2605961"/>
            <a:ext cx="3660095" cy="428974"/>
          </a:xfrm>
        </p:spPr>
        <p:txBody>
          <a:bodyPr/>
          <a:lstStyle>
            <a:lvl1pPr>
              <a:defRPr lang="en-US" sz="3200" kern="1200" smtClean="0">
                <a:solidFill>
                  <a:schemeClr val="tx1"/>
                </a:solidFill>
                <a:latin typeface="Segoe UI Semibold" panose="020B0702040204020203" pitchFamily="34" charset="0"/>
                <a:ea typeface="+mn-ea"/>
                <a:cs typeface="Segoe UI Semibold" panose="020B0702040204020203" pitchFamily="34" charset="0"/>
              </a:defRPr>
            </a:lvl1pPr>
          </a:lstStyle>
          <a:p>
            <a:r>
              <a:rPr lang="en-US" sz="3200">
                <a:latin typeface="+mj-lt"/>
              </a:rPr>
              <a:t>Why</a:t>
            </a:r>
          </a:p>
          <a:p>
            <a:endParaRPr lang="en-US" sz="3200">
              <a:latin typeface="+mj-lt"/>
            </a:endParaRPr>
          </a:p>
        </p:txBody>
      </p:sp>
      <p:sp>
        <p:nvSpPr>
          <p:cNvPr id="49" name="Text Placeholder 46">
            <a:extLst>
              <a:ext uri="{FF2B5EF4-FFF2-40B4-BE49-F238E27FC236}">
                <a16:creationId xmlns:a16="http://schemas.microsoft.com/office/drawing/2014/main" id="{84D78A7A-C569-410A-A633-810EC7AF1400}"/>
              </a:ext>
            </a:extLst>
          </p:cNvPr>
          <p:cNvSpPr>
            <a:spLocks noGrp="1"/>
          </p:cNvSpPr>
          <p:nvPr>
            <p:ph type="body" sz="quarter" idx="16"/>
          </p:nvPr>
        </p:nvSpPr>
        <p:spPr>
          <a:xfrm>
            <a:off x="8249967"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0" name="Text Placeholder 46">
            <a:extLst>
              <a:ext uri="{FF2B5EF4-FFF2-40B4-BE49-F238E27FC236}">
                <a16:creationId xmlns:a16="http://schemas.microsoft.com/office/drawing/2014/main" id="{7746CC70-16DF-4617-8648-312FC11823AD}"/>
              </a:ext>
            </a:extLst>
          </p:cNvPr>
          <p:cNvSpPr>
            <a:spLocks noGrp="1"/>
          </p:cNvSpPr>
          <p:nvPr>
            <p:ph type="body" sz="quarter" idx="17"/>
          </p:nvPr>
        </p:nvSpPr>
        <p:spPr>
          <a:xfrm>
            <a:off x="4380661"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1" name="Text Placeholder 46">
            <a:extLst>
              <a:ext uri="{FF2B5EF4-FFF2-40B4-BE49-F238E27FC236}">
                <a16:creationId xmlns:a16="http://schemas.microsoft.com/office/drawing/2014/main" id="{7F48727E-F4E9-4BB7-B16A-246E9925D917}"/>
              </a:ext>
            </a:extLst>
          </p:cNvPr>
          <p:cNvSpPr>
            <a:spLocks noGrp="1"/>
          </p:cNvSpPr>
          <p:nvPr>
            <p:ph type="body" sz="quarter" idx="18"/>
          </p:nvPr>
        </p:nvSpPr>
        <p:spPr>
          <a:xfrm>
            <a:off x="511353" y="3332983"/>
            <a:ext cx="3430683" cy="2500294"/>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stStyle>
          <a:p>
            <a:pPr lvl="0"/>
            <a:r>
              <a:rPr lang="en-US"/>
              <a:t>Click to edit Master text styles</a:t>
            </a:r>
          </a:p>
          <a:p>
            <a:pPr lvl="1"/>
            <a:r>
              <a:rPr lang="en-US"/>
              <a:t>Second level</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20" name="Picture Placeholder 27">
            <a:extLst>
              <a:ext uri="{FF2B5EF4-FFF2-40B4-BE49-F238E27FC236}">
                <a16:creationId xmlns:a16="http://schemas.microsoft.com/office/drawing/2014/main" id="{B20D0FB2-DC5F-4F6D-A0E0-1A45EECDD989}"/>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Tree>
    <p:extLst>
      <p:ext uri="{BB962C8B-B14F-4D97-AF65-F5344CB8AC3E}">
        <p14:creationId xmlns:p14="http://schemas.microsoft.com/office/powerpoint/2010/main" val="20209088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cxnSp>
        <p:nvCxnSpPr>
          <p:cNvPr id="9" name="Straight Connector 8">
            <a:extLst>
              <a:ext uri="{FF2B5EF4-FFF2-40B4-BE49-F238E27FC236}">
                <a16:creationId xmlns:a16="http://schemas.microsoft.com/office/drawing/2014/main" id="{40D9CF1E-9D03-4354-9B88-C3D2671A38E5}"/>
              </a:ext>
            </a:extLst>
          </p:cNvPr>
          <p:cNvCxnSpPr>
            <a:cxnSpLocks/>
          </p:cNvCxnSpPr>
          <p:nvPr/>
        </p:nvCxnSpPr>
        <p:spPr>
          <a:xfrm>
            <a:off x="3681512" y="994535"/>
            <a:ext cx="0" cy="1090299"/>
          </a:xfrm>
          <a:prstGeom prst="line">
            <a:avLst/>
          </a:prstGeom>
          <a:ln w="19050"/>
        </p:spPr>
        <p:style>
          <a:lnRef idx="1">
            <a:schemeClr val="dk1"/>
          </a:lnRef>
          <a:fillRef idx="0">
            <a:schemeClr val="dk1"/>
          </a:fillRef>
          <a:effectRef idx="0">
            <a:schemeClr val="dk1"/>
          </a:effectRef>
          <a:fontRef idx="minor">
            <a:schemeClr val="tx1"/>
          </a:fontRef>
        </p:style>
      </p:cxn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7"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691834" y="994534"/>
            <a:ext cx="274920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35" name="Text Placeholder 33">
            <a:extLst>
              <a:ext uri="{FF2B5EF4-FFF2-40B4-BE49-F238E27FC236}">
                <a16:creationId xmlns:a16="http://schemas.microsoft.com/office/drawing/2014/main" id="{4FE25DC4-8CF7-4440-8B59-60FC0EB57F2B}"/>
              </a:ext>
            </a:extLst>
          </p:cNvPr>
          <p:cNvSpPr>
            <a:spLocks noGrp="1"/>
          </p:cNvSpPr>
          <p:nvPr>
            <p:ph type="body" sz="quarter" idx="12"/>
          </p:nvPr>
        </p:nvSpPr>
        <p:spPr>
          <a:xfrm>
            <a:off x="3825737" y="994533"/>
            <a:ext cx="3079112" cy="1287660"/>
          </a:xfrm>
        </p:spPr>
        <p:txBody>
          <a:bodyPr/>
          <a:lstStyle>
            <a:lvl1pPr>
              <a:defRPr lang="en-US" sz="1800" kern="1200" smtClean="0">
                <a:solidFill>
                  <a:schemeClr val="tx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54" name="Text Placeholder 52">
            <a:extLst>
              <a:ext uri="{FF2B5EF4-FFF2-40B4-BE49-F238E27FC236}">
                <a16:creationId xmlns:a16="http://schemas.microsoft.com/office/drawing/2014/main" id="{5245793F-8284-4205-B4F4-472645E09D8B}"/>
              </a:ext>
            </a:extLst>
          </p:cNvPr>
          <p:cNvSpPr>
            <a:spLocks noGrp="1"/>
          </p:cNvSpPr>
          <p:nvPr>
            <p:ph type="body" sz="quarter" idx="19"/>
          </p:nvPr>
        </p:nvSpPr>
        <p:spPr>
          <a:xfrm>
            <a:off x="5202749" y="51571"/>
            <a:ext cx="6890193" cy="2203669"/>
          </a:xfrm>
        </p:spPr>
        <p:txBody>
          <a:bodyPr/>
          <a:lstStyle>
            <a:lvl1pPr>
              <a:defRPr lang="en-US" sz="1400" kern="1200" dirty="0" smtClean="0">
                <a:solidFill>
                  <a:schemeClr val="bg1"/>
                </a:solidFill>
                <a:latin typeface="Segoe UI Semibold" panose="020B0702040204020203" pitchFamily="34" charset="0"/>
                <a:ea typeface="+mn-ea"/>
                <a:cs typeface="Segoe UI Semibold" panose="020B0702040204020203" pitchFamily="34" charset="0"/>
              </a:defRPr>
            </a:lvl1pPr>
            <a:lvl2pPr>
              <a:defRPr lang="en-US" sz="1400" b="1" kern="1200" dirty="0" smtClean="0">
                <a:solidFill>
                  <a:schemeClr val="bg1"/>
                </a:solidFill>
                <a:latin typeface="Segoe UI Semibold" panose="020B0702040204020203" pitchFamily="34" charset="0"/>
                <a:ea typeface="+mn-ea"/>
                <a:cs typeface="Segoe UI Semibold" panose="020B0702040204020203" pitchFamily="34" charset="0"/>
              </a:defRPr>
            </a:lvl2pPr>
          </a:lstStyle>
          <a:p>
            <a:pPr lvl="0"/>
            <a:r>
              <a:rPr lang="en-US"/>
              <a:t>Click to edit Master text styles</a:t>
            </a:r>
          </a:p>
          <a:p>
            <a:pPr lvl="1"/>
            <a:r>
              <a:rPr lang="en-US"/>
              <a:t>Second level</a:t>
            </a:r>
          </a:p>
        </p:txBody>
      </p:sp>
      <p:sp>
        <p:nvSpPr>
          <p:cNvPr id="11" name="Picture Placeholder 27">
            <a:extLst>
              <a:ext uri="{FF2B5EF4-FFF2-40B4-BE49-F238E27FC236}">
                <a16:creationId xmlns:a16="http://schemas.microsoft.com/office/drawing/2014/main" id="{FD9ECA4E-F39F-485E-A6E9-87456791B9F8}"/>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Tree>
    <p:extLst>
      <p:ext uri="{BB962C8B-B14F-4D97-AF65-F5344CB8AC3E}">
        <p14:creationId xmlns:p14="http://schemas.microsoft.com/office/powerpoint/2010/main" val="2054172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6_Custom Layout">
    <p:spTree>
      <p:nvGrpSpPr>
        <p:cNvPr id="1" name=""/>
        <p:cNvGrpSpPr/>
        <p:nvPr/>
      </p:nvGrpSpPr>
      <p:grpSpPr>
        <a:xfrm>
          <a:off x="0" y="0"/>
          <a:ext cx="0" cy="0"/>
          <a:chOff x="0" y="0"/>
          <a:chExt cx="0" cy="0"/>
        </a:xfrm>
      </p:grpSpPr>
      <p:sp>
        <p:nvSpPr>
          <p:cNvPr id="5" name="Isosceles Triangle 25">
            <a:extLst>
              <a:ext uri="{FF2B5EF4-FFF2-40B4-BE49-F238E27FC236}">
                <a16:creationId xmlns:a16="http://schemas.microsoft.com/office/drawing/2014/main" id="{8C6A8393-B98D-4D23-A4A1-3D09566EA922}"/>
              </a:ext>
            </a:extLst>
          </p:cNvPr>
          <p:cNvSpPr/>
          <p:nvPr/>
        </p:nvSpPr>
        <p:spPr>
          <a:xfrm rot="10800000">
            <a:off x="3852283" y="-43512"/>
            <a:ext cx="8349243" cy="2298748"/>
          </a:xfrm>
          <a:custGeom>
            <a:avLst/>
            <a:gdLst>
              <a:gd name="connsiteX0" fmla="*/ 0 w 5449824"/>
              <a:gd name="connsiteY0" fmla="*/ 4133088 h 4133088"/>
              <a:gd name="connsiteX1" fmla="*/ 2724912 w 5449824"/>
              <a:gd name="connsiteY1" fmla="*/ 0 h 4133088"/>
              <a:gd name="connsiteX2" fmla="*/ 5449824 w 5449824"/>
              <a:gd name="connsiteY2" fmla="*/ 4133088 h 4133088"/>
              <a:gd name="connsiteX3" fmla="*/ 0 w 5449824"/>
              <a:gd name="connsiteY3" fmla="*/ 4133088 h 4133088"/>
              <a:gd name="connsiteX0" fmla="*/ 0 w 5449824"/>
              <a:gd name="connsiteY0" fmla="*/ 2761488 h 2761488"/>
              <a:gd name="connsiteX1" fmla="*/ 0 w 5449824"/>
              <a:gd name="connsiteY1" fmla="*/ 0 h 2761488"/>
              <a:gd name="connsiteX2" fmla="*/ 5449824 w 5449824"/>
              <a:gd name="connsiteY2" fmla="*/ 2761488 h 2761488"/>
              <a:gd name="connsiteX3" fmla="*/ 0 w 5449824"/>
              <a:gd name="connsiteY3" fmla="*/ 2761488 h 2761488"/>
              <a:gd name="connsiteX0" fmla="*/ 0 w 8119872"/>
              <a:gd name="connsiteY0" fmla="*/ 2761488 h 2770632"/>
              <a:gd name="connsiteX1" fmla="*/ 0 w 8119872"/>
              <a:gd name="connsiteY1" fmla="*/ 0 h 2770632"/>
              <a:gd name="connsiteX2" fmla="*/ 8119872 w 8119872"/>
              <a:gd name="connsiteY2" fmla="*/ 2770632 h 2770632"/>
              <a:gd name="connsiteX3" fmla="*/ 0 w 8119872"/>
              <a:gd name="connsiteY3" fmla="*/ 2761488 h 2770632"/>
              <a:gd name="connsiteX0" fmla="*/ 0 w 8119872"/>
              <a:gd name="connsiteY0" fmla="*/ 1362456 h 1371600"/>
              <a:gd name="connsiteX1" fmla="*/ 0 w 8119872"/>
              <a:gd name="connsiteY1" fmla="*/ 0 h 1371600"/>
              <a:gd name="connsiteX2" fmla="*/ 8119872 w 8119872"/>
              <a:gd name="connsiteY2" fmla="*/ 1371600 h 1371600"/>
              <a:gd name="connsiteX3" fmla="*/ 0 w 8119872"/>
              <a:gd name="connsiteY3" fmla="*/ 1362456 h 1371600"/>
              <a:gd name="connsiteX0" fmla="*/ 0 w 8129397"/>
              <a:gd name="connsiteY0" fmla="*/ 1400765 h 1400765"/>
              <a:gd name="connsiteX1" fmla="*/ 9525 w 8129397"/>
              <a:gd name="connsiteY1" fmla="*/ 0 h 1400765"/>
              <a:gd name="connsiteX2" fmla="*/ 8129397 w 8129397"/>
              <a:gd name="connsiteY2" fmla="*/ 1371600 h 1400765"/>
              <a:gd name="connsiteX3" fmla="*/ 0 w 8129397"/>
              <a:gd name="connsiteY3" fmla="*/ 1400765 h 1400765"/>
            </a:gdLst>
            <a:ahLst/>
            <a:cxnLst>
              <a:cxn ang="0">
                <a:pos x="connsiteX0" y="connsiteY0"/>
              </a:cxn>
              <a:cxn ang="0">
                <a:pos x="connsiteX1" y="connsiteY1"/>
              </a:cxn>
              <a:cxn ang="0">
                <a:pos x="connsiteX2" y="connsiteY2"/>
              </a:cxn>
              <a:cxn ang="0">
                <a:pos x="connsiteX3" y="connsiteY3"/>
              </a:cxn>
            </a:cxnLst>
            <a:rect l="l" t="t" r="r" b="b"/>
            <a:pathLst>
              <a:path w="8129397" h="1400765">
                <a:moveTo>
                  <a:pt x="0" y="1400765"/>
                </a:moveTo>
                <a:lnTo>
                  <a:pt x="9525" y="0"/>
                </a:lnTo>
                <a:lnTo>
                  <a:pt x="8129397" y="1371600"/>
                </a:lnTo>
                <a:lnTo>
                  <a:pt x="0" y="1400765"/>
                </a:lnTo>
                <a:close/>
              </a:path>
            </a:pathLst>
          </a:custGeom>
          <a:solidFill>
            <a:srgbClr val="84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2">
              <a:latin typeface="Segoe UI Semibold" panose="020B0702040204020203" pitchFamily="34" charset="0"/>
              <a:cs typeface="Segoe UI Semibold" panose="020B0702040204020203" pitchFamily="34" charset="0"/>
            </a:endParaRPr>
          </a:p>
        </p:txBody>
      </p:sp>
      <p:sp>
        <p:nvSpPr>
          <p:cNvPr id="26" name="Text Placeholder 24">
            <a:extLst>
              <a:ext uri="{FF2B5EF4-FFF2-40B4-BE49-F238E27FC236}">
                <a16:creationId xmlns:a16="http://schemas.microsoft.com/office/drawing/2014/main" id="{F1A67FC9-D467-4584-8BD4-016AA1889E53}"/>
              </a:ext>
            </a:extLst>
          </p:cNvPr>
          <p:cNvSpPr>
            <a:spLocks noGrp="1"/>
          </p:cNvSpPr>
          <p:nvPr>
            <p:ph type="body" sz="quarter" idx="10"/>
          </p:nvPr>
        </p:nvSpPr>
        <p:spPr>
          <a:xfrm>
            <a:off x="344387" y="6664597"/>
            <a:ext cx="6732587" cy="328614"/>
          </a:xfrm>
        </p:spPr>
        <p:txBody>
          <a:bodyPr/>
          <a:lstStyle>
            <a:lvl1pPr>
              <a:defRPr lang="en-US" sz="800" i="1" kern="1200" smtClean="0">
                <a:solidFill>
                  <a:schemeClr val="bg1"/>
                </a:solidFill>
                <a:latin typeface="Segoe UI Semibold" panose="020B0702040204020203" pitchFamily="34" charset="0"/>
                <a:ea typeface="+mn-ea"/>
                <a:cs typeface="Segoe UI Semibold" panose="020B0702040204020203" pitchFamily="34" charset="0"/>
              </a:defRPr>
            </a:lvl1pPr>
          </a:lstStyle>
          <a:p>
            <a:pPr lvl="0"/>
            <a:r>
              <a:rPr lang="en-US"/>
              <a:t>Click to edit Master text styles</a:t>
            </a:r>
          </a:p>
        </p:txBody>
      </p:sp>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11354" y="898279"/>
            <a:ext cx="3822365" cy="1457233"/>
          </a:xfrm>
        </p:spPr>
        <p:txBody>
          <a:bodyPr vert="horz" lIns="91440" tIns="45720" rIns="91440" bIns="45720" rtlCol="0" anchor="ctr">
            <a:normAutofit fontScale="90000" lnSpcReduction="10000"/>
          </a:bodyPr>
          <a:lstStyle>
            <a:lvl1pPr>
              <a:defRPr lang="en-US" b="1">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11" name="Picture Placeholder 27">
            <a:extLst>
              <a:ext uri="{FF2B5EF4-FFF2-40B4-BE49-F238E27FC236}">
                <a16:creationId xmlns:a16="http://schemas.microsoft.com/office/drawing/2014/main" id="{FD9ECA4E-F39F-485E-A6E9-87456791B9F8}"/>
              </a:ext>
            </a:extLst>
          </p:cNvPr>
          <p:cNvSpPr>
            <a:spLocks noGrp="1"/>
          </p:cNvSpPr>
          <p:nvPr>
            <p:ph type="pic" sz="quarter" idx="11"/>
          </p:nvPr>
        </p:nvSpPr>
        <p:spPr>
          <a:xfrm>
            <a:off x="-15226" y="4826811"/>
            <a:ext cx="7940647" cy="2054636"/>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a:lstStyle>
            <a:lvl1pPr>
              <a:defRPr>
                <a:latin typeface="Segoe UI Semibold" panose="020B0702040204020203" pitchFamily="34" charset="0"/>
                <a:cs typeface="Segoe UI Semibold" panose="020B0702040204020203" pitchFamily="34" charset="0"/>
              </a:defRPr>
            </a:lvl1pPr>
          </a:lstStyle>
          <a:p>
            <a:r>
              <a:rPr lang="en-US"/>
              <a:t>Click icon to add picture</a:t>
            </a:r>
          </a:p>
        </p:txBody>
      </p:sp>
    </p:spTree>
    <p:extLst>
      <p:ext uri="{BB962C8B-B14F-4D97-AF65-F5344CB8AC3E}">
        <p14:creationId xmlns:p14="http://schemas.microsoft.com/office/powerpoint/2010/main" val="1535391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7CDA6-3A63-4EF9-90A8-3F248CC7EA93}"/>
              </a:ext>
            </a:extLst>
          </p:cNvPr>
          <p:cNvSpPr>
            <a:spLocks noGrp="1"/>
          </p:cNvSpPr>
          <p:nvPr>
            <p:ph type="ctrTitle"/>
          </p:nvPr>
        </p:nvSpPr>
        <p:spPr>
          <a:xfrm>
            <a:off x="838200" y="868362"/>
            <a:ext cx="5690616" cy="2387600"/>
          </a:xfrm>
        </p:spPr>
        <p:txBody>
          <a:bodyPr anchor="b"/>
          <a:lstStyle>
            <a:lvl1pPr algn="l">
              <a:defRPr sz="6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7AA0ADA-DA76-4DE0-BB33-B60AF7A4D7DD}"/>
              </a:ext>
            </a:extLst>
          </p:cNvPr>
          <p:cNvSpPr>
            <a:spLocks noGrp="1"/>
          </p:cNvSpPr>
          <p:nvPr>
            <p:ph type="subTitle" idx="1"/>
          </p:nvPr>
        </p:nvSpPr>
        <p:spPr>
          <a:xfrm>
            <a:off x="838200" y="3602040"/>
            <a:ext cx="7610856" cy="1345563"/>
          </a:xfrm>
        </p:spPr>
        <p:txBody>
          <a:bodyPr/>
          <a:lstStyle>
            <a:lvl1pPr marL="0" indent="0" algn="l">
              <a:buNone/>
              <a:defRPr sz="2400">
                <a:latin typeface="Segoe UI Semibold" panose="020B0702040204020203" pitchFamily="34" charset="0"/>
                <a:cs typeface="Segoe UI Semibold" panose="020B0702040204020203"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61C5D77B-454D-416B-A3A7-1A57D54B1E4E}"/>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E06F7B26-CD02-463C-9DF2-A15349D292C0}"/>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19506564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0E5E7-1140-4466-AAF1-058AEF3737DF}"/>
              </a:ext>
            </a:extLst>
          </p:cNvPr>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8C05570A-0401-4602-91D4-F09998AF8212}"/>
              </a:ext>
            </a:extLst>
          </p:cNvPr>
          <p:cNvSpPr>
            <a:spLocks noGrp="1"/>
          </p:cNvSpPr>
          <p:nvPr>
            <p:ph idx="1"/>
          </p:nvPr>
        </p:nvSpPr>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31064293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1_Custom Layout">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28ED-58A8-4239-839E-E8D4EBDC8DE9}"/>
              </a:ext>
            </a:extLst>
          </p:cNvPr>
          <p:cNvSpPr>
            <a:spLocks noGrp="1"/>
          </p:cNvSpPr>
          <p:nvPr>
            <p:ph type="title"/>
          </p:nvPr>
        </p:nvSpPr>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Footer Placeholder 2">
            <a:extLst>
              <a:ext uri="{FF2B5EF4-FFF2-40B4-BE49-F238E27FC236}">
                <a16:creationId xmlns:a16="http://schemas.microsoft.com/office/drawing/2014/main" id="{4CEC2F68-93A2-4DFA-82A4-9F2C27589B69}"/>
              </a:ext>
            </a:extLst>
          </p:cNvPr>
          <p:cNvSpPr>
            <a:spLocks noGrp="1"/>
          </p:cNvSpPr>
          <p:nvPr>
            <p:ph type="ftr" sz="quarter" idx="10"/>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4" name="Slide Number Placeholder 3">
            <a:extLst>
              <a:ext uri="{FF2B5EF4-FFF2-40B4-BE49-F238E27FC236}">
                <a16:creationId xmlns:a16="http://schemas.microsoft.com/office/drawing/2014/main" id="{A63D6105-ADB7-4961-AED5-CD3590221BB6}"/>
              </a:ext>
            </a:extLst>
          </p:cNvPr>
          <p:cNvSpPr>
            <a:spLocks noGrp="1"/>
          </p:cNvSpPr>
          <p:nvPr>
            <p:ph type="sldNum" sz="quarter" idx="11"/>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pic>
        <p:nvPicPr>
          <p:cNvPr id="5" name="Picture 4" descr="Logo&#10;&#10;AI-generated content may be incorrect.">
            <a:extLst>
              <a:ext uri="{FF2B5EF4-FFF2-40B4-BE49-F238E27FC236}">
                <a16:creationId xmlns:a16="http://schemas.microsoft.com/office/drawing/2014/main" id="{B9EFBE39-D344-E6B6-8D58-CEC1182737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15936" y="6173981"/>
            <a:ext cx="1048176" cy="398020"/>
          </a:xfrm>
          <a:prstGeom prst="rect">
            <a:avLst/>
          </a:prstGeom>
        </p:spPr>
      </p:pic>
    </p:spTree>
    <p:extLst>
      <p:ext uri="{BB962C8B-B14F-4D97-AF65-F5344CB8AC3E}">
        <p14:creationId xmlns:p14="http://schemas.microsoft.com/office/powerpoint/2010/main" val="217239046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5ADA-DB87-46BF-9F2B-ADFC7FB782C0}"/>
              </a:ext>
            </a:extLst>
          </p:cNvPr>
          <p:cNvSpPr>
            <a:spLocks noGrp="1"/>
          </p:cNvSpPr>
          <p:nvPr>
            <p:ph type="title"/>
          </p:nvPr>
        </p:nvSpPr>
        <p:spPr>
          <a:xfrm>
            <a:off x="831851" y="1709740"/>
            <a:ext cx="10515600" cy="2852737"/>
          </a:xfrm>
        </p:spPr>
        <p:txBody>
          <a:bodyPr anchor="b"/>
          <a:lstStyle>
            <a:lvl1pPr>
              <a:defRPr sz="6000">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C4B385C6-AEFE-4C91-8507-45DB27E678E6}"/>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latin typeface="Segoe UI Semibold" panose="020B0702040204020203" pitchFamily="34" charset="0"/>
                <a:cs typeface="Segoe UI Semibold" panose="020B0702040204020203"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41BC11A7-5FC7-4224-B7F7-4EDF19410177}"/>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F33D908A-D469-4540-8CE9-5CE49F1B04D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289856765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BA5B-F9E8-4378-AE89-CF12FE545F46}"/>
              </a:ext>
            </a:extLst>
          </p:cNvPr>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99AC3F2-4ECF-490B-8CAD-C13F9EBC8FB4}"/>
              </a:ext>
            </a:extLst>
          </p:cNvPr>
          <p:cNvSpPr>
            <a:spLocks noGrp="1"/>
          </p:cNvSpPr>
          <p:nvPr>
            <p:ph sz="half" idx="1"/>
          </p:nvPr>
        </p:nvSpPr>
        <p:spPr>
          <a:xfrm>
            <a:off x="838200" y="1825625"/>
            <a:ext cx="5181600" cy="4351338"/>
          </a:xfrm>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64517-A81A-4117-8C5F-F9B4F7E13166}"/>
              </a:ext>
            </a:extLst>
          </p:cNvPr>
          <p:cNvSpPr>
            <a:spLocks noGrp="1"/>
          </p:cNvSpPr>
          <p:nvPr>
            <p:ph sz="half" idx="2"/>
          </p:nvPr>
        </p:nvSpPr>
        <p:spPr>
          <a:xfrm>
            <a:off x="6172200" y="1825625"/>
            <a:ext cx="5181600" cy="4351338"/>
          </a:xfrm>
        </p:spPr>
        <p:txBody>
          <a:bodyPr/>
          <a:lstStyle>
            <a:lvl1pPr>
              <a:defRPr>
                <a:latin typeface="Segoe UI Semibold" panose="020B0702040204020203" pitchFamily="34" charset="0"/>
                <a:cs typeface="Segoe UI Semibold" panose="020B0702040204020203" pitchFamily="34" charset="0"/>
              </a:defRPr>
            </a:lvl1pPr>
            <a:lvl2pPr>
              <a:defRPr>
                <a:latin typeface="Segoe UI Semibold" panose="020B0702040204020203" pitchFamily="34" charset="0"/>
                <a:cs typeface="Segoe UI Semibold" panose="020B0702040204020203" pitchFamily="34" charset="0"/>
              </a:defRPr>
            </a:lvl2pPr>
            <a:lvl3pPr>
              <a:defRPr>
                <a:latin typeface="Segoe UI Semibold" panose="020B0702040204020203" pitchFamily="34" charset="0"/>
                <a:cs typeface="Segoe UI Semibold" panose="020B0702040204020203" pitchFamily="34" charset="0"/>
              </a:defRPr>
            </a:lvl3pPr>
            <a:lvl4pPr>
              <a:defRPr>
                <a:latin typeface="Segoe UI Semibold" panose="020B0702040204020203" pitchFamily="34" charset="0"/>
                <a:cs typeface="Segoe UI Semibold" panose="020B0702040204020203" pitchFamily="34" charset="0"/>
              </a:defRPr>
            </a:lvl4pPr>
            <a:lvl5pPr>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4A28098-9A8A-463E-9E6E-8CDC212AF34F}"/>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7" name="Slide Number Placeholder 6">
            <a:extLst>
              <a:ext uri="{FF2B5EF4-FFF2-40B4-BE49-F238E27FC236}">
                <a16:creationId xmlns:a16="http://schemas.microsoft.com/office/drawing/2014/main" id="{2CBA7AA9-CE30-42E8-AE21-94F0E85638F3}"/>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32601418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39065-E044-493E-8F1C-8119865678A3}"/>
              </a:ext>
            </a:extLst>
          </p:cNvPr>
          <p:cNvSpPr>
            <a:spLocks noGrp="1"/>
          </p:cNvSpPr>
          <p:nvPr>
            <p:ph type="title"/>
          </p:nvPr>
        </p:nvSpPr>
        <p:spPr/>
        <p:txBody>
          <a:bodyPr/>
          <a:lstStyle>
            <a:lvl1pPr>
              <a:defRPr>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D934978D-33BA-403D-8FC3-C47546E6DC8C}"/>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5" name="Slide Number Placeholder 4">
            <a:extLst>
              <a:ext uri="{FF2B5EF4-FFF2-40B4-BE49-F238E27FC236}">
                <a16:creationId xmlns:a16="http://schemas.microsoft.com/office/drawing/2014/main" id="{2E3105A3-A6FF-4549-A36D-69173C5D3113}"/>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Tree>
    <p:extLst>
      <p:ext uri="{BB962C8B-B14F-4D97-AF65-F5344CB8AC3E}">
        <p14:creationId xmlns:p14="http://schemas.microsoft.com/office/powerpoint/2010/main" val="206223387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8_Custom Layout">
    <p:spTree>
      <p:nvGrpSpPr>
        <p:cNvPr id="1" name=""/>
        <p:cNvGrpSpPr/>
        <p:nvPr/>
      </p:nvGrpSpPr>
      <p:grpSpPr>
        <a:xfrm>
          <a:off x="0" y="0"/>
          <a:ext cx="0" cy="0"/>
          <a:chOff x="0" y="0"/>
          <a:chExt cx="0" cy="0"/>
        </a:xfrm>
      </p:grpSpPr>
      <p:sp>
        <p:nvSpPr>
          <p:cNvPr id="32" name="Title 29">
            <a:extLst>
              <a:ext uri="{FF2B5EF4-FFF2-40B4-BE49-F238E27FC236}">
                <a16:creationId xmlns:a16="http://schemas.microsoft.com/office/drawing/2014/main" id="{FFD095AB-E691-40C1-B921-3ADDD0516CF4}"/>
              </a:ext>
            </a:extLst>
          </p:cNvPr>
          <p:cNvSpPr>
            <a:spLocks noGrp="1"/>
          </p:cNvSpPr>
          <p:nvPr>
            <p:ph type="title"/>
          </p:nvPr>
        </p:nvSpPr>
        <p:spPr>
          <a:xfrm>
            <a:off x="564163" y="810751"/>
            <a:ext cx="11365688" cy="680198"/>
          </a:xfrm>
          <a:prstGeom prst="rect">
            <a:avLst/>
          </a:prstGeom>
        </p:spPr>
        <p:txBody>
          <a:bodyPr vert="horz" lIns="91440" tIns="45720" rIns="91440" bIns="45720" rtlCol="0" anchor="ctr">
            <a:noAutofit/>
          </a:bodyPr>
          <a:lstStyle>
            <a:lvl1pPr>
              <a:defRPr lang="en-US" sz="4000" b="1">
                <a:solidFill>
                  <a:schemeClr val="tx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4" name="Triangle 3">
            <a:extLst>
              <a:ext uri="{FF2B5EF4-FFF2-40B4-BE49-F238E27FC236}">
                <a16:creationId xmlns:a16="http://schemas.microsoft.com/office/drawing/2014/main" id="{F5E6F0E6-329E-504D-BE1D-490C7D9DDDA9}"/>
              </a:ext>
            </a:extLst>
          </p:cNvPr>
          <p:cNvSpPr/>
          <p:nvPr/>
        </p:nvSpPr>
        <p:spPr>
          <a:xfrm rot="5400000">
            <a:off x="7732467"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Segoe UI Semibold" panose="020B0702040204020203" pitchFamily="34" charset="0"/>
              <a:cs typeface="Segoe UI Semibold" panose="020B0702040204020203" pitchFamily="34" charset="0"/>
            </a:endParaRPr>
          </a:p>
        </p:txBody>
      </p:sp>
      <p:sp>
        <p:nvSpPr>
          <p:cNvPr id="25" name="Triangle 3">
            <a:extLst>
              <a:ext uri="{FF2B5EF4-FFF2-40B4-BE49-F238E27FC236}">
                <a16:creationId xmlns:a16="http://schemas.microsoft.com/office/drawing/2014/main" id="{1DBB3EA4-6323-2C48-983C-11D4FA942BC5}"/>
              </a:ext>
            </a:extLst>
          </p:cNvPr>
          <p:cNvSpPr/>
          <p:nvPr/>
        </p:nvSpPr>
        <p:spPr>
          <a:xfrm rot="16200000">
            <a:off x="3140590" y="2398469"/>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Segoe UI Semibold" panose="020B0702040204020203" pitchFamily="34" charset="0"/>
              <a:cs typeface="Segoe UI Semibold" panose="020B0702040204020203" pitchFamily="34" charset="0"/>
            </a:endParaRPr>
          </a:p>
        </p:txBody>
      </p:sp>
      <p:sp>
        <p:nvSpPr>
          <p:cNvPr id="7" name="Text Placeholder 29">
            <a:extLst>
              <a:ext uri="{FF2B5EF4-FFF2-40B4-BE49-F238E27FC236}">
                <a16:creationId xmlns:a16="http://schemas.microsoft.com/office/drawing/2014/main" id="{51CB258D-E52B-0641-BB93-DE3C11B272B5}"/>
              </a:ext>
            </a:extLst>
          </p:cNvPr>
          <p:cNvSpPr>
            <a:spLocks noGrp="1"/>
          </p:cNvSpPr>
          <p:nvPr>
            <p:ph type="body" sz="quarter" idx="13"/>
          </p:nvPr>
        </p:nvSpPr>
        <p:spPr>
          <a:xfrm>
            <a:off x="564163" y="1829863"/>
            <a:ext cx="11039259" cy="2607145"/>
          </a:xfrm>
          <a:prstGeom prst="rect">
            <a:avLst/>
          </a:prstGeom>
        </p:spPr>
        <p:txBody>
          <a:bodyPr>
            <a:normAutofit/>
          </a:bodyPr>
          <a:lstStyle>
            <a:lvl1pPr algn="l">
              <a:defRPr sz="2400">
                <a:solidFill>
                  <a:schemeClr val="accent6">
                    <a:lumMod val="85000"/>
                    <a:lumOff val="15000"/>
                  </a:schemeClr>
                </a:solidFill>
                <a:latin typeface="Segoe UI Semibold" panose="020B0702040204020203" pitchFamily="34" charset="0"/>
                <a:cs typeface="Segoe UI Semibold" panose="020B0702040204020203" pitchFamily="34" charset="0"/>
              </a:defRPr>
            </a:lvl1pPr>
            <a:lvl2pPr marL="193650" indent="-192062" algn="l">
              <a:buClr>
                <a:schemeClr val="accent2"/>
              </a:buClr>
              <a:buFont typeface=".Lucida Grande UI Regular"/>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2pPr>
            <a:lvl3pPr marL="457141" indent="-261904" algn="l">
              <a:buClr>
                <a:schemeClr val="accent2"/>
              </a:buClr>
              <a:buFont typeface="Arial" panose="020B0604020202020204" pitchFamily="34" charset="0"/>
              <a:buChar char="•"/>
              <a:defRPr sz="2000">
                <a:solidFill>
                  <a:schemeClr val="accent6">
                    <a:lumMod val="85000"/>
                    <a:lumOff val="15000"/>
                  </a:schemeClr>
                </a:solidFill>
                <a:latin typeface="Segoe UI Semibold" panose="020B0702040204020203" pitchFamily="34" charset="0"/>
                <a:cs typeface="Segoe UI Semibold" panose="020B0702040204020203" pitchFamily="34" charset="0"/>
              </a:defRPr>
            </a:lvl3pPr>
            <a:lvl4pPr marL="614283" indent="-155555" algn="l">
              <a:buClr>
                <a:schemeClr val="accent2"/>
              </a:buClr>
              <a:buFont typeface=".PingFang SC Regular"/>
              <a:buChar cha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accent6">
                    <a:lumMod val="85000"/>
                    <a:lumOff val="15000"/>
                  </a:schemeClr>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79612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Tracker page">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508BDA9-2CC5-4441-9CB2-F421A72E49AA}"/>
              </a:ext>
            </a:extLst>
          </p:cNvPr>
          <p:cNvGraphicFramePr>
            <a:graphicFrameLocks noChangeAspect="1"/>
          </p:cNvGraphicFramePr>
          <p:nvPr>
            <p:custDataLst>
              <p:tags r:id="rId1"/>
            </p:custDataLst>
          </p:nvPr>
        </p:nvGraphicFramePr>
        <p:xfrm>
          <a:off x="1621" y="1620"/>
          <a:ext cx="1620" cy="1620"/>
        </p:xfrm>
        <a:graphic>
          <a:graphicData uri="http://schemas.openxmlformats.org/presentationml/2006/ole">
            <mc:AlternateContent xmlns:mc="http://schemas.openxmlformats.org/markup-compatibility/2006">
              <mc:Choice xmlns:v="urn:schemas-microsoft-com:vml" Requires="v">
                <p:oleObj name="think-cell Slide" r:id="rId4" imgW="473" imgH="473" progId="TCLayout.ActiveDocument.1">
                  <p:embed/>
                </p:oleObj>
              </mc:Choice>
              <mc:Fallback>
                <p:oleObj name="think-cell Slide" r:id="rId4" imgW="473" imgH="473" progId="TCLayout.ActiveDocument.1">
                  <p:embed/>
                  <p:pic>
                    <p:nvPicPr>
                      <p:cNvPr id="6" name="Object 5" hidden="1">
                        <a:extLst>
                          <a:ext uri="{FF2B5EF4-FFF2-40B4-BE49-F238E27FC236}">
                            <a16:creationId xmlns:a16="http://schemas.microsoft.com/office/drawing/2014/main" id="{3508BDA9-2CC5-4441-9CB2-F421A72E49AA}"/>
                          </a:ext>
                        </a:extLst>
                      </p:cNvPr>
                      <p:cNvPicPr/>
                      <p:nvPr/>
                    </p:nvPicPr>
                    <p:blipFill>
                      <a:blip r:embed="rId5"/>
                      <a:stretch>
                        <a:fillRect/>
                      </a:stretch>
                    </p:blipFill>
                    <p:spPr>
                      <a:xfrm>
                        <a:off x="1621" y="1620"/>
                        <a:ext cx="1620" cy="1620"/>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860C9AF-AEE9-44CC-BA6A-A3C6CF5AFD68}"/>
              </a:ext>
            </a:extLst>
          </p:cNvPr>
          <p:cNvSpPr/>
          <p:nvPr>
            <p:custDataLst>
              <p:tags r:id="rId2"/>
            </p:custDataLst>
          </p:nvPr>
        </p:nvSpPr>
        <p:spPr>
          <a:xfrm>
            <a:off x="1" y="0"/>
            <a:ext cx="161977" cy="161974"/>
          </a:xfrm>
          <a:prstGeom prst="rect">
            <a:avLst/>
          </a:prstGeom>
          <a:solidFill>
            <a:schemeClr val="accent1"/>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041" b="1" i="0" baseline="0">
              <a:solidFill>
                <a:schemeClr val="tx1"/>
              </a:solidFill>
              <a:latin typeface="Calibri" panose="020F0502020204030204" pitchFamily="34" charset="0"/>
              <a:ea typeface="+mj-ea"/>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7572055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1_Title and Content">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3DB2B9E8-F693-456A-8F35-3BBDF9DE4F21}"/>
              </a:ext>
            </a:extLst>
          </p:cNvPr>
          <p:cNvSpPr>
            <a:spLocks noGrp="1"/>
          </p:cNvSpPr>
          <p:nvPr>
            <p:ph type="ftr" sz="quarter" idx="11"/>
          </p:nvPr>
        </p:nvSpPr>
        <p:spPr/>
        <p:txBody>
          <a:bodyPr/>
          <a:lstStyle>
            <a:lvl1pPr>
              <a:defRPr>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93AC81EC-B4C4-4791-9D2B-93E01F3004BD}"/>
              </a:ext>
            </a:extLst>
          </p:cNvPr>
          <p:cNvSpPr>
            <a:spLocks noGrp="1"/>
          </p:cNvSpPr>
          <p:nvPr>
            <p:ph type="sldNum" sz="quarter" idx="12"/>
          </p:nvPr>
        </p:nvSpPr>
        <p:spPr/>
        <p:txBody>
          <a:bodyPr/>
          <a:lstStyle>
            <a:lvl1pPr>
              <a:defRPr>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sp>
        <p:nvSpPr>
          <p:cNvPr id="7" name="Title 29">
            <a:extLst>
              <a:ext uri="{FF2B5EF4-FFF2-40B4-BE49-F238E27FC236}">
                <a16:creationId xmlns:a16="http://schemas.microsoft.com/office/drawing/2014/main" id="{AB3C08E7-A51F-5048-BE14-3699F84B6DA5}"/>
              </a:ext>
            </a:extLst>
          </p:cNvPr>
          <p:cNvSpPr>
            <a:spLocks noGrp="1"/>
          </p:cNvSpPr>
          <p:nvPr>
            <p:ph type="title"/>
          </p:nvPr>
        </p:nvSpPr>
        <p:spPr>
          <a:xfrm>
            <a:off x="564163" y="810753"/>
            <a:ext cx="10944664" cy="623911"/>
          </a:xfrm>
          <a:prstGeom prst="rect">
            <a:avLst/>
          </a:prstGeom>
        </p:spPr>
        <p:txBody>
          <a:bodyPr vert="horz" lIns="91440" tIns="45720" rIns="91440" bIns="45720" rtlCol="0" anchor="ctr">
            <a:noAutofit/>
          </a:bodyPr>
          <a:lstStyle>
            <a:lvl1pPr>
              <a:defRPr lang="en-US" sz="4000" b="1">
                <a:solidFill>
                  <a:schemeClr val="bg1"/>
                </a:solidFill>
                <a:latin typeface="Segoe UI Semibold" panose="020B0702040204020203" pitchFamily="34" charset="0"/>
                <a:cs typeface="Segoe UI Semibold" panose="020B0702040204020203" pitchFamily="34" charset="0"/>
              </a:defRPr>
            </a:lvl1pPr>
          </a:lstStyle>
          <a:p>
            <a:pPr marL="0" lvl="0"/>
            <a:r>
              <a:rPr lang="en-US"/>
              <a:t>Click to edit Master title style</a:t>
            </a:r>
          </a:p>
        </p:txBody>
      </p:sp>
      <p:sp>
        <p:nvSpPr>
          <p:cNvPr id="8" name="Triangle 3">
            <a:extLst>
              <a:ext uri="{FF2B5EF4-FFF2-40B4-BE49-F238E27FC236}">
                <a16:creationId xmlns:a16="http://schemas.microsoft.com/office/drawing/2014/main" id="{91FF00CB-4C16-4E4D-A210-5430E99CC01D}"/>
              </a:ext>
            </a:extLst>
          </p:cNvPr>
          <p:cNvSpPr/>
          <p:nvPr/>
        </p:nvSpPr>
        <p:spPr>
          <a:xfrm rot="5400000">
            <a:off x="7732467" y="-3180345"/>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Segoe UI Semibold" panose="020B0702040204020203" pitchFamily="34" charset="0"/>
              <a:cs typeface="Segoe UI Semibold" panose="020B0702040204020203" pitchFamily="34" charset="0"/>
            </a:endParaRPr>
          </a:p>
        </p:txBody>
      </p:sp>
      <p:sp>
        <p:nvSpPr>
          <p:cNvPr id="10" name="Triangle 3">
            <a:extLst>
              <a:ext uri="{FF2B5EF4-FFF2-40B4-BE49-F238E27FC236}">
                <a16:creationId xmlns:a16="http://schemas.microsoft.com/office/drawing/2014/main" id="{2BCB9C62-8D47-3A43-8E9E-96102264727E}"/>
              </a:ext>
            </a:extLst>
          </p:cNvPr>
          <p:cNvSpPr/>
          <p:nvPr/>
        </p:nvSpPr>
        <p:spPr>
          <a:xfrm rot="16200000">
            <a:off x="3140590" y="2398469"/>
            <a:ext cx="1318943" cy="7639877"/>
          </a:xfrm>
          <a:custGeom>
            <a:avLst/>
            <a:gdLst>
              <a:gd name="connsiteX0" fmla="*/ 0 w 7274560"/>
              <a:gd name="connsiteY0" fmla="*/ 3799840 h 3799840"/>
              <a:gd name="connsiteX1" fmla="*/ 3637280 w 7274560"/>
              <a:gd name="connsiteY1" fmla="*/ 0 h 3799840"/>
              <a:gd name="connsiteX2" fmla="*/ 7274560 w 7274560"/>
              <a:gd name="connsiteY2" fmla="*/ 3799840 h 3799840"/>
              <a:gd name="connsiteX3" fmla="*/ 0 w 7274560"/>
              <a:gd name="connsiteY3" fmla="*/ 3799840 h 3799840"/>
              <a:gd name="connsiteX0" fmla="*/ 0 w 11643360"/>
              <a:gd name="connsiteY0" fmla="*/ 4734560 h 4734560"/>
              <a:gd name="connsiteX1" fmla="*/ 11643360 w 11643360"/>
              <a:gd name="connsiteY1" fmla="*/ 0 h 4734560"/>
              <a:gd name="connsiteX2" fmla="*/ 7274560 w 11643360"/>
              <a:gd name="connsiteY2" fmla="*/ 4734560 h 4734560"/>
              <a:gd name="connsiteX3" fmla="*/ 0 w 11643360"/>
              <a:gd name="connsiteY3" fmla="*/ 4734560 h 4734560"/>
              <a:gd name="connsiteX0" fmla="*/ 0 w 11643360"/>
              <a:gd name="connsiteY0" fmla="*/ 4734560 h 4876800"/>
              <a:gd name="connsiteX1" fmla="*/ 11643360 w 11643360"/>
              <a:gd name="connsiteY1" fmla="*/ 0 h 4876800"/>
              <a:gd name="connsiteX2" fmla="*/ 8646160 w 11643360"/>
              <a:gd name="connsiteY2" fmla="*/ 4876800 h 4876800"/>
              <a:gd name="connsiteX3" fmla="*/ 0 w 11643360"/>
              <a:gd name="connsiteY3" fmla="*/ 4734560 h 4876800"/>
              <a:gd name="connsiteX0" fmla="*/ 0 w 2997200"/>
              <a:gd name="connsiteY0" fmla="*/ 0 h 4876800"/>
              <a:gd name="connsiteX1" fmla="*/ 2997200 w 2997200"/>
              <a:gd name="connsiteY1" fmla="*/ 0 h 4876800"/>
              <a:gd name="connsiteX2" fmla="*/ 0 w 2997200"/>
              <a:gd name="connsiteY2" fmla="*/ 4876800 h 4876800"/>
              <a:gd name="connsiteX3" fmla="*/ 0 w 2997200"/>
              <a:gd name="connsiteY3" fmla="*/ 0 h 4876800"/>
            </a:gdLst>
            <a:ahLst/>
            <a:cxnLst>
              <a:cxn ang="0">
                <a:pos x="connsiteX0" y="connsiteY0"/>
              </a:cxn>
              <a:cxn ang="0">
                <a:pos x="connsiteX1" y="connsiteY1"/>
              </a:cxn>
              <a:cxn ang="0">
                <a:pos x="connsiteX2" y="connsiteY2"/>
              </a:cxn>
              <a:cxn ang="0">
                <a:pos x="connsiteX3" y="connsiteY3"/>
              </a:cxn>
            </a:cxnLst>
            <a:rect l="l" t="t" r="r" b="b"/>
            <a:pathLst>
              <a:path w="2997200" h="4876800">
                <a:moveTo>
                  <a:pt x="0" y="0"/>
                </a:moveTo>
                <a:lnTo>
                  <a:pt x="2997200" y="0"/>
                </a:lnTo>
                <a:lnTo>
                  <a:pt x="0" y="487680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Segoe UI Semibold" panose="020B0702040204020203" pitchFamily="34" charset="0"/>
              <a:cs typeface="Segoe UI Semibold" panose="020B0702040204020203" pitchFamily="34" charset="0"/>
            </a:endParaRPr>
          </a:p>
        </p:txBody>
      </p:sp>
      <p:sp>
        <p:nvSpPr>
          <p:cNvPr id="12" name="Text Placeholder 29">
            <a:extLst>
              <a:ext uri="{FF2B5EF4-FFF2-40B4-BE49-F238E27FC236}">
                <a16:creationId xmlns:a16="http://schemas.microsoft.com/office/drawing/2014/main" id="{AEF283BE-109D-B14D-94A5-77E8E82524AA}"/>
              </a:ext>
            </a:extLst>
          </p:cNvPr>
          <p:cNvSpPr>
            <a:spLocks noGrp="1"/>
          </p:cNvSpPr>
          <p:nvPr>
            <p:ph type="body" sz="quarter" idx="13"/>
          </p:nvPr>
        </p:nvSpPr>
        <p:spPr>
          <a:xfrm>
            <a:off x="564163" y="1829863"/>
            <a:ext cx="11039259" cy="2607145"/>
          </a:xfrm>
          <a:prstGeom prst="rect">
            <a:avLst/>
          </a:prstGeom>
        </p:spPr>
        <p:txBody>
          <a:bodyPr>
            <a:normAutofit/>
          </a:bodyPr>
          <a:lstStyle>
            <a:lvl1pPr algn="l">
              <a:defRPr sz="2400">
                <a:solidFill>
                  <a:schemeClr val="bg1"/>
                </a:solidFill>
                <a:latin typeface="Segoe UI Semibold" panose="020B0702040204020203" pitchFamily="34" charset="0"/>
                <a:cs typeface="Segoe UI Semibold" panose="020B0702040204020203" pitchFamily="34" charset="0"/>
              </a:defRPr>
            </a:lvl1pPr>
            <a:lvl2pPr marL="193650" indent="-192062" algn="l">
              <a:buClr>
                <a:schemeClr val="accent2"/>
              </a:buClr>
              <a:buFont typeface=".Lucida Grande UI Regular"/>
              <a:buChar char="►"/>
              <a:defRPr sz="2000">
                <a:solidFill>
                  <a:schemeClr val="bg1"/>
                </a:solidFill>
                <a:latin typeface="Segoe UI Semibold" panose="020B0702040204020203" pitchFamily="34" charset="0"/>
                <a:cs typeface="Segoe UI Semibold" panose="020B0702040204020203" pitchFamily="34" charset="0"/>
              </a:defRPr>
            </a:lvl2pPr>
            <a:lvl3pPr marL="457141" indent="-261904" algn="l">
              <a:buClr>
                <a:schemeClr val="accent2"/>
              </a:buClr>
              <a:buFont typeface="Arial" panose="020B0604020202020204" pitchFamily="34" charset="0"/>
              <a:buChar char="•"/>
              <a:defRPr sz="2000">
                <a:solidFill>
                  <a:schemeClr val="bg1"/>
                </a:solidFill>
                <a:latin typeface="Segoe UI Semibold" panose="020B0702040204020203" pitchFamily="34" charset="0"/>
                <a:cs typeface="Segoe UI Semibold" panose="020B0702040204020203" pitchFamily="34" charset="0"/>
              </a:defRPr>
            </a:lvl3pPr>
            <a:lvl4pPr marL="614283" indent="-155555" algn="l">
              <a:buClr>
                <a:schemeClr val="accent2"/>
              </a:buClr>
              <a:buFont typeface=".PingFang SC Regular"/>
              <a:buChar char="・"/>
              <a:defRPr sz="1600">
                <a:solidFill>
                  <a:schemeClr val="bg1"/>
                </a:solidFill>
                <a:latin typeface="Segoe UI Semibold" panose="020B0702040204020203" pitchFamily="34" charset="0"/>
                <a:cs typeface="Segoe UI Semibold" panose="020B0702040204020203" pitchFamily="34" charset="0"/>
              </a:defRPr>
            </a:lvl4pPr>
            <a:lvl5pPr algn="l">
              <a:buClr>
                <a:schemeClr val="accent2"/>
              </a:buClr>
              <a:defRPr sz="1600">
                <a:solidFill>
                  <a:schemeClr val="bg1"/>
                </a:solidFill>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 name="Picture 1" descr="Logo&#10;&#10;AI-generated content may be incorrect.">
            <a:extLst>
              <a:ext uri="{FF2B5EF4-FFF2-40B4-BE49-F238E27FC236}">
                <a16:creationId xmlns:a16="http://schemas.microsoft.com/office/drawing/2014/main" id="{D32E196D-2341-515C-1BF1-7BF558521D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26488" y="6151540"/>
            <a:ext cx="1258430" cy="477859"/>
          </a:xfrm>
          <a:prstGeom prst="rect">
            <a:avLst/>
          </a:prstGeom>
        </p:spPr>
      </p:pic>
    </p:spTree>
    <p:extLst>
      <p:ext uri="{BB962C8B-B14F-4D97-AF65-F5344CB8AC3E}">
        <p14:creationId xmlns:p14="http://schemas.microsoft.com/office/powerpoint/2010/main" val="3803760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tags" Target="../tags/tag8.xml"/><Relationship Id="rId18" Type="http://schemas.openxmlformats.org/officeDocument/2006/relationships/tags" Target="../tags/tag13.xml"/><Relationship Id="rId26" Type="http://schemas.openxmlformats.org/officeDocument/2006/relationships/tags" Target="../tags/tag21.xml"/><Relationship Id="rId3" Type="http://schemas.openxmlformats.org/officeDocument/2006/relationships/slideLayout" Target="../slideLayouts/slideLayout3.xml"/><Relationship Id="rId21" Type="http://schemas.openxmlformats.org/officeDocument/2006/relationships/tags" Target="../tags/tag16.xml"/><Relationship Id="rId34" Type="http://schemas.openxmlformats.org/officeDocument/2006/relationships/tags" Target="../tags/tag29.xml"/><Relationship Id="rId7" Type="http://schemas.openxmlformats.org/officeDocument/2006/relationships/tags" Target="../tags/tag2.xml"/><Relationship Id="rId12" Type="http://schemas.openxmlformats.org/officeDocument/2006/relationships/tags" Target="../tags/tag7.xml"/><Relationship Id="rId17" Type="http://schemas.openxmlformats.org/officeDocument/2006/relationships/tags" Target="../tags/tag12.xml"/><Relationship Id="rId25" Type="http://schemas.openxmlformats.org/officeDocument/2006/relationships/tags" Target="../tags/tag20.xml"/><Relationship Id="rId33" Type="http://schemas.openxmlformats.org/officeDocument/2006/relationships/tags" Target="../tags/tag28.xml"/><Relationship Id="rId2" Type="http://schemas.openxmlformats.org/officeDocument/2006/relationships/slideLayout" Target="../slideLayouts/slideLayout2.xml"/><Relationship Id="rId16" Type="http://schemas.openxmlformats.org/officeDocument/2006/relationships/tags" Target="../tags/tag11.xml"/><Relationship Id="rId20" Type="http://schemas.openxmlformats.org/officeDocument/2006/relationships/tags" Target="../tags/tag15.xml"/><Relationship Id="rId29" Type="http://schemas.openxmlformats.org/officeDocument/2006/relationships/tags" Target="../tags/tag24.xml"/><Relationship Id="rId1" Type="http://schemas.openxmlformats.org/officeDocument/2006/relationships/slideLayout" Target="../slideLayouts/slideLayout1.xml"/><Relationship Id="rId6" Type="http://schemas.openxmlformats.org/officeDocument/2006/relationships/tags" Target="../tags/tag1.xml"/><Relationship Id="rId11" Type="http://schemas.openxmlformats.org/officeDocument/2006/relationships/tags" Target="../tags/tag6.xml"/><Relationship Id="rId24" Type="http://schemas.openxmlformats.org/officeDocument/2006/relationships/tags" Target="../tags/tag19.xml"/><Relationship Id="rId32" Type="http://schemas.openxmlformats.org/officeDocument/2006/relationships/tags" Target="../tags/tag27.xml"/><Relationship Id="rId5" Type="http://schemas.openxmlformats.org/officeDocument/2006/relationships/theme" Target="../theme/theme1.xml"/><Relationship Id="rId15" Type="http://schemas.openxmlformats.org/officeDocument/2006/relationships/tags" Target="../tags/tag10.xml"/><Relationship Id="rId23" Type="http://schemas.openxmlformats.org/officeDocument/2006/relationships/tags" Target="../tags/tag18.xml"/><Relationship Id="rId28" Type="http://schemas.openxmlformats.org/officeDocument/2006/relationships/tags" Target="../tags/tag23.xml"/><Relationship Id="rId36" Type="http://schemas.openxmlformats.org/officeDocument/2006/relationships/image" Target="../media/image1.emf"/><Relationship Id="rId10" Type="http://schemas.openxmlformats.org/officeDocument/2006/relationships/tags" Target="../tags/tag5.xml"/><Relationship Id="rId19" Type="http://schemas.openxmlformats.org/officeDocument/2006/relationships/tags" Target="../tags/tag14.xml"/><Relationship Id="rId31" Type="http://schemas.openxmlformats.org/officeDocument/2006/relationships/tags" Target="../tags/tag26.xml"/><Relationship Id="rId4" Type="http://schemas.openxmlformats.org/officeDocument/2006/relationships/slideLayout" Target="../slideLayouts/slideLayout4.xml"/><Relationship Id="rId9" Type="http://schemas.openxmlformats.org/officeDocument/2006/relationships/tags" Target="../tags/tag4.xml"/><Relationship Id="rId14" Type="http://schemas.openxmlformats.org/officeDocument/2006/relationships/tags" Target="../tags/tag9.xml"/><Relationship Id="rId22" Type="http://schemas.openxmlformats.org/officeDocument/2006/relationships/tags" Target="../tags/tag17.xml"/><Relationship Id="rId27" Type="http://schemas.openxmlformats.org/officeDocument/2006/relationships/tags" Target="../tags/tag22.xml"/><Relationship Id="rId30" Type="http://schemas.openxmlformats.org/officeDocument/2006/relationships/tags" Target="../tags/tag25.xml"/><Relationship Id="rId35" Type="http://schemas.openxmlformats.org/officeDocument/2006/relationships/oleObject" Target="../embeddings/oleObject1.bin"/><Relationship Id="rId8"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13" Type="http://schemas.openxmlformats.org/officeDocument/2006/relationships/tags" Target="../tags/tag44.xml"/><Relationship Id="rId18" Type="http://schemas.openxmlformats.org/officeDocument/2006/relationships/tags" Target="../tags/tag49.xml"/><Relationship Id="rId26" Type="http://schemas.openxmlformats.org/officeDocument/2006/relationships/tags" Target="../tags/tag57.xml"/><Relationship Id="rId3" Type="http://schemas.openxmlformats.org/officeDocument/2006/relationships/tags" Target="../tags/tag34.xml"/><Relationship Id="rId21" Type="http://schemas.openxmlformats.org/officeDocument/2006/relationships/tags" Target="../tags/tag52.xml"/><Relationship Id="rId7" Type="http://schemas.openxmlformats.org/officeDocument/2006/relationships/tags" Target="../tags/tag38.xml"/><Relationship Id="rId12" Type="http://schemas.openxmlformats.org/officeDocument/2006/relationships/tags" Target="../tags/tag43.xml"/><Relationship Id="rId17" Type="http://schemas.openxmlformats.org/officeDocument/2006/relationships/tags" Target="../tags/tag48.xml"/><Relationship Id="rId25" Type="http://schemas.openxmlformats.org/officeDocument/2006/relationships/tags" Target="../tags/tag56.xml"/><Relationship Id="rId33" Type="http://schemas.openxmlformats.org/officeDocument/2006/relationships/image" Target="../media/image1.emf"/><Relationship Id="rId2" Type="http://schemas.openxmlformats.org/officeDocument/2006/relationships/theme" Target="../theme/theme2.xml"/><Relationship Id="rId16" Type="http://schemas.openxmlformats.org/officeDocument/2006/relationships/tags" Target="../tags/tag47.xml"/><Relationship Id="rId20" Type="http://schemas.openxmlformats.org/officeDocument/2006/relationships/tags" Target="../tags/tag51.xml"/><Relationship Id="rId29" Type="http://schemas.openxmlformats.org/officeDocument/2006/relationships/tags" Target="../tags/tag60.xml"/><Relationship Id="rId1" Type="http://schemas.openxmlformats.org/officeDocument/2006/relationships/slideLayout" Target="../slideLayouts/slideLayout5.xml"/><Relationship Id="rId6" Type="http://schemas.openxmlformats.org/officeDocument/2006/relationships/tags" Target="../tags/tag37.xml"/><Relationship Id="rId11" Type="http://schemas.openxmlformats.org/officeDocument/2006/relationships/tags" Target="../tags/tag42.xml"/><Relationship Id="rId24" Type="http://schemas.openxmlformats.org/officeDocument/2006/relationships/tags" Target="../tags/tag55.xml"/><Relationship Id="rId32" Type="http://schemas.openxmlformats.org/officeDocument/2006/relationships/oleObject" Target="../embeddings/oleObject1.bin"/><Relationship Id="rId5" Type="http://schemas.openxmlformats.org/officeDocument/2006/relationships/tags" Target="../tags/tag36.xml"/><Relationship Id="rId15" Type="http://schemas.openxmlformats.org/officeDocument/2006/relationships/tags" Target="../tags/tag46.xml"/><Relationship Id="rId23" Type="http://schemas.openxmlformats.org/officeDocument/2006/relationships/tags" Target="../tags/tag54.xml"/><Relationship Id="rId28" Type="http://schemas.openxmlformats.org/officeDocument/2006/relationships/tags" Target="../tags/tag59.xml"/><Relationship Id="rId10" Type="http://schemas.openxmlformats.org/officeDocument/2006/relationships/tags" Target="../tags/tag41.xml"/><Relationship Id="rId19" Type="http://schemas.openxmlformats.org/officeDocument/2006/relationships/tags" Target="../tags/tag50.xml"/><Relationship Id="rId31" Type="http://schemas.openxmlformats.org/officeDocument/2006/relationships/tags" Target="../tags/tag62.xml"/><Relationship Id="rId4" Type="http://schemas.openxmlformats.org/officeDocument/2006/relationships/tags" Target="../tags/tag35.xml"/><Relationship Id="rId9" Type="http://schemas.openxmlformats.org/officeDocument/2006/relationships/tags" Target="../tags/tag40.xml"/><Relationship Id="rId14" Type="http://schemas.openxmlformats.org/officeDocument/2006/relationships/tags" Target="../tags/tag45.xml"/><Relationship Id="rId22" Type="http://schemas.openxmlformats.org/officeDocument/2006/relationships/tags" Target="../tags/tag53.xml"/><Relationship Id="rId27" Type="http://schemas.openxmlformats.org/officeDocument/2006/relationships/tags" Target="../tags/tag58.xml"/><Relationship Id="rId30" Type="http://schemas.openxmlformats.org/officeDocument/2006/relationships/tags" Target="../tags/tag61.xml"/><Relationship Id="rId8" Type="http://schemas.openxmlformats.org/officeDocument/2006/relationships/tags" Target="../tags/tag39.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8.xml"/><Relationship Id="rId18" Type="http://schemas.openxmlformats.org/officeDocument/2006/relationships/tags" Target="../tags/tag66.xml"/><Relationship Id="rId26" Type="http://schemas.openxmlformats.org/officeDocument/2006/relationships/tags" Target="../tags/tag74.xml"/><Relationship Id="rId39" Type="http://schemas.openxmlformats.org/officeDocument/2006/relationships/tags" Target="../tags/tag87.xml"/><Relationship Id="rId21" Type="http://schemas.openxmlformats.org/officeDocument/2006/relationships/tags" Target="../tags/tag69.xml"/><Relationship Id="rId34" Type="http://schemas.openxmlformats.org/officeDocument/2006/relationships/tags" Target="../tags/tag82.xml"/><Relationship Id="rId42" Type="http://schemas.openxmlformats.org/officeDocument/2006/relationships/tags" Target="../tags/tag90.xml"/><Relationship Id="rId7" Type="http://schemas.openxmlformats.org/officeDocument/2006/relationships/slideLayout" Target="../slideLayouts/slideLayout12.xml"/><Relationship Id="rId2" Type="http://schemas.openxmlformats.org/officeDocument/2006/relationships/slideLayout" Target="../slideLayouts/slideLayout7.xml"/><Relationship Id="rId16" Type="http://schemas.openxmlformats.org/officeDocument/2006/relationships/tags" Target="../tags/tag64.xml"/><Relationship Id="rId29" Type="http://schemas.openxmlformats.org/officeDocument/2006/relationships/tags" Target="../tags/tag7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tags" Target="../tags/tag72.xml"/><Relationship Id="rId32" Type="http://schemas.openxmlformats.org/officeDocument/2006/relationships/tags" Target="../tags/tag80.xml"/><Relationship Id="rId37" Type="http://schemas.openxmlformats.org/officeDocument/2006/relationships/tags" Target="../tags/tag85.xml"/><Relationship Id="rId40" Type="http://schemas.openxmlformats.org/officeDocument/2006/relationships/tags" Target="../tags/tag88.xml"/><Relationship Id="rId45" Type="http://schemas.openxmlformats.org/officeDocument/2006/relationships/image" Target="../media/image1.emf"/><Relationship Id="rId5" Type="http://schemas.openxmlformats.org/officeDocument/2006/relationships/slideLayout" Target="../slideLayouts/slideLayout10.xml"/><Relationship Id="rId15" Type="http://schemas.openxmlformats.org/officeDocument/2006/relationships/tags" Target="../tags/tag63.xml"/><Relationship Id="rId23" Type="http://schemas.openxmlformats.org/officeDocument/2006/relationships/tags" Target="../tags/tag71.xml"/><Relationship Id="rId28" Type="http://schemas.openxmlformats.org/officeDocument/2006/relationships/tags" Target="../tags/tag76.xml"/><Relationship Id="rId36" Type="http://schemas.openxmlformats.org/officeDocument/2006/relationships/tags" Target="../tags/tag84.xml"/><Relationship Id="rId10" Type="http://schemas.openxmlformats.org/officeDocument/2006/relationships/slideLayout" Target="../slideLayouts/slideLayout15.xml"/><Relationship Id="rId19" Type="http://schemas.openxmlformats.org/officeDocument/2006/relationships/tags" Target="../tags/tag67.xml"/><Relationship Id="rId31" Type="http://schemas.openxmlformats.org/officeDocument/2006/relationships/tags" Target="../tags/tag79.xml"/><Relationship Id="rId44" Type="http://schemas.openxmlformats.org/officeDocument/2006/relationships/oleObject" Target="../embeddings/oleObject1.bin"/><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theme" Target="../theme/theme3.xml"/><Relationship Id="rId22" Type="http://schemas.openxmlformats.org/officeDocument/2006/relationships/tags" Target="../tags/tag70.xml"/><Relationship Id="rId27" Type="http://schemas.openxmlformats.org/officeDocument/2006/relationships/tags" Target="../tags/tag75.xml"/><Relationship Id="rId30" Type="http://schemas.openxmlformats.org/officeDocument/2006/relationships/tags" Target="../tags/tag78.xml"/><Relationship Id="rId35" Type="http://schemas.openxmlformats.org/officeDocument/2006/relationships/tags" Target="../tags/tag83.xml"/><Relationship Id="rId43" Type="http://schemas.openxmlformats.org/officeDocument/2006/relationships/tags" Target="../tags/tag91.xml"/><Relationship Id="rId8" Type="http://schemas.openxmlformats.org/officeDocument/2006/relationships/slideLayout" Target="../slideLayouts/slideLayout13.xml"/><Relationship Id="rId3" Type="http://schemas.openxmlformats.org/officeDocument/2006/relationships/slideLayout" Target="../slideLayouts/slideLayout8.xml"/><Relationship Id="rId12" Type="http://schemas.openxmlformats.org/officeDocument/2006/relationships/slideLayout" Target="../slideLayouts/slideLayout17.xml"/><Relationship Id="rId17" Type="http://schemas.openxmlformats.org/officeDocument/2006/relationships/tags" Target="../tags/tag65.xml"/><Relationship Id="rId25" Type="http://schemas.openxmlformats.org/officeDocument/2006/relationships/tags" Target="../tags/tag73.xml"/><Relationship Id="rId33" Type="http://schemas.openxmlformats.org/officeDocument/2006/relationships/tags" Target="../tags/tag81.xml"/><Relationship Id="rId38" Type="http://schemas.openxmlformats.org/officeDocument/2006/relationships/tags" Target="../tags/tag86.xml"/><Relationship Id="rId20" Type="http://schemas.openxmlformats.org/officeDocument/2006/relationships/tags" Target="../tags/tag68.xml"/><Relationship Id="rId41" Type="http://schemas.openxmlformats.org/officeDocument/2006/relationships/tags" Target="../tags/tag8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9" Type="http://schemas.openxmlformats.org/officeDocument/2006/relationships/image" Target="../media/image7.png"/><Relationship Id="rId21" Type="http://schemas.openxmlformats.org/officeDocument/2006/relationships/slideLayout" Target="../slideLayouts/slideLayout39.xml"/><Relationship Id="rId34" Type="http://schemas.openxmlformats.org/officeDocument/2006/relationships/slideLayout" Target="../slideLayouts/slideLayout5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38" Type="http://schemas.openxmlformats.org/officeDocument/2006/relationships/theme" Target="../theme/theme4.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37" Type="http://schemas.openxmlformats.org/officeDocument/2006/relationships/slideLayout" Target="../slideLayouts/slideLayout55.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36" Type="http://schemas.openxmlformats.org/officeDocument/2006/relationships/slideLayout" Target="../slideLayouts/slideLayout54.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slideLayout" Target="../slideLayouts/slideLayout53.xml"/><Relationship Id="rId8" Type="http://schemas.openxmlformats.org/officeDocument/2006/relationships/slideLayout" Target="../slideLayouts/slideLayout26.xml"/><Relationship Id="rId3"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theme" Target="../theme/theme5.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6"/>
            </p:custDataLst>
          </p:nvPr>
        </p:nvGraphicFramePr>
        <p:xfrm>
          <a:off x="1" y="0"/>
          <a:ext cx="215979" cy="161974"/>
        </p:xfrm>
        <a:graphic>
          <a:graphicData uri="http://schemas.openxmlformats.org/presentationml/2006/ole">
            <mc:AlternateContent xmlns:mc="http://schemas.openxmlformats.org/markup-compatibility/2006">
              <mc:Choice xmlns:v="urn:schemas-microsoft-com:vml" Requires="v">
                <p:oleObj name="think-cell Slide" r:id="rId35" imgW="270" imgH="270" progId="TCLayout.ActiveDocument.1">
                  <p:embed/>
                </p:oleObj>
              </mc:Choice>
              <mc:Fallback>
                <p:oleObj name="think-cell Slide" r:id="rId35" imgW="270" imgH="270" progId="TCLayout.ActiveDocument.1">
                  <p:embed/>
                  <p:pic>
                    <p:nvPicPr>
                      <p:cNvPr id="2" name="Object 1" hidden="1"/>
                      <p:cNvPicPr/>
                      <p:nvPr/>
                    </p:nvPicPr>
                    <p:blipFill>
                      <a:blip r:embed="rId36"/>
                      <a:stretch>
                        <a:fillRect/>
                      </a:stretch>
                    </p:blipFill>
                    <p:spPr>
                      <a:xfrm>
                        <a:off x="1" y="0"/>
                        <a:ext cx="215979" cy="161974"/>
                      </a:xfrm>
                      <a:prstGeom prst="rect">
                        <a:avLst/>
                      </a:prstGeom>
                    </p:spPr>
                  </p:pic>
                </p:oleObj>
              </mc:Fallback>
            </mc:AlternateContent>
          </a:graphicData>
        </a:graphic>
      </p:graphicFrame>
      <p:sp>
        <p:nvSpPr>
          <p:cNvPr id="6" name="Rectangle 5" hidden="1"/>
          <p:cNvSpPr/>
          <p:nvPr>
            <p:custDataLst>
              <p:tags r:id="rId7"/>
            </p:custDataLst>
          </p:nvPr>
        </p:nvSpPr>
        <p:spPr bwMode="auto">
          <a:xfrm>
            <a:off x="1"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041" b="1" i="0" baseline="0">
              <a:solidFill>
                <a:srgbClr val="000000"/>
              </a:solidFill>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19" name="Title Placeholder 2"/>
          <p:cNvSpPr>
            <a:spLocks noGrp="1" noChangeArrowheads="1"/>
          </p:cNvSpPr>
          <p:nvPr>
            <p:ph type="title"/>
          </p:nvPr>
        </p:nvSpPr>
        <p:spPr bwMode="gray">
          <a:xfrm>
            <a:off x="149030" y="329441"/>
            <a:ext cx="11725484" cy="314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latinLnBrk="0"/>
            <a:r>
              <a:rPr lang="en-US"/>
              <a:t>Click to edit Master title style</a:t>
            </a:r>
            <a:endParaRPr lang="en-US" noProof="0"/>
          </a:p>
        </p:txBody>
      </p:sp>
      <p:sp>
        <p:nvSpPr>
          <p:cNvPr id="10" name="1. On-page tracker" hidden="1"/>
          <p:cNvSpPr>
            <a:spLocks noChangeArrowheads="1"/>
          </p:cNvSpPr>
          <p:nvPr/>
        </p:nvSpPr>
        <p:spPr bwMode="gray">
          <a:xfrm>
            <a:off x="208635" y="77305"/>
            <a:ext cx="490519" cy="1231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800" cap="all" baseline="0">
                <a:solidFill>
                  <a:schemeClr val="bg1"/>
                </a:solidFill>
                <a:latin typeface="+mn-lt"/>
                <a:ea typeface="+mn-ea"/>
              </a:rPr>
              <a:t>Tracker</a:t>
            </a:r>
          </a:p>
        </p:txBody>
      </p:sp>
      <p:sp>
        <p:nvSpPr>
          <p:cNvPr id="11" name="3. Unit of measure" hidden="1"/>
          <p:cNvSpPr txBox="1">
            <a:spLocks noChangeArrowheads="1"/>
          </p:cNvSpPr>
          <p:nvPr/>
        </p:nvSpPr>
        <p:spPr bwMode="gray">
          <a:xfrm>
            <a:off x="161988" y="669803"/>
            <a:ext cx="11725484"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a:solidFill>
                  <a:schemeClr val="accent6"/>
                </a:solidFill>
                <a:latin typeface="+mn-lt"/>
                <a:ea typeface="+mn-ea"/>
              </a:rPr>
              <a:t>Unit of measure</a:t>
            </a:r>
          </a:p>
        </p:txBody>
      </p:sp>
      <p:sp>
        <p:nvSpPr>
          <p:cNvPr id="13" name="4. Footnote" hidden="1"/>
          <p:cNvSpPr txBox="1">
            <a:spLocks noChangeArrowheads="1"/>
          </p:cNvSpPr>
          <p:nvPr/>
        </p:nvSpPr>
        <p:spPr bwMode="gray">
          <a:xfrm>
            <a:off x="161987" y="6343327"/>
            <a:ext cx="9821651" cy="126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800" baseline="0">
                <a:solidFill>
                  <a:schemeClr val="accent5">
                    <a:lumMod val="75000"/>
                  </a:schemeClr>
                </a:solidFill>
                <a:latin typeface="+mn-lt"/>
                <a:ea typeface="+mn-ea"/>
              </a:rPr>
              <a:t>1 Footnote</a:t>
            </a:r>
          </a:p>
        </p:txBody>
      </p:sp>
      <p:sp>
        <p:nvSpPr>
          <p:cNvPr id="14" name="5. Source" hidden="1"/>
          <p:cNvSpPr>
            <a:spLocks noChangeArrowheads="1"/>
          </p:cNvSpPr>
          <p:nvPr/>
        </p:nvSpPr>
        <p:spPr bwMode="gray">
          <a:xfrm>
            <a:off x="161987" y="6639742"/>
            <a:ext cx="9821651" cy="1263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p>
            <a:pPr marL="609535" indent="-609535" defTabSz="895255">
              <a:tabLst>
                <a:tab pos="630171" algn="l"/>
              </a:tabLst>
            </a:pPr>
            <a:r>
              <a:rPr lang="en-US" sz="800" baseline="0">
                <a:solidFill>
                  <a:schemeClr val="accent5">
                    <a:lumMod val="75000"/>
                  </a:schemeClr>
                </a:solidFill>
                <a:latin typeface="+mn-lt"/>
                <a:ea typeface="+mn-ea"/>
              </a:rPr>
              <a:t>SOURCE: Source</a:t>
            </a:r>
          </a:p>
        </p:txBody>
      </p:sp>
      <p:sp>
        <p:nvSpPr>
          <p:cNvPr id="3" name="Text Placeholder 2"/>
          <p:cNvSpPr>
            <a:spLocks noGrp="1"/>
          </p:cNvSpPr>
          <p:nvPr>
            <p:ph type="body" idx="1"/>
          </p:nvPr>
        </p:nvSpPr>
        <p:spPr bwMode="gray">
          <a:xfrm>
            <a:off x="2729246" y="2606570"/>
            <a:ext cx="5853024" cy="1098699"/>
          </a:xfrm>
          <a:prstGeom prst="rect">
            <a:avLst/>
          </a:prstGeom>
        </p:spPr>
        <p:txBody>
          <a:bodyPr vert="horz" lIns="0" tIns="0" rIns="0" bIns="0" rtlCol="0">
            <a:spAutoFit/>
          </a:bodyPr>
          <a:lstStyle/>
          <a:p>
            <a:pPr lvl="0" latinLnBrk="0"/>
            <a:r>
              <a:rPr lang="en-US"/>
              <a:t>Edit Master text styles</a:t>
            </a:r>
          </a:p>
          <a:p>
            <a:pPr lvl="1" latinLnBrk="0"/>
            <a:r>
              <a:rPr lang="en-US"/>
              <a:t>Second level</a:t>
            </a:r>
          </a:p>
          <a:p>
            <a:pPr lvl="2" latinLnBrk="0"/>
            <a:r>
              <a:rPr lang="en-US"/>
              <a:t>Third level</a:t>
            </a:r>
          </a:p>
          <a:p>
            <a:pPr lvl="3" latinLnBrk="0"/>
            <a:r>
              <a:rPr lang="en-US"/>
              <a:t>Fourth level</a:t>
            </a:r>
          </a:p>
          <a:p>
            <a:pPr lvl="4" latinLnBrk="0"/>
            <a:r>
              <a:rPr lang="en-US"/>
              <a:t>Fifth level</a:t>
            </a:r>
          </a:p>
        </p:txBody>
      </p:sp>
      <p:grpSp>
        <p:nvGrpSpPr>
          <p:cNvPr id="15" name="ACET" hidden="1"/>
          <p:cNvGrpSpPr>
            <a:grpSpLocks/>
          </p:cNvGrpSpPr>
          <p:nvPr/>
        </p:nvGrpSpPr>
        <p:grpSpPr bwMode="gray">
          <a:xfrm>
            <a:off x="2729245" y="1906953"/>
            <a:ext cx="5801188" cy="510218"/>
            <a:chOff x="915" y="715"/>
            <a:chExt cx="2686" cy="315"/>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715"/>
              <a:ext cx="2686" cy="315"/>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baseline="0">
                  <a:solidFill>
                    <a:srgbClr val="000000"/>
                  </a:solidFill>
                  <a:latin typeface="+mn-lt"/>
                  <a:ea typeface="+mn-ea"/>
                </a:rPr>
                <a:t>Title</a:t>
              </a:r>
            </a:p>
            <a:p>
              <a:r>
                <a:rPr lang="en-US" sz="1600" baseline="0">
                  <a:solidFill>
                    <a:schemeClr val="accent6"/>
                  </a:solidFill>
                  <a:latin typeface="+mn-lt"/>
                  <a:ea typeface="+mn-ea"/>
                </a:rPr>
                <a:t>Unit of measure</a:t>
              </a:r>
            </a:p>
          </p:txBody>
        </p:sp>
      </p:grpSp>
      <p:grpSp>
        <p:nvGrpSpPr>
          <p:cNvPr id="17" name="Sticker" hidden="1">
            <a:extLst>
              <a:ext uri="{FF2B5EF4-FFF2-40B4-BE49-F238E27FC236}">
                <a16:creationId xmlns:a16="http://schemas.microsoft.com/office/drawing/2014/main" id="{2C790296-416B-4243-BEFE-22AF5A6C2F40}"/>
              </a:ext>
            </a:extLst>
          </p:cNvPr>
          <p:cNvGrpSpPr/>
          <p:nvPr/>
        </p:nvGrpSpPr>
        <p:grpSpPr bwMode="gray">
          <a:xfrm>
            <a:off x="11414164" y="291558"/>
            <a:ext cx="473335" cy="150811"/>
            <a:chOff x="8392862" y="285750"/>
            <a:chExt cx="347913" cy="147809"/>
          </a:xfrm>
        </p:grpSpPr>
        <p:sp>
          <p:nvSpPr>
            <p:cNvPr id="20" name="StickerRectangle">
              <a:extLst>
                <a:ext uri="{FF2B5EF4-FFF2-40B4-BE49-F238E27FC236}">
                  <a16:creationId xmlns:a16="http://schemas.microsoft.com/office/drawing/2014/main" id="{1E5AEE43-9CA1-4C1A-8F9C-707F39AD4261}"/>
                </a:ext>
              </a:extLst>
            </p:cNvPr>
            <p:cNvSpPr>
              <a:spLocks noChangeArrowheads="1"/>
            </p:cNvSpPr>
            <p:nvPr/>
          </p:nvSpPr>
          <p:spPr bwMode="gray">
            <a:xfrm>
              <a:off x="8392862" y="285750"/>
              <a:ext cx="347913" cy="147809"/>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255">
                <a:buClr>
                  <a:srgbClr val="002960"/>
                </a:buClr>
              </a:pPr>
              <a:r>
                <a:rPr lang="en-US" sz="800" baseline="0">
                  <a:solidFill>
                    <a:schemeClr val="accent6"/>
                  </a:solidFill>
                  <a:latin typeface="+mn-lt"/>
                  <a:ea typeface="+mn-ea"/>
                </a:rPr>
                <a:t>STICKER</a:t>
              </a:r>
            </a:p>
          </p:txBody>
        </p:sp>
        <p:cxnSp>
          <p:nvCxnSpPr>
            <p:cNvPr id="21" name="AutoShape 31">
              <a:extLst>
                <a:ext uri="{FF2B5EF4-FFF2-40B4-BE49-F238E27FC236}">
                  <a16:creationId xmlns:a16="http://schemas.microsoft.com/office/drawing/2014/main" id="{859BCCB4-F132-4E1A-BFA1-FA85C20CEC0A}"/>
                </a:ext>
              </a:extLst>
            </p:cNvPr>
            <p:cNvCxnSpPr>
              <a:cxnSpLocks noChangeShapeType="1"/>
              <a:stCxn id="20" idx="2"/>
              <a:endCxn id="20" idx="4"/>
            </p:cNvCxnSpPr>
            <p:nvPr/>
          </p:nvCxnSpPr>
          <p:spPr bwMode="gray">
            <a:xfrm>
              <a:off x="8392862" y="285750"/>
              <a:ext cx="0" cy="147809"/>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a:extLst>
                <a:ext uri="{FF2B5EF4-FFF2-40B4-BE49-F238E27FC236}">
                  <a16:creationId xmlns:a16="http://schemas.microsoft.com/office/drawing/2014/main" id="{65F249C0-F203-445A-80CB-8D05DC3432CB}"/>
                </a:ext>
              </a:extLst>
            </p:cNvPr>
            <p:cNvCxnSpPr>
              <a:cxnSpLocks noChangeShapeType="1"/>
              <a:stCxn id="20" idx="4"/>
              <a:endCxn id="20" idx="6"/>
            </p:cNvCxnSpPr>
            <p:nvPr/>
          </p:nvCxnSpPr>
          <p:spPr bwMode="gray">
            <a:xfrm>
              <a:off x="8392862" y="433559"/>
              <a:ext cx="347913"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grpSp>
        <p:nvGrpSpPr>
          <p:cNvPr id="23" name="LegendLines" hidden="1">
            <a:extLst>
              <a:ext uri="{FF2B5EF4-FFF2-40B4-BE49-F238E27FC236}">
                <a16:creationId xmlns:a16="http://schemas.microsoft.com/office/drawing/2014/main" id="{C09CF1AE-18B5-4A05-968F-8E22AD4154C8}"/>
              </a:ext>
            </a:extLst>
          </p:cNvPr>
          <p:cNvGrpSpPr/>
          <p:nvPr/>
        </p:nvGrpSpPr>
        <p:grpSpPr>
          <a:xfrm>
            <a:off x="10263063" y="277887"/>
            <a:ext cx="1360882" cy="772636"/>
            <a:chOff x="7607284" y="279400"/>
            <a:chExt cx="1000284" cy="757255"/>
          </a:xfrm>
        </p:grpSpPr>
        <p:sp>
          <p:nvSpPr>
            <p:cNvPr id="25" name="LineLegend1">
              <a:extLst>
                <a:ext uri="{FF2B5EF4-FFF2-40B4-BE49-F238E27FC236}">
                  <a16:creationId xmlns:a16="http://schemas.microsoft.com/office/drawing/2014/main" id="{6E4E729C-CF27-469E-BC29-42E6DDE52CD5}"/>
                </a:ext>
              </a:extLst>
            </p:cNvPr>
            <p:cNvSpPr>
              <a:spLocks noChangeShapeType="1"/>
            </p:cNvSpPr>
            <p:nvPr/>
          </p:nvSpPr>
          <p:spPr bwMode="gray">
            <a:xfrm>
              <a:off x="7607284" y="387122"/>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6" name="LineLegend2">
              <a:extLst>
                <a:ext uri="{FF2B5EF4-FFF2-40B4-BE49-F238E27FC236}">
                  <a16:creationId xmlns:a16="http://schemas.microsoft.com/office/drawing/2014/main" id="{605547A6-1672-4A2F-A185-7CED9DC77A64}"/>
                </a:ext>
              </a:extLst>
            </p:cNvPr>
            <p:cNvSpPr>
              <a:spLocks noChangeShapeType="1"/>
            </p:cNvSpPr>
            <p:nvPr/>
          </p:nvSpPr>
          <p:spPr bwMode="gray">
            <a:xfrm>
              <a:off x="7607284" y="653822"/>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7" name="LineLegend3">
              <a:extLst>
                <a:ext uri="{FF2B5EF4-FFF2-40B4-BE49-F238E27FC236}">
                  <a16:creationId xmlns:a16="http://schemas.microsoft.com/office/drawing/2014/main" id="{CB74C4EA-2B84-4C6B-BDFD-3B91B1F4A423}"/>
                </a:ext>
              </a:extLst>
            </p:cNvPr>
            <p:cNvSpPr>
              <a:spLocks noChangeShapeType="1"/>
            </p:cNvSpPr>
            <p:nvPr/>
          </p:nvSpPr>
          <p:spPr bwMode="gray">
            <a:xfrm>
              <a:off x="7607284" y="933223"/>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8" name="Legend1">
              <a:extLst>
                <a:ext uri="{FF2B5EF4-FFF2-40B4-BE49-F238E27FC236}">
                  <a16:creationId xmlns:a16="http://schemas.microsoft.com/office/drawing/2014/main" id="{4830EF76-F64C-47AA-8C70-B48DB7810355}"/>
                </a:ext>
              </a:extLst>
            </p:cNvPr>
            <p:cNvSpPr>
              <a:spLocks noChangeArrowheads="1"/>
            </p:cNvSpPr>
            <p:nvPr>
              <p:custDataLst>
                <p:tags r:id="rId32"/>
              </p:custDataLst>
            </p:nvPr>
          </p:nvSpPr>
          <p:spPr bwMode="gray">
            <a:xfrm>
              <a:off x="8169259" y="279400"/>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29" name="Legend2">
              <a:extLst>
                <a:ext uri="{FF2B5EF4-FFF2-40B4-BE49-F238E27FC236}">
                  <a16:creationId xmlns:a16="http://schemas.microsoft.com/office/drawing/2014/main" id="{1CC412BD-A418-4880-A312-67FEF6330524}"/>
                </a:ext>
              </a:extLst>
            </p:cNvPr>
            <p:cNvSpPr>
              <a:spLocks noChangeArrowheads="1"/>
            </p:cNvSpPr>
            <p:nvPr>
              <p:custDataLst>
                <p:tags r:id="rId33"/>
              </p:custDataLst>
            </p:nvPr>
          </p:nvSpPr>
          <p:spPr bwMode="gray">
            <a:xfrm>
              <a:off x="8169259" y="546100"/>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0" name="Legend3">
              <a:extLst>
                <a:ext uri="{FF2B5EF4-FFF2-40B4-BE49-F238E27FC236}">
                  <a16:creationId xmlns:a16="http://schemas.microsoft.com/office/drawing/2014/main" id="{2C424360-7EE9-43F1-B3CE-C9E680649FA6}"/>
                </a:ext>
              </a:extLst>
            </p:cNvPr>
            <p:cNvSpPr>
              <a:spLocks noChangeArrowheads="1"/>
            </p:cNvSpPr>
            <p:nvPr>
              <p:custDataLst>
                <p:tags r:id="rId34"/>
              </p:custDataLst>
            </p:nvPr>
          </p:nvSpPr>
          <p:spPr bwMode="gray">
            <a:xfrm>
              <a:off x="8169259" y="825500"/>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31" name="LegendBoxes" hidden="1">
            <a:extLst>
              <a:ext uri="{FF2B5EF4-FFF2-40B4-BE49-F238E27FC236}">
                <a16:creationId xmlns:a16="http://schemas.microsoft.com/office/drawing/2014/main" id="{3152D7CE-B5AF-48C9-8163-3B00CA962908}"/>
              </a:ext>
            </a:extLst>
          </p:cNvPr>
          <p:cNvGrpSpPr/>
          <p:nvPr/>
        </p:nvGrpSpPr>
        <p:grpSpPr>
          <a:xfrm>
            <a:off x="10682057" y="277994"/>
            <a:ext cx="941883" cy="1044753"/>
            <a:chOff x="5894005" y="919828"/>
            <a:chExt cx="692308" cy="1023955"/>
          </a:xfrm>
        </p:grpSpPr>
        <p:sp>
          <p:nvSpPr>
            <p:cNvPr id="32" name="RectangleLegend1">
              <a:extLst>
                <a:ext uri="{FF2B5EF4-FFF2-40B4-BE49-F238E27FC236}">
                  <a16:creationId xmlns:a16="http://schemas.microsoft.com/office/drawing/2014/main" id="{D6B30678-9151-43BF-9B4C-4DB0625A93C9}"/>
                </a:ext>
              </a:extLst>
            </p:cNvPr>
            <p:cNvSpPr>
              <a:spLocks noChangeArrowheads="1"/>
            </p:cNvSpPr>
            <p:nvPr/>
          </p:nvSpPr>
          <p:spPr bwMode="gray">
            <a:xfrm>
              <a:off x="5894005" y="947381"/>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3" name="RectangleLegend2">
              <a:extLst>
                <a:ext uri="{FF2B5EF4-FFF2-40B4-BE49-F238E27FC236}">
                  <a16:creationId xmlns:a16="http://schemas.microsoft.com/office/drawing/2014/main" id="{7DEFBDC2-6FBE-46D6-BB92-FF7131E772FF}"/>
                </a:ext>
              </a:extLst>
            </p:cNvPr>
            <p:cNvSpPr>
              <a:spLocks noChangeArrowheads="1"/>
            </p:cNvSpPr>
            <p:nvPr/>
          </p:nvSpPr>
          <p:spPr bwMode="gray">
            <a:xfrm>
              <a:off x="5894005" y="1217256"/>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4" name="RectangleLegend3">
              <a:extLst>
                <a:ext uri="{FF2B5EF4-FFF2-40B4-BE49-F238E27FC236}">
                  <a16:creationId xmlns:a16="http://schemas.microsoft.com/office/drawing/2014/main" id="{99CEF0ED-629B-4B1B-AA22-FF7E7102512F}"/>
                </a:ext>
              </a:extLst>
            </p:cNvPr>
            <p:cNvSpPr>
              <a:spLocks noChangeArrowheads="1"/>
            </p:cNvSpPr>
            <p:nvPr/>
          </p:nvSpPr>
          <p:spPr bwMode="gray">
            <a:xfrm>
              <a:off x="5894005" y="1488719"/>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5" name="RectangleLegend4">
              <a:extLst>
                <a:ext uri="{FF2B5EF4-FFF2-40B4-BE49-F238E27FC236}">
                  <a16:creationId xmlns:a16="http://schemas.microsoft.com/office/drawing/2014/main" id="{9FC9AE04-ECC5-49AA-83D9-A50F8C3B85D9}"/>
                </a:ext>
              </a:extLst>
            </p:cNvPr>
            <p:cNvSpPr>
              <a:spLocks noChangeArrowheads="1"/>
            </p:cNvSpPr>
            <p:nvPr/>
          </p:nvSpPr>
          <p:spPr bwMode="gray">
            <a:xfrm>
              <a:off x="5894005" y="1760182"/>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6" name="Legend1">
              <a:extLst>
                <a:ext uri="{FF2B5EF4-FFF2-40B4-BE49-F238E27FC236}">
                  <a16:creationId xmlns:a16="http://schemas.microsoft.com/office/drawing/2014/main" id="{20DB3DB5-FE61-4830-A95E-895FE612923E}"/>
                </a:ext>
              </a:extLst>
            </p:cNvPr>
            <p:cNvSpPr>
              <a:spLocks noChangeArrowheads="1"/>
            </p:cNvSpPr>
            <p:nvPr>
              <p:custDataLst>
                <p:tags r:id="rId28"/>
              </p:custDataLst>
            </p:nvPr>
          </p:nvSpPr>
          <p:spPr bwMode="gray">
            <a:xfrm>
              <a:off x="6148005" y="919828"/>
              <a:ext cx="438308"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7" name="Legend2">
              <a:extLst>
                <a:ext uri="{FF2B5EF4-FFF2-40B4-BE49-F238E27FC236}">
                  <a16:creationId xmlns:a16="http://schemas.microsoft.com/office/drawing/2014/main" id="{6BA38D5C-4662-40A1-80D4-59218788CCA4}"/>
                </a:ext>
              </a:extLst>
            </p:cNvPr>
            <p:cNvSpPr>
              <a:spLocks noChangeArrowheads="1"/>
            </p:cNvSpPr>
            <p:nvPr>
              <p:custDataLst>
                <p:tags r:id="rId29"/>
              </p:custDataLst>
            </p:nvPr>
          </p:nvSpPr>
          <p:spPr bwMode="gray">
            <a:xfrm>
              <a:off x="6148005" y="1189704"/>
              <a:ext cx="438308"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8" name="Legend3">
              <a:extLst>
                <a:ext uri="{FF2B5EF4-FFF2-40B4-BE49-F238E27FC236}">
                  <a16:creationId xmlns:a16="http://schemas.microsoft.com/office/drawing/2014/main" id="{F6E468B5-FD40-42DE-8D1C-9DF0E4E2D785}"/>
                </a:ext>
              </a:extLst>
            </p:cNvPr>
            <p:cNvSpPr>
              <a:spLocks noChangeArrowheads="1"/>
            </p:cNvSpPr>
            <p:nvPr>
              <p:custDataLst>
                <p:tags r:id="rId30"/>
              </p:custDataLst>
            </p:nvPr>
          </p:nvSpPr>
          <p:spPr bwMode="gray">
            <a:xfrm>
              <a:off x="6148005" y="1461167"/>
              <a:ext cx="438308"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9" name="Legend4">
              <a:extLst>
                <a:ext uri="{FF2B5EF4-FFF2-40B4-BE49-F238E27FC236}">
                  <a16:creationId xmlns:a16="http://schemas.microsoft.com/office/drawing/2014/main" id="{30C1A9EE-7EA3-431C-B21C-77604769D975}"/>
                </a:ext>
              </a:extLst>
            </p:cNvPr>
            <p:cNvSpPr>
              <a:spLocks noChangeArrowheads="1"/>
            </p:cNvSpPr>
            <p:nvPr>
              <p:custDataLst>
                <p:tags r:id="rId31"/>
              </p:custDataLst>
            </p:nvPr>
          </p:nvSpPr>
          <p:spPr bwMode="gray">
            <a:xfrm>
              <a:off x="6148005" y="1732628"/>
              <a:ext cx="438308"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40" name="LegendMoons" hidden="1">
            <a:extLst>
              <a:ext uri="{FF2B5EF4-FFF2-40B4-BE49-F238E27FC236}">
                <a16:creationId xmlns:a16="http://schemas.microsoft.com/office/drawing/2014/main" id="{7A8C3989-5146-471B-A276-90994769CB0C}"/>
              </a:ext>
            </a:extLst>
          </p:cNvPr>
          <p:cNvGrpSpPr/>
          <p:nvPr/>
        </p:nvGrpSpPr>
        <p:grpSpPr>
          <a:xfrm>
            <a:off x="10591349" y="277477"/>
            <a:ext cx="1032595" cy="1340749"/>
            <a:chOff x="5894005" y="2695123"/>
            <a:chExt cx="758984" cy="1314057"/>
          </a:xfrm>
        </p:grpSpPr>
        <p:grpSp>
          <p:nvGrpSpPr>
            <p:cNvPr id="41" name="MoonLegend1">
              <a:extLst>
                <a:ext uri="{FF2B5EF4-FFF2-40B4-BE49-F238E27FC236}">
                  <a16:creationId xmlns:a16="http://schemas.microsoft.com/office/drawing/2014/main" id="{DC55A7B2-C455-418F-BB9F-EE04A7C3CF1C}"/>
                </a:ext>
              </a:extLst>
            </p:cNvPr>
            <p:cNvGrpSpPr>
              <a:grpSpLocks noChangeAspect="1"/>
            </p:cNvGrpSpPr>
            <p:nvPr>
              <p:custDataLst>
                <p:tags r:id="rId8"/>
              </p:custDataLst>
            </p:nvPr>
          </p:nvGrpSpPr>
          <p:grpSpPr bwMode="gray">
            <a:xfrm>
              <a:off x="5894005" y="2695123"/>
              <a:ext cx="209550" cy="218282"/>
              <a:chOff x="4533" y="183"/>
              <a:chExt cx="144" cy="150"/>
            </a:xfrm>
          </p:grpSpPr>
          <p:sp>
            <p:nvSpPr>
              <p:cNvPr id="59" name="Oval 58">
                <a:extLst>
                  <a:ext uri="{FF2B5EF4-FFF2-40B4-BE49-F238E27FC236}">
                    <a16:creationId xmlns:a16="http://schemas.microsoft.com/office/drawing/2014/main" id="{B4C5AE24-2FE5-49E5-AB02-3B1349FBA028}"/>
                  </a:ext>
                </a:extLst>
              </p:cNvPr>
              <p:cNvSpPr>
                <a:spLocks noChangeAspect="1" noChangeArrowheads="1"/>
              </p:cNvSpPr>
              <p:nvPr>
                <p:custDataLst>
                  <p:tags r:id="rId26"/>
                </p:custDataLst>
              </p:nvPr>
            </p:nvSpPr>
            <p:spPr bwMode="gray">
              <a:xfrm>
                <a:off x="4533" y="189"/>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60" name="Arc 59">
                <a:extLst>
                  <a:ext uri="{FF2B5EF4-FFF2-40B4-BE49-F238E27FC236}">
                    <a16:creationId xmlns:a16="http://schemas.microsoft.com/office/drawing/2014/main" id="{C78E24F2-3D4E-4A63-910E-68BA8A37726B}"/>
                  </a:ext>
                </a:extLst>
              </p:cNvPr>
              <p:cNvSpPr>
                <a:spLocks noChangeAspect="1"/>
              </p:cNvSpPr>
              <p:nvPr>
                <p:custDataLst>
                  <p:tags r:id="rId27"/>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2" name="MoonLegend2">
              <a:extLst>
                <a:ext uri="{FF2B5EF4-FFF2-40B4-BE49-F238E27FC236}">
                  <a16:creationId xmlns:a16="http://schemas.microsoft.com/office/drawing/2014/main" id="{4F057237-2383-47D5-920A-40B2E61A0585}"/>
                </a:ext>
              </a:extLst>
            </p:cNvPr>
            <p:cNvGrpSpPr>
              <a:grpSpLocks noChangeAspect="1"/>
            </p:cNvGrpSpPr>
            <p:nvPr>
              <p:custDataLst>
                <p:tags r:id="rId9"/>
              </p:custDataLst>
            </p:nvPr>
          </p:nvGrpSpPr>
          <p:grpSpPr bwMode="gray">
            <a:xfrm>
              <a:off x="5894005" y="2977103"/>
              <a:ext cx="209550" cy="209551"/>
              <a:chOff x="1694" y="2051"/>
              <a:chExt cx="160" cy="160"/>
            </a:xfrm>
          </p:grpSpPr>
          <p:sp>
            <p:nvSpPr>
              <p:cNvPr id="57" name="Oval 41">
                <a:extLst>
                  <a:ext uri="{FF2B5EF4-FFF2-40B4-BE49-F238E27FC236}">
                    <a16:creationId xmlns:a16="http://schemas.microsoft.com/office/drawing/2014/main" id="{99F17035-2F9A-40DE-BCE8-6B198BF68989}"/>
                  </a:ext>
                </a:extLst>
              </p:cNvPr>
              <p:cNvSpPr>
                <a:spLocks noChangeAspect="1" noChangeArrowheads="1"/>
              </p:cNvSpPr>
              <p:nvPr>
                <p:custDataLst>
                  <p:tags r:id="rId24"/>
                </p:custDataLst>
              </p:nvPr>
            </p:nvSpPr>
            <p:spPr bwMode="gray">
              <a:xfrm>
                <a:off x="1694" y="2051"/>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8" name="Arc 42">
                <a:extLst>
                  <a:ext uri="{FF2B5EF4-FFF2-40B4-BE49-F238E27FC236}">
                    <a16:creationId xmlns:a16="http://schemas.microsoft.com/office/drawing/2014/main" id="{3DA859E5-5A95-42F9-9AA2-9BEC934DE355}"/>
                  </a:ext>
                </a:extLst>
              </p:cNvPr>
              <p:cNvSpPr>
                <a:spLocks noChangeAspect="1"/>
              </p:cNvSpPr>
              <p:nvPr>
                <p:custDataLst>
                  <p:tags r:id="rId25"/>
                </p:custDataLst>
              </p:nvPr>
            </p:nvSpPr>
            <p:spPr bwMode="gray">
              <a:xfrm>
                <a:off x="1694" y="2051"/>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3" name="MoonLegend4">
              <a:extLst>
                <a:ext uri="{FF2B5EF4-FFF2-40B4-BE49-F238E27FC236}">
                  <a16:creationId xmlns:a16="http://schemas.microsoft.com/office/drawing/2014/main" id="{8E59139F-647D-4BF1-8AC9-9403D5279252}"/>
                </a:ext>
              </a:extLst>
            </p:cNvPr>
            <p:cNvGrpSpPr>
              <a:grpSpLocks noChangeAspect="1"/>
            </p:cNvGrpSpPr>
            <p:nvPr>
              <p:custDataLst>
                <p:tags r:id="rId10"/>
              </p:custDataLst>
            </p:nvPr>
          </p:nvGrpSpPr>
          <p:grpSpPr bwMode="gray">
            <a:xfrm>
              <a:off x="5894005" y="3524395"/>
              <a:ext cx="209550" cy="209551"/>
              <a:chOff x="4495" y="1204"/>
              <a:chExt cx="160" cy="160"/>
            </a:xfrm>
          </p:grpSpPr>
          <p:sp>
            <p:nvSpPr>
              <p:cNvPr id="55" name="Oval 47">
                <a:extLst>
                  <a:ext uri="{FF2B5EF4-FFF2-40B4-BE49-F238E27FC236}">
                    <a16:creationId xmlns:a16="http://schemas.microsoft.com/office/drawing/2014/main" id="{0AF410E8-47A6-4D5E-893D-F5B90C7DD5D4}"/>
                  </a:ext>
                </a:extLst>
              </p:cNvPr>
              <p:cNvSpPr>
                <a:spLocks noChangeAspect="1" noChangeArrowheads="1"/>
              </p:cNvSpPr>
              <p:nvPr>
                <p:custDataLst>
                  <p:tags r:id="rId22"/>
                </p:custDataLst>
              </p:nvPr>
            </p:nvSpPr>
            <p:spPr bwMode="gray">
              <a:xfrm>
                <a:off x="4495" y="120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6" name="Arc 48">
                <a:extLst>
                  <a:ext uri="{FF2B5EF4-FFF2-40B4-BE49-F238E27FC236}">
                    <a16:creationId xmlns:a16="http://schemas.microsoft.com/office/drawing/2014/main" id="{D1CD27D6-1E7B-4B79-828D-9E47FB2873C4}"/>
                  </a:ext>
                </a:extLst>
              </p:cNvPr>
              <p:cNvSpPr>
                <a:spLocks noChangeAspect="1"/>
              </p:cNvSpPr>
              <p:nvPr>
                <p:custDataLst>
                  <p:tags r:id="rId23"/>
                </p:custDataLst>
              </p:nvPr>
            </p:nvSpPr>
            <p:spPr bwMode="gray">
              <a:xfrm>
                <a:off x="4495" y="1204"/>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4" name="MoonLegend5">
              <a:extLst>
                <a:ext uri="{FF2B5EF4-FFF2-40B4-BE49-F238E27FC236}">
                  <a16:creationId xmlns:a16="http://schemas.microsoft.com/office/drawing/2014/main" id="{32CE8755-B82F-4765-B7D4-05F5E2BAF1D3}"/>
                </a:ext>
              </a:extLst>
            </p:cNvPr>
            <p:cNvGrpSpPr>
              <a:grpSpLocks noChangeAspect="1"/>
            </p:cNvGrpSpPr>
            <p:nvPr>
              <p:custDataLst>
                <p:tags r:id="rId11"/>
              </p:custDataLst>
            </p:nvPr>
          </p:nvGrpSpPr>
          <p:grpSpPr bwMode="gray">
            <a:xfrm>
              <a:off x="5894005" y="3799629"/>
              <a:ext cx="209550" cy="209551"/>
              <a:chOff x="4495" y="1447"/>
              <a:chExt cx="160" cy="160"/>
            </a:xfrm>
          </p:grpSpPr>
          <p:sp>
            <p:nvSpPr>
              <p:cNvPr id="53" name="Oval 50">
                <a:extLst>
                  <a:ext uri="{FF2B5EF4-FFF2-40B4-BE49-F238E27FC236}">
                    <a16:creationId xmlns:a16="http://schemas.microsoft.com/office/drawing/2014/main" id="{64E30B6B-3348-4938-9CFE-31C6F826919F}"/>
                  </a:ext>
                </a:extLst>
              </p:cNvPr>
              <p:cNvSpPr>
                <a:spLocks noChangeAspect="1" noChangeArrowheads="1"/>
              </p:cNvSpPr>
              <p:nvPr>
                <p:custDataLst>
                  <p:tags r:id="rId20"/>
                </p:custDataLst>
              </p:nvPr>
            </p:nvSpPr>
            <p:spPr bwMode="gray">
              <a:xfrm>
                <a:off x="4495" y="1447"/>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4" name="Oval 51">
                <a:extLst>
                  <a:ext uri="{FF2B5EF4-FFF2-40B4-BE49-F238E27FC236}">
                    <a16:creationId xmlns:a16="http://schemas.microsoft.com/office/drawing/2014/main" id="{1D5CBCB1-AA55-4416-8252-8CAFE4EAD045}"/>
                  </a:ext>
                </a:extLst>
              </p:cNvPr>
              <p:cNvSpPr>
                <a:spLocks noChangeAspect="1" noChangeArrowheads="1"/>
              </p:cNvSpPr>
              <p:nvPr>
                <p:custDataLst>
                  <p:tags r:id="rId21"/>
                </p:custDataLst>
              </p:nvPr>
            </p:nvSpPr>
            <p:spPr bwMode="gray">
              <a:xfrm>
                <a:off x="4495" y="1447"/>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5" name="MoonLegend3">
              <a:extLst>
                <a:ext uri="{FF2B5EF4-FFF2-40B4-BE49-F238E27FC236}">
                  <a16:creationId xmlns:a16="http://schemas.microsoft.com/office/drawing/2014/main" id="{D35DAD38-AC87-4B86-BC5D-06B5CDD7FD7E}"/>
                </a:ext>
              </a:extLst>
            </p:cNvPr>
            <p:cNvGrpSpPr>
              <a:grpSpLocks noChangeAspect="1"/>
            </p:cNvGrpSpPr>
            <p:nvPr>
              <p:custDataLst>
                <p:tags r:id="rId12"/>
              </p:custDataLst>
            </p:nvPr>
          </p:nvGrpSpPr>
          <p:grpSpPr bwMode="gray">
            <a:xfrm>
              <a:off x="5894005" y="3251543"/>
              <a:ext cx="209550" cy="209551"/>
              <a:chOff x="4495" y="1205"/>
              <a:chExt cx="160" cy="160"/>
            </a:xfrm>
          </p:grpSpPr>
          <p:sp>
            <p:nvSpPr>
              <p:cNvPr id="51" name="Oval 47">
                <a:extLst>
                  <a:ext uri="{FF2B5EF4-FFF2-40B4-BE49-F238E27FC236}">
                    <a16:creationId xmlns:a16="http://schemas.microsoft.com/office/drawing/2014/main" id="{471F5580-2914-4B84-9ECF-147E164CD171}"/>
                  </a:ext>
                </a:extLst>
              </p:cNvPr>
              <p:cNvSpPr>
                <a:spLocks noChangeAspect="1" noChangeArrowheads="1"/>
              </p:cNvSpPr>
              <p:nvPr>
                <p:custDataLst>
                  <p:tags r:id="rId18"/>
                </p:custDataLst>
              </p:nvPr>
            </p:nvSpPr>
            <p:spPr bwMode="gray">
              <a:xfrm>
                <a:off x="4495" y="1205"/>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2" name="Arc 48">
                <a:extLst>
                  <a:ext uri="{FF2B5EF4-FFF2-40B4-BE49-F238E27FC236}">
                    <a16:creationId xmlns:a16="http://schemas.microsoft.com/office/drawing/2014/main" id="{943C9AA2-2D15-4342-B4C5-20E2CC6B306D}"/>
                  </a:ext>
                </a:extLst>
              </p:cNvPr>
              <p:cNvSpPr>
                <a:spLocks noChangeAspect="1"/>
              </p:cNvSpPr>
              <p:nvPr>
                <p:custDataLst>
                  <p:tags r:id="rId19"/>
                </p:custDataLst>
              </p:nvPr>
            </p:nvSpPr>
            <p:spPr bwMode="gray">
              <a:xfrm>
                <a:off x="4495" y="1205"/>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sp>
          <p:nvSpPr>
            <p:cNvPr id="46" name="Legend1">
              <a:extLst>
                <a:ext uri="{FF2B5EF4-FFF2-40B4-BE49-F238E27FC236}">
                  <a16:creationId xmlns:a16="http://schemas.microsoft.com/office/drawing/2014/main" id="{6EA54B09-41B6-48BB-A955-90193D492328}"/>
                </a:ext>
              </a:extLst>
            </p:cNvPr>
            <p:cNvSpPr>
              <a:spLocks noChangeArrowheads="1"/>
            </p:cNvSpPr>
            <p:nvPr>
              <p:custDataLst>
                <p:tags r:id="rId13"/>
              </p:custDataLst>
            </p:nvPr>
          </p:nvSpPr>
          <p:spPr bwMode="gray">
            <a:xfrm>
              <a:off x="6214680" y="2696543"/>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7" name="Legend2">
              <a:extLst>
                <a:ext uri="{FF2B5EF4-FFF2-40B4-BE49-F238E27FC236}">
                  <a16:creationId xmlns:a16="http://schemas.microsoft.com/office/drawing/2014/main" id="{0AC1EE43-A017-4700-AF61-830731F30FE4}"/>
                </a:ext>
              </a:extLst>
            </p:cNvPr>
            <p:cNvSpPr>
              <a:spLocks noChangeArrowheads="1"/>
            </p:cNvSpPr>
            <p:nvPr>
              <p:custDataLst>
                <p:tags r:id="rId14"/>
              </p:custDataLst>
            </p:nvPr>
          </p:nvSpPr>
          <p:spPr bwMode="gray">
            <a:xfrm>
              <a:off x="6214680" y="2974155"/>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8" name="Legend3">
              <a:extLst>
                <a:ext uri="{FF2B5EF4-FFF2-40B4-BE49-F238E27FC236}">
                  <a16:creationId xmlns:a16="http://schemas.microsoft.com/office/drawing/2014/main" id="{2A6D11A2-9703-426A-86CA-4962B3EE0CCC}"/>
                </a:ext>
              </a:extLst>
            </p:cNvPr>
            <p:cNvSpPr>
              <a:spLocks noChangeArrowheads="1"/>
            </p:cNvSpPr>
            <p:nvPr>
              <p:custDataLst>
                <p:tags r:id="rId15"/>
              </p:custDataLst>
            </p:nvPr>
          </p:nvSpPr>
          <p:spPr bwMode="gray">
            <a:xfrm>
              <a:off x="6214680" y="3248597"/>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9" name="Legend4">
              <a:extLst>
                <a:ext uri="{FF2B5EF4-FFF2-40B4-BE49-F238E27FC236}">
                  <a16:creationId xmlns:a16="http://schemas.microsoft.com/office/drawing/2014/main" id="{3EA4E7B0-EFCC-4F9F-913E-143E08E90800}"/>
                </a:ext>
              </a:extLst>
            </p:cNvPr>
            <p:cNvSpPr>
              <a:spLocks noChangeArrowheads="1"/>
            </p:cNvSpPr>
            <p:nvPr>
              <p:custDataLst>
                <p:tags r:id="rId16"/>
              </p:custDataLst>
            </p:nvPr>
          </p:nvSpPr>
          <p:spPr bwMode="gray">
            <a:xfrm>
              <a:off x="6214680" y="3521448"/>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50" name="Legend5">
              <a:extLst>
                <a:ext uri="{FF2B5EF4-FFF2-40B4-BE49-F238E27FC236}">
                  <a16:creationId xmlns:a16="http://schemas.microsoft.com/office/drawing/2014/main" id="{20FC0E8B-0D7F-4303-9FE5-44FA02D35FD0}"/>
                </a:ext>
              </a:extLst>
            </p:cNvPr>
            <p:cNvSpPr>
              <a:spLocks noChangeArrowheads="1"/>
            </p:cNvSpPr>
            <p:nvPr>
              <p:custDataLst>
                <p:tags r:id="rId17"/>
              </p:custDataLst>
            </p:nvPr>
          </p:nvSpPr>
          <p:spPr bwMode="gray">
            <a:xfrm>
              <a:off x="6214680" y="3796681"/>
              <a:ext cx="438309" cy="2111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63" name="sticker" hidden="1">
            <a:extLst>
              <a:ext uri="{FF2B5EF4-FFF2-40B4-BE49-F238E27FC236}">
                <a16:creationId xmlns:a16="http://schemas.microsoft.com/office/drawing/2014/main" id="{025597A3-7585-4D09-8EDC-160D256F7168}"/>
              </a:ext>
            </a:extLst>
          </p:cNvPr>
          <p:cNvGrpSpPr/>
          <p:nvPr/>
        </p:nvGrpSpPr>
        <p:grpSpPr>
          <a:xfrm>
            <a:off x="8949367" y="2193"/>
            <a:ext cx="2951577" cy="150811"/>
            <a:chOff x="6523917" y="285750"/>
            <a:chExt cx="2213683" cy="150810"/>
          </a:xfrm>
        </p:grpSpPr>
        <p:sp>
          <p:nvSpPr>
            <p:cNvPr id="64" name="StickerRectangle">
              <a:extLst>
                <a:ext uri="{FF2B5EF4-FFF2-40B4-BE49-F238E27FC236}">
                  <a16:creationId xmlns:a16="http://schemas.microsoft.com/office/drawing/2014/main" id="{9DE3FA71-0B83-495C-9250-C7F0CEDD22A5}"/>
                </a:ext>
              </a:extLst>
            </p:cNvPr>
            <p:cNvSpPr>
              <a:spLocks noChangeArrowheads="1"/>
            </p:cNvSpPr>
            <p:nvPr/>
          </p:nvSpPr>
          <p:spPr bwMode="gray">
            <a:xfrm>
              <a:off x="6523917" y="285750"/>
              <a:ext cx="2213683" cy="15081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marL="0" marR="0" lvl="0" indent="0" algn="r" defTabSz="895255" eaLnBrk="1" fontAlgn="auto" latinLnBrk="0" hangingPunct="1">
                <a:lnSpc>
                  <a:spcPct val="100000"/>
                </a:lnSpc>
                <a:spcBef>
                  <a:spcPts val="0"/>
                </a:spcBef>
                <a:spcAft>
                  <a:spcPts val="0"/>
                </a:spcAft>
                <a:buClr>
                  <a:srgbClr val="002960"/>
                </a:buClr>
                <a:buSzTx/>
                <a:buFontTx/>
                <a:buNone/>
                <a:tabLst/>
                <a:defRPr/>
              </a:pPr>
              <a:r>
                <a:rPr kumimoji="0" lang="en-US" sz="800" b="0" i="0" u="none" strike="noStrike" kern="0" cap="none" spc="0" normalizeH="0" baseline="0" noProof="0">
                  <a:ln>
                    <a:noFill/>
                  </a:ln>
                  <a:solidFill>
                    <a:srgbClr val="FF0000"/>
                  </a:solidFill>
                  <a:effectLst/>
                  <a:uLnTx/>
                  <a:uFillTx/>
                  <a:latin typeface="Arial"/>
                </a:rPr>
                <a:t>PRELIMINARY DRAFT </a:t>
              </a:r>
              <a:r>
                <a:rPr kumimoji="0" lang="en-US" sz="800" b="0" i="0" u="none" strike="noStrike" kern="0" cap="none" spc="0" normalizeH="0" baseline="0" noProof="0">
                  <a:ln>
                    <a:noFill/>
                  </a:ln>
                  <a:solidFill>
                    <a:srgbClr val="808080"/>
                  </a:solidFill>
                  <a:effectLst/>
                  <a:uLnTx/>
                  <a:uFillTx/>
                  <a:latin typeface="Arial"/>
                </a:rPr>
                <a:t>- PROPRIETARY AND CONFIDENTIAL</a:t>
              </a:r>
            </a:p>
          </p:txBody>
        </p:sp>
        <p:cxnSp>
          <p:nvCxnSpPr>
            <p:cNvPr id="65" name="AutoShape 31">
              <a:extLst>
                <a:ext uri="{FF2B5EF4-FFF2-40B4-BE49-F238E27FC236}">
                  <a16:creationId xmlns:a16="http://schemas.microsoft.com/office/drawing/2014/main" id="{F7DA9444-9651-4951-8191-645A566A14FD}"/>
                </a:ext>
              </a:extLst>
            </p:cNvPr>
            <p:cNvCxnSpPr>
              <a:cxnSpLocks noChangeShapeType="1"/>
              <a:stCxn id="64" idx="2"/>
              <a:endCxn id="64" idx="4"/>
            </p:cNvCxnSpPr>
            <p:nvPr/>
          </p:nvCxnSpPr>
          <p:spPr bwMode="gray">
            <a:xfrm>
              <a:off x="6523917" y="285750"/>
              <a:ext cx="0" cy="150810"/>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66" name="AutoShape 32">
              <a:extLst>
                <a:ext uri="{FF2B5EF4-FFF2-40B4-BE49-F238E27FC236}">
                  <a16:creationId xmlns:a16="http://schemas.microsoft.com/office/drawing/2014/main" id="{752022F4-854D-460A-BF46-8564800FD14B}"/>
                </a:ext>
              </a:extLst>
            </p:cNvPr>
            <p:cNvCxnSpPr>
              <a:cxnSpLocks noChangeShapeType="1"/>
              <a:stCxn id="64" idx="4"/>
              <a:endCxn id="64" idx="6"/>
            </p:cNvCxnSpPr>
            <p:nvPr/>
          </p:nvCxnSpPr>
          <p:spPr bwMode="gray">
            <a:xfrm>
              <a:off x="6523917" y="436560"/>
              <a:ext cx="2213683"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sp>
        <p:nvSpPr>
          <p:cNvPr id="62" name="Slide Number">
            <a:extLst>
              <a:ext uri="{FF2B5EF4-FFF2-40B4-BE49-F238E27FC236}">
                <a16:creationId xmlns:a16="http://schemas.microsoft.com/office/drawing/2014/main" id="{5920B626-7C41-418D-ABDE-078F314165A9}"/>
              </a:ext>
            </a:extLst>
          </p:cNvPr>
          <p:cNvSpPr txBox="1">
            <a:spLocks/>
          </p:cNvSpPr>
          <p:nvPr/>
        </p:nvSpPr>
        <p:spPr bwMode="auto">
          <a:xfrm>
            <a:off x="11759232" y="6641720"/>
            <a:ext cx="128240" cy="123111"/>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a:fld id="{42C328C1-A84F-4A39-A664-DBA00541A8C6}" type="slidenum">
              <a:rPr lang="en-US" sz="800" baseline="0" smtClean="0">
                <a:solidFill>
                  <a:srgbClr val="808080"/>
                </a:solidFill>
                <a:latin typeface="Segoe UI Semibold" panose="020B0702040204020203" pitchFamily="34" charset="0"/>
                <a:cs typeface="Segoe UI Semibold" panose="020B0702040204020203" pitchFamily="34" charset="0"/>
              </a:rPr>
              <a:pPr algn="r"/>
              <a:t>‹#›</a:t>
            </a:fld>
            <a:endParaRPr lang="en-US" sz="800" baseline="0">
              <a:solidFill>
                <a:srgbClr val="808080"/>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1686557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963" r:id="rId3"/>
    <p:sldLayoutId id="2147483965" r:id="rId4"/>
  </p:sldLayoutIdLst>
  <p:hf sldNum="0" hdr="0" ftr="0" dt="0"/>
  <p:txStyles>
    <p:titleStyle>
      <a:lvl1pPr algn="l" defTabSz="895255" rtl="0" eaLnBrk="1" fontAlgn="base" hangingPunct="1">
        <a:spcBef>
          <a:spcPct val="0"/>
        </a:spcBef>
        <a:spcAft>
          <a:spcPct val="0"/>
        </a:spcAft>
        <a:tabLst>
          <a:tab pos="269847" algn="l"/>
        </a:tabLst>
        <a:defRPr sz="2041" b="1" baseline="0">
          <a:solidFill>
            <a:schemeClr val="tx2"/>
          </a:solidFill>
          <a:latin typeface="Segoe UI Semibold" panose="020B0702040204020203" pitchFamily="34" charset="0"/>
          <a:ea typeface="+mj-ea"/>
          <a:cs typeface="Segoe UI Semibold" panose="020B0702040204020203" pitchFamily="34" charset="0"/>
        </a:defRPr>
      </a:lvl1pPr>
      <a:lvl2pPr algn="l" defTabSz="895255" rtl="0" eaLnBrk="1" fontAlgn="base" hangingPunct="1">
        <a:spcBef>
          <a:spcPct val="0"/>
        </a:spcBef>
        <a:spcAft>
          <a:spcPct val="0"/>
        </a:spcAft>
        <a:defRPr sz="1900" b="1">
          <a:solidFill>
            <a:schemeClr val="tx2"/>
          </a:solidFill>
          <a:latin typeface="Arial" charset="0"/>
        </a:defRPr>
      </a:lvl2pPr>
      <a:lvl3pPr algn="l" defTabSz="895255" rtl="0" eaLnBrk="1" fontAlgn="base" hangingPunct="1">
        <a:spcBef>
          <a:spcPct val="0"/>
        </a:spcBef>
        <a:spcAft>
          <a:spcPct val="0"/>
        </a:spcAft>
        <a:defRPr sz="1900" b="1">
          <a:solidFill>
            <a:schemeClr val="tx2"/>
          </a:solidFill>
          <a:latin typeface="Arial" charset="0"/>
        </a:defRPr>
      </a:lvl3pPr>
      <a:lvl4pPr algn="l" defTabSz="895255" rtl="0" eaLnBrk="1" fontAlgn="base" hangingPunct="1">
        <a:spcBef>
          <a:spcPct val="0"/>
        </a:spcBef>
        <a:spcAft>
          <a:spcPct val="0"/>
        </a:spcAft>
        <a:defRPr sz="1900" b="1">
          <a:solidFill>
            <a:schemeClr val="tx2"/>
          </a:solidFill>
          <a:latin typeface="Arial" charset="0"/>
        </a:defRPr>
      </a:lvl4pPr>
      <a:lvl5pPr algn="l" defTabSz="895255" rtl="0" eaLnBrk="1" fontAlgn="base" hangingPunct="1">
        <a:spcBef>
          <a:spcPct val="0"/>
        </a:spcBef>
        <a:spcAft>
          <a:spcPct val="0"/>
        </a:spcAft>
        <a:defRPr sz="1900" b="1">
          <a:solidFill>
            <a:schemeClr val="tx2"/>
          </a:solidFill>
          <a:latin typeface="Arial" charset="0"/>
        </a:defRPr>
      </a:lvl5pPr>
      <a:lvl6pPr marL="457152" algn="l" defTabSz="895255" rtl="0" eaLnBrk="1" fontAlgn="base" hangingPunct="1">
        <a:spcBef>
          <a:spcPct val="0"/>
        </a:spcBef>
        <a:spcAft>
          <a:spcPct val="0"/>
        </a:spcAft>
        <a:defRPr sz="1900" b="1">
          <a:solidFill>
            <a:schemeClr val="tx2"/>
          </a:solidFill>
          <a:latin typeface="Arial" charset="0"/>
        </a:defRPr>
      </a:lvl6pPr>
      <a:lvl7pPr marL="914303" algn="l" defTabSz="895255" rtl="0" eaLnBrk="1" fontAlgn="base" hangingPunct="1">
        <a:spcBef>
          <a:spcPct val="0"/>
        </a:spcBef>
        <a:spcAft>
          <a:spcPct val="0"/>
        </a:spcAft>
        <a:defRPr sz="1900" b="1">
          <a:solidFill>
            <a:schemeClr val="tx2"/>
          </a:solidFill>
          <a:latin typeface="Arial" charset="0"/>
        </a:defRPr>
      </a:lvl7pPr>
      <a:lvl8pPr marL="1371455" algn="l" defTabSz="895255" rtl="0" eaLnBrk="1" fontAlgn="base" hangingPunct="1">
        <a:spcBef>
          <a:spcPct val="0"/>
        </a:spcBef>
        <a:spcAft>
          <a:spcPct val="0"/>
        </a:spcAft>
        <a:defRPr sz="1900" b="1">
          <a:solidFill>
            <a:schemeClr val="tx2"/>
          </a:solidFill>
          <a:latin typeface="Arial" charset="0"/>
        </a:defRPr>
      </a:lvl8pPr>
      <a:lvl9pPr marL="1828606" algn="l" defTabSz="895255" rtl="0" eaLnBrk="1" fontAlgn="base" hangingPunct="1">
        <a:spcBef>
          <a:spcPct val="0"/>
        </a:spcBef>
        <a:spcAft>
          <a:spcPct val="0"/>
        </a:spcAft>
        <a:defRPr sz="1900" b="1">
          <a:solidFill>
            <a:schemeClr val="tx2"/>
          </a:solidFill>
          <a:latin typeface="Arial" charset="0"/>
        </a:defRPr>
      </a:lvl9pPr>
    </p:titleStyle>
    <p:bodyStyle>
      <a:lvl1pPr marL="0" indent="0" algn="l" defTabSz="895255" rtl="0" eaLnBrk="1" fontAlgn="base" hangingPunct="1">
        <a:spcBef>
          <a:spcPct val="0"/>
        </a:spcBef>
        <a:spcAft>
          <a:spcPct val="0"/>
        </a:spcAft>
        <a:buClr>
          <a:schemeClr val="tx2"/>
        </a:buClr>
        <a:buSzPct val="100000"/>
        <a:defRPr sz="1428" baseline="0">
          <a:solidFill>
            <a:schemeClr val="tx1"/>
          </a:solidFill>
          <a:latin typeface="Segoe UI Semibold" panose="020B0702040204020203" pitchFamily="34" charset="0"/>
          <a:ea typeface="+mn-ea"/>
          <a:cs typeface="Segoe UI Semibold" panose="020B0702040204020203" pitchFamily="34" charset="0"/>
        </a:defRPr>
      </a:lvl1pPr>
      <a:lvl2pPr marL="193655" indent="-192067" algn="l" defTabSz="895255" rtl="0" eaLnBrk="1" fontAlgn="base" hangingPunct="1">
        <a:spcBef>
          <a:spcPct val="0"/>
        </a:spcBef>
        <a:spcAft>
          <a:spcPct val="0"/>
        </a:spcAft>
        <a:buClr>
          <a:schemeClr val="tx2"/>
        </a:buClr>
        <a:buSzPct val="125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2pPr>
      <a:lvl3pPr marL="457152" indent="-261910"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3pPr>
      <a:lvl4pPr marL="614298" indent="-155559"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4pPr>
      <a:lvl5pPr marL="749729" indent="-130162" algn="l" defTabSz="895255" rtl="0" eaLnBrk="1" fontAlgn="base" hangingPunct="1">
        <a:spcBef>
          <a:spcPct val="0"/>
        </a:spcBef>
        <a:spcAft>
          <a:spcPct val="0"/>
        </a:spcAft>
        <a:buClr>
          <a:schemeClr val="tx2"/>
        </a:buClr>
        <a:buSzPct val="89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5pPr>
      <a:lvl6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3"/>
            </p:custData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32" imgW="270" imgH="270" progId="TCLayout.ActiveDocument.1">
                  <p:embed/>
                </p:oleObj>
              </mc:Choice>
              <mc:Fallback>
                <p:oleObj name="think-cell Slide" r:id="rId32" imgW="270" imgH="270" progId="TCLayout.ActiveDocument.1">
                  <p:embed/>
                  <p:pic>
                    <p:nvPicPr>
                      <p:cNvPr id="2" name="Object 1" hidden="1"/>
                      <p:cNvPicPr/>
                      <p:nvPr/>
                    </p:nvPicPr>
                    <p:blipFill>
                      <a:blip r:embed="rId33"/>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4"/>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041" b="1" i="0" baseline="0">
              <a:solidFill>
                <a:srgbClr val="000000"/>
              </a:solidFill>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19" name="Title Placeholder 2"/>
          <p:cNvSpPr>
            <a:spLocks noGrp="1" noChangeArrowheads="1"/>
          </p:cNvSpPr>
          <p:nvPr>
            <p:ph type="title"/>
          </p:nvPr>
        </p:nvSpPr>
        <p:spPr bwMode="gray">
          <a:xfrm>
            <a:off x="149030" y="329440"/>
            <a:ext cx="11725484" cy="314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latinLnBrk="0"/>
            <a:r>
              <a:rPr lang="en-US"/>
              <a:t>Click to edit Master title style</a:t>
            </a:r>
            <a:endParaRPr lang="en-US" noProof="0"/>
          </a:p>
        </p:txBody>
      </p:sp>
      <p:sp>
        <p:nvSpPr>
          <p:cNvPr id="10" name="1. On-page tracker" hidden="1"/>
          <p:cNvSpPr>
            <a:spLocks noChangeArrowheads="1"/>
          </p:cNvSpPr>
          <p:nvPr/>
        </p:nvSpPr>
        <p:spPr bwMode="gray">
          <a:xfrm>
            <a:off x="208635" y="77303"/>
            <a:ext cx="500490" cy="1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800" cap="all" baseline="0">
                <a:solidFill>
                  <a:schemeClr val="bg1"/>
                </a:solidFill>
                <a:latin typeface="+mn-lt"/>
                <a:ea typeface="+mn-ea"/>
              </a:rPr>
              <a:t>Tracker</a:t>
            </a:r>
          </a:p>
        </p:txBody>
      </p:sp>
      <p:sp>
        <p:nvSpPr>
          <p:cNvPr id="11" name="3. Unit of measure" hidden="1"/>
          <p:cNvSpPr txBox="1">
            <a:spLocks noChangeArrowheads="1"/>
          </p:cNvSpPr>
          <p:nvPr/>
        </p:nvSpPr>
        <p:spPr bwMode="gray">
          <a:xfrm>
            <a:off x="161988" y="669802"/>
            <a:ext cx="11725484"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a:solidFill>
                  <a:schemeClr val="accent6"/>
                </a:solidFill>
                <a:latin typeface="+mn-lt"/>
                <a:ea typeface="+mn-ea"/>
              </a:rPr>
              <a:t>Unit of measure</a:t>
            </a:r>
          </a:p>
        </p:txBody>
      </p:sp>
      <p:sp>
        <p:nvSpPr>
          <p:cNvPr id="13" name="4. Footnote" hidden="1"/>
          <p:cNvSpPr txBox="1">
            <a:spLocks noChangeArrowheads="1"/>
          </p:cNvSpPr>
          <p:nvPr/>
        </p:nvSpPr>
        <p:spPr bwMode="gray">
          <a:xfrm>
            <a:off x="161986" y="6343326"/>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800" baseline="0">
                <a:solidFill>
                  <a:schemeClr val="accent5">
                    <a:lumMod val="75000"/>
                  </a:schemeClr>
                </a:solidFill>
                <a:latin typeface="+mn-lt"/>
                <a:ea typeface="+mn-ea"/>
              </a:rPr>
              <a:t>1 Footnote</a:t>
            </a:r>
          </a:p>
        </p:txBody>
      </p:sp>
      <p:sp>
        <p:nvSpPr>
          <p:cNvPr id="14" name="5. Source" hidden="1"/>
          <p:cNvSpPr>
            <a:spLocks noChangeArrowheads="1"/>
          </p:cNvSpPr>
          <p:nvPr/>
        </p:nvSpPr>
        <p:spPr bwMode="gray">
          <a:xfrm>
            <a:off x="161986" y="6639741"/>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p>
            <a:pPr marL="609535" indent="-609535" defTabSz="895255">
              <a:tabLst>
                <a:tab pos="630171" algn="l"/>
              </a:tabLst>
            </a:pPr>
            <a:r>
              <a:rPr lang="en-US" sz="800" baseline="0">
                <a:solidFill>
                  <a:schemeClr val="accent5">
                    <a:lumMod val="75000"/>
                  </a:schemeClr>
                </a:solidFill>
                <a:latin typeface="+mn-lt"/>
                <a:ea typeface="+mn-ea"/>
              </a:rPr>
              <a:t>SOURCE: Source</a:t>
            </a:r>
          </a:p>
        </p:txBody>
      </p:sp>
      <p:sp>
        <p:nvSpPr>
          <p:cNvPr id="3" name="Text Placeholder 2"/>
          <p:cNvSpPr>
            <a:spLocks noGrp="1"/>
          </p:cNvSpPr>
          <p:nvPr>
            <p:ph type="body" idx="1"/>
          </p:nvPr>
        </p:nvSpPr>
        <p:spPr bwMode="gray">
          <a:xfrm>
            <a:off x="2729246" y="2606569"/>
            <a:ext cx="5853024" cy="1130501"/>
          </a:xfrm>
          <a:prstGeom prst="rect">
            <a:avLst/>
          </a:prstGeom>
        </p:spPr>
        <p:txBody>
          <a:bodyPr vert="horz" lIns="0" tIns="0" rIns="0" bIns="0" rtlCol="0">
            <a:spAutoFit/>
          </a:bodyPr>
          <a:lstStyle/>
          <a:p>
            <a:pPr lvl="0" latinLnBrk="0"/>
            <a:r>
              <a:rPr lang="en-US"/>
              <a:t>Edit Master text styles</a:t>
            </a:r>
          </a:p>
          <a:p>
            <a:pPr lvl="1" latinLnBrk="0"/>
            <a:r>
              <a:rPr lang="en-US"/>
              <a:t>Second level</a:t>
            </a:r>
          </a:p>
          <a:p>
            <a:pPr lvl="2" latinLnBrk="0"/>
            <a:r>
              <a:rPr lang="en-US"/>
              <a:t>Third level</a:t>
            </a:r>
          </a:p>
          <a:p>
            <a:pPr lvl="3" latinLnBrk="0"/>
            <a:r>
              <a:rPr lang="en-US"/>
              <a:t>Fourth level</a:t>
            </a:r>
          </a:p>
          <a:p>
            <a:pPr lvl="4" latinLnBrk="0"/>
            <a:r>
              <a:rPr lang="en-US"/>
              <a:t>Fifth level</a:t>
            </a:r>
          </a:p>
        </p:txBody>
      </p:sp>
      <p:grpSp>
        <p:nvGrpSpPr>
          <p:cNvPr id="15" name="ACET" hidden="1"/>
          <p:cNvGrpSpPr>
            <a:grpSpLocks/>
          </p:cNvGrpSpPr>
          <p:nvPr/>
        </p:nvGrpSpPr>
        <p:grpSpPr bwMode="gray">
          <a:xfrm>
            <a:off x="2729245" y="1895613"/>
            <a:ext cx="5801188" cy="521557"/>
            <a:chOff x="915" y="708"/>
            <a:chExt cx="2686" cy="322"/>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708"/>
              <a:ext cx="2686" cy="322"/>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baseline="0">
                  <a:solidFill>
                    <a:srgbClr val="000000"/>
                  </a:solidFill>
                  <a:latin typeface="+mn-lt"/>
                  <a:ea typeface="+mn-ea"/>
                </a:rPr>
                <a:t>Title</a:t>
              </a:r>
            </a:p>
            <a:p>
              <a:r>
                <a:rPr lang="en-US" sz="1600" baseline="0">
                  <a:solidFill>
                    <a:schemeClr val="accent6"/>
                  </a:solidFill>
                  <a:latin typeface="+mn-lt"/>
                  <a:ea typeface="+mn-ea"/>
                </a:rPr>
                <a:t>Unit of measure</a:t>
              </a:r>
            </a:p>
          </p:txBody>
        </p:sp>
      </p:grpSp>
      <p:grpSp>
        <p:nvGrpSpPr>
          <p:cNvPr id="17" name="Sticker" hidden="1">
            <a:extLst>
              <a:ext uri="{FF2B5EF4-FFF2-40B4-BE49-F238E27FC236}">
                <a16:creationId xmlns:a16="http://schemas.microsoft.com/office/drawing/2014/main" id="{2C790296-416B-4243-BEFE-22AF5A6C2F40}"/>
              </a:ext>
            </a:extLst>
          </p:cNvPr>
          <p:cNvGrpSpPr/>
          <p:nvPr/>
        </p:nvGrpSpPr>
        <p:grpSpPr bwMode="gray">
          <a:xfrm>
            <a:off x="11404519" y="291557"/>
            <a:ext cx="482957" cy="153874"/>
            <a:chOff x="8385789" y="285750"/>
            <a:chExt cx="354986" cy="150811"/>
          </a:xfrm>
        </p:grpSpPr>
        <p:sp>
          <p:nvSpPr>
            <p:cNvPr id="20" name="StickerRectangle">
              <a:extLst>
                <a:ext uri="{FF2B5EF4-FFF2-40B4-BE49-F238E27FC236}">
                  <a16:creationId xmlns:a16="http://schemas.microsoft.com/office/drawing/2014/main" id="{1E5AEE43-9CA1-4C1A-8F9C-707F39AD4261}"/>
                </a:ext>
              </a:extLst>
            </p:cNvPr>
            <p:cNvSpPr>
              <a:spLocks noChangeArrowheads="1"/>
            </p:cNvSpPr>
            <p:nvPr/>
          </p:nvSpPr>
          <p:spPr bwMode="gray">
            <a:xfrm>
              <a:off x="8385789" y="285750"/>
              <a:ext cx="354986" cy="15081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255">
                <a:buClr>
                  <a:srgbClr val="002960"/>
                </a:buClr>
              </a:pPr>
              <a:r>
                <a:rPr lang="en-US" sz="800" baseline="0">
                  <a:solidFill>
                    <a:schemeClr val="accent6"/>
                  </a:solidFill>
                  <a:latin typeface="+mn-lt"/>
                  <a:ea typeface="+mn-ea"/>
                </a:rPr>
                <a:t>STICKER</a:t>
              </a:r>
            </a:p>
          </p:txBody>
        </p:sp>
        <p:cxnSp>
          <p:nvCxnSpPr>
            <p:cNvPr id="21" name="AutoShape 31">
              <a:extLst>
                <a:ext uri="{FF2B5EF4-FFF2-40B4-BE49-F238E27FC236}">
                  <a16:creationId xmlns:a16="http://schemas.microsoft.com/office/drawing/2014/main" id="{859BCCB4-F132-4E1A-BFA1-FA85C20CEC0A}"/>
                </a:ext>
              </a:extLst>
            </p:cNvPr>
            <p:cNvCxnSpPr>
              <a:cxnSpLocks noChangeShapeType="1"/>
              <a:stCxn id="20" idx="2"/>
              <a:endCxn id="20" idx="4"/>
            </p:cNvCxnSpPr>
            <p:nvPr/>
          </p:nvCxnSpPr>
          <p:spPr bwMode="gray">
            <a:xfrm>
              <a:off x="8385789" y="285750"/>
              <a:ext cx="0" cy="150811"/>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a:extLst>
                <a:ext uri="{FF2B5EF4-FFF2-40B4-BE49-F238E27FC236}">
                  <a16:creationId xmlns:a16="http://schemas.microsoft.com/office/drawing/2014/main" id="{65F249C0-F203-445A-80CB-8D05DC3432CB}"/>
                </a:ext>
              </a:extLst>
            </p:cNvPr>
            <p:cNvCxnSpPr>
              <a:cxnSpLocks noChangeShapeType="1"/>
              <a:stCxn id="20" idx="4"/>
              <a:endCxn id="20" idx="6"/>
            </p:cNvCxnSpPr>
            <p:nvPr/>
          </p:nvCxnSpPr>
          <p:spPr bwMode="gray">
            <a:xfrm>
              <a:off x="8385789" y="436561"/>
              <a:ext cx="35498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grpSp>
        <p:nvGrpSpPr>
          <p:cNvPr id="23" name="LegendLines" hidden="1">
            <a:extLst>
              <a:ext uri="{FF2B5EF4-FFF2-40B4-BE49-F238E27FC236}">
                <a16:creationId xmlns:a16="http://schemas.microsoft.com/office/drawing/2014/main" id="{C09CF1AE-18B5-4A05-968F-8E22AD4154C8}"/>
              </a:ext>
            </a:extLst>
          </p:cNvPr>
          <p:cNvGrpSpPr/>
          <p:nvPr/>
        </p:nvGrpSpPr>
        <p:grpSpPr>
          <a:xfrm>
            <a:off x="10263058" y="277887"/>
            <a:ext cx="1373003" cy="777012"/>
            <a:chOff x="7607284" y="279400"/>
            <a:chExt cx="1009193" cy="761545"/>
          </a:xfrm>
        </p:grpSpPr>
        <p:sp>
          <p:nvSpPr>
            <p:cNvPr id="25" name="LineLegend1">
              <a:extLst>
                <a:ext uri="{FF2B5EF4-FFF2-40B4-BE49-F238E27FC236}">
                  <a16:creationId xmlns:a16="http://schemas.microsoft.com/office/drawing/2014/main" id="{6E4E729C-CF27-469E-BC29-42E6DDE52CD5}"/>
                </a:ext>
              </a:extLst>
            </p:cNvPr>
            <p:cNvSpPr>
              <a:spLocks noChangeShapeType="1"/>
            </p:cNvSpPr>
            <p:nvPr/>
          </p:nvSpPr>
          <p:spPr bwMode="gray">
            <a:xfrm>
              <a:off x="7607284" y="387122"/>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6" name="LineLegend2">
              <a:extLst>
                <a:ext uri="{FF2B5EF4-FFF2-40B4-BE49-F238E27FC236}">
                  <a16:creationId xmlns:a16="http://schemas.microsoft.com/office/drawing/2014/main" id="{605547A6-1672-4A2F-A185-7CED9DC77A64}"/>
                </a:ext>
              </a:extLst>
            </p:cNvPr>
            <p:cNvSpPr>
              <a:spLocks noChangeShapeType="1"/>
            </p:cNvSpPr>
            <p:nvPr/>
          </p:nvSpPr>
          <p:spPr bwMode="gray">
            <a:xfrm>
              <a:off x="7607284" y="653822"/>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7" name="LineLegend3">
              <a:extLst>
                <a:ext uri="{FF2B5EF4-FFF2-40B4-BE49-F238E27FC236}">
                  <a16:creationId xmlns:a16="http://schemas.microsoft.com/office/drawing/2014/main" id="{CB74C4EA-2B84-4C6B-BDFD-3B91B1F4A423}"/>
                </a:ext>
              </a:extLst>
            </p:cNvPr>
            <p:cNvSpPr>
              <a:spLocks noChangeShapeType="1"/>
            </p:cNvSpPr>
            <p:nvPr/>
          </p:nvSpPr>
          <p:spPr bwMode="gray">
            <a:xfrm>
              <a:off x="7607284" y="933223"/>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8" name="Legend1">
              <a:extLst>
                <a:ext uri="{FF2B5EF4-FFF2-40B4-BE49-F238E27FC236}">
                  <a16:creationId xmlns:a16="http://schemas.microsoft.com/office/drawing/2014/main" id="{4830EF76-F64C-47AA-8C70-B48DB7810355}"/>
                </a:ext>
              </a:extLst>
            </p:cNvPr>
            <p:cNvSpPr>
              <a:spLocks noChangeArrowheads="1"/>
            </p:cNvSpPr>
            <p:nvPr>
              <p:custDataLst>
                <p:tags r:id="rId29"/>
              </p:custDataLst>
            </p:nvPr>
          </p:nvSpPr>
          <p:spPr bwMode="gray">
            <a:xfrm>
              <a:off x="8169259" y="2794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29" name="Legend2">
              <a:extLst>
                <a:ext uri="{FF2B5EF4-FFF2-40B4-BE49-F238E27FC236}">
                  <a16:creationId xmlns:a16="http://schemas.microsoft.com/office/drawing/2014/main" id="{1CC412BD-A418-4880-A312-67FEF6330524}"/>
                </a:ext>
              </a:extLst>
            </p:cNvPr>
            <p:cNvSpPr>
              <a:spLocks noChangeArrowheads="1"/>
            </p:cNvSpPr>
            <p:nvPr>
              <p:custDataLst>
                <p:tags r:id="rId30"/>
              </p:custDataLst>
            </p:nvPr>
          </p:nvSpPr>
          <p:spPr bwMode="gray">
            <a:xfrm>
              <a:off x="8169259" y="5461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0" name="Legend3">
              <a:extLst>
                <a:ext uri="{FF2B5EF4-FFF2-40B4-BE49-F238E27FC236}">
                  <a16:creationId xmlns:a16="http://schemas.microsoft.com/office/drawing/2014/main" id="{2C424360-7EE9-43F1-B3CE-C9E680649FA6}"/>
                </a:ext>
              </a:extLst>
            </p:cNvPr>
            <p:cNvSpPr>
              <a:spLocks noChangeArrowheads="1"/>
            </p:cNvSpPr>
            <p:nvPr>
              <p:custDataLst>
                <p:tags r:id="rId31"/>
              </p:custDataLst>
            </p:nvPr>
          </p:nvSpPr>
          <p:spPr bwMode="gray">
            <a:xfrm>
              <a:off x="8169259" y="825501"/>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31" name="LegendBoxes" hidden="1">
            <a:extLst>
              <a:ext uri="{FF2B5EF4-FFF2-40B4-BE49-F238E27FC236}">
                <a16:creationId xmlns:a16="http://schemas.microsoft.com/office/drawing/2014/main" id="{3152D7CE-B5AF-48C9-8163-3B00CA962908}"/>
              </a:ext>
            </a:extLst>
          </p:cNvPr>
          <p:cNvGrpSpPr/>
          <p:nvPr/>
        </p:nvGrpSpPr>
        <p:grpSpPr>
          <a:xfrm>
            <a:off x="10682059" y="277992"/>
            <a:ext cx="954005" cy="1049129"/>
            <a:chOff x="5894005" y="919828"/>
            <a:chExt cx="701218" cy="1028245"/>
          </a:xfrm>
        </p:grpSpPr>
        <p:sp>
          <p:nvSpPr>
            <p:cNvPr id="32" name="RectangleLegend1">
              <a:extLst>
                <a:ext uri="{FF2B5EF4-FFF2-40B4-BE49-F238E27FC236}">
                  <a16:creationId xmlns:a16="http://schemas.microsoft.com/office/drawing/2014/main" id="{D6B30678-9151-43BF-9B4C-4DB0625A93C9}"/>
                </a:ext>
              </a:extLst>
            </p:cNvPr>
            <p:cNvSpPr>
              <a:spLocks noChangeArrowheads="1"/>
            </p:cNvSpPr>
            <p:nvPr/>
          </p:nvSpPr>
          <p:spPr bwMode="gray">
            <a:xfrm>
              <a:off x="5894005" y="947381"/>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3" name="RectangleLegend2">
              <a:extLst>
                <a:ext uri="{FF2B5EF4-FFF2-40B4-BE49-F238E27FC236}">
                  <a16:creationId xmlns:a16="http://schemas.microsoft.com/office/drawing/2014/main" id="{7DEFBDC2-6FBE-46D6-BB92-FF7131E772FF}"/>
                </a:ext>
              </a:extLst>
            </p:cNvPr>
            <p:cNvSpPr>
              <a:spLocks noChangeArrowheads="1"/>
            </p:cNvSpPr>
            <p:nvPr/>
          </p:nvSpPr>
          <p:spPr bwMode="gray">
            <a:xfrm>
              <a:off x="5894005" y="1217256"/>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4" name="RectangleLegend3">
              <a:extLst>
                <a:ext uri="{FF2B5EF4-FFF2-40B4-BE49-F238E27FC236}">
                  <a16:creationId xmlns:a16="http://schemas.microsoft.com/office/drawing/2014/main" id="{99CEF0ED-629B-4B1B-AA22-FF7E7102512F}"/>
                </a:ext>
              </a:extLst>
            </p:cNvPr>
            <p:cNvSpPr>
              <a:spLocks noChangeArrowheads="1"/>
            </p:cNvSpPr>
            <p:nvPr/>
          </p:nvSpPr>
          <p:spPr bwMode="gray">
            <a:xfrm>
              <a:off x="5894005" y="1488719"/>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5" name="RectangleLegend4">
              <a:extLst>
                <a:ext uri="{FF2B5EF4-FFF2-40B4-BE49-F238E27FC236}">
                  <a16:creationId xmlns:a16="http://schemas.microsoft.com/office/drawing/2014/main" id="{9FC9AE04-ECC5-49AA-83D9-A50F8C3B85D9}"/>
                </a:ext>
              </a:extLst>
            </p:cNvPr>
            <p:cNvSpPr>
              <a:spLocks noChangeArrowheads="1"/>
            </p:cNvSpPr>
            <p:nvPr/>
          </p:nvSpPr>
          <p:spPr bwMode="gray">
            <a:xfrm>
              <a:off x="5894005" y="1760182"/>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6" name="Legend1">
              <a:extLst>
                <a:ext uri="{FF2B5EF4-FFF2-40B4-BE49-F238E27FC236}">
                  <a16:creationId xmlns:a16="http://schemas.microsoft.com/office/drawing/2014/main" id="{20DB3DB5-FE61-4830-A95E-895FE612923E}"/>
                </a:ext>
              </a:extLst>
            </p:cNvPr>
            <p:cNvSpPr>
              <a:spLocks noChangeArrowheads="1"/>
            </p:cNvSpPr>
            <p:nvPr>
              <p:custDataLst>
                <p:tags r:id="rId25"/>
              </p:custDataLst>
            </p:nvPr>
          </p:nvSpPr>
          <p:spPr bwMode="gray">
            <a:xfrm>
              <a:off x="6148005" y="91982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7" name="Legend2">
              <a:extLst>
                <a:ext uri="{FF2B5EF4-FFF2-40B4-BE49-F238E27FC236}">
                  <a16:creationId xmlns:a16="http://schemas.microsoft.com/office/drawing/2014/main" id="{6BA38D5C-4662-40A1-80D4-59218788CCA4}"/>
                </a:ext>
              </a:extLst>
            </p:cNvPr>
            <p:cNvSpPr>
              <a:spLocks noChangeArrowheads="1"/>
            </p:cNvSpPr>
            <p:nvPr>
              <p:custDataLst>
                <p:tags r:id="rId26"/>
              </p:custDataLst>
            </p:nvPr>
          </p:nvSpPr>
          <p:spPr bwMode="gray">
            <a:xfrm>
              <a:off x="6148005" y="1189703"/>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8" name="Legend3">
              <a:extLst>
                <a:ext uri="{FF2B5EF4-FFF2-40B4-BE49-F238E27FC236}">
                  <a16:creationId xmlns:a16="http://schemas.microsoft.com/office/drawing/2014/main" id="{F6E468B5-FD40-42DE-8D1C-9DF0E4E2D785}"/>
                </a:ext>
              </a:extLst>
            </p:cNvPr>
            <p:cNvSpPr>
              <a:spLocks noChangeArrowheads="1"/>
            </p:cNvSpPr>
            <p:nvPr>
              <p:custDataLst>
                <p:tags r:id="rId27"/>
              </p:custDataLst>
            </p:nvPr>
          </p:nvSpPr>
          <p:spPr bwMode="gray">
            <a:xfrm>
              <a:off x="6148005" y="146116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9" name="Legend4">
              <a:extLst>
                <a:ext uri="{FF2B5EF4-FFF2-40B4-BE49-F238E27FC236}">
                  <a16:creationId xmlns:a16="http://schemas.microsoft.com/office/drawing/2014/main" id="{30C1A9EE-7EA3-431C-B21C-77604769D975}"/>
                </a:ext>
              </a:extLst>
            </p:cNvPr>
            <p:cNvSpPr>
              <a:spLocks noChangeArrowheads="1"/>
            </p:cNvSpPr>
            <p:nvPr>
              <p:custDataLst>
                <p:tags r:id="rId28"/>
              </p:custDataLst>
            </p:nvPr>
          </p:nvSpPr>
          <p:spPr bwMode="gray">
            <a:xfrm>
              <a:off x="6148005" y="1732629"/>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40" name="LegendMoons" hidden="1">
            <a:extLst>
              <a:ext uri="{FF2B5EF4-FFF2-40B4-BE49-F238E27FC236}">
                <a16:creationId xmlns:a16="http://schemas.microsoft.com/office/drawing/2014/main" id="{7A8C3989-5146-471B-A276-90994769CB0C}"/>
              </a:ext>
            </a:extLst>
          </p:cNvPr>
          <p:cNvGrpSpPr/>
          <p:nvPr/>
        </p:nvGrpSpPr>
        <p:grpSpPr>
          <a:xfrm>
            <a:off x="10591346" y="277477"/>
            <a:ext cx="1044716" cy="1343754"/>
            <a:chOff x="5894005" y="2695123"/>
            <a:chExt cx="767893" cy="1317003"/>
          </a:xfrm>
        </p:grpSpPr>
        <p:grpSp>
          <p:nvGrpSpPr>
            <p:cNvPr id="41" name="MoonLegend1">
              <a:extLst>
                <a:ext uri="{FF2B5EF4-FFF2-40B4-BE49-F238E27FC236}">
                  <a16:creationId xmlns:a16="http://schemas.microsoft.com/office/drawing/2014/main" id="{DC55A7B2-C455-418F-BB9F-EE04A7C3CF1C}"/>
                </a:ext>
              </a:extLst>
            </p:cNvPr>
            <p:cNvGrpSpPr>
              <a:grpSpLocks noChangeAspect="1"/>
            </p:cNvGrpSpPr>
            <p:nvPr>
              <p:custDataLst>
                <p:tags r:id="rId5"/>
              </p:custDataLst>
            </p:nvPr>
          </p:nvGrpSpPr>
          <p:grpSpPr bwMode="gray">
            <a:xfrm>
              <a:off x="5894005" y="2695123"/>
              <a:ext cx="209550" cy="218282"/>
              <a:chOff x="4533" y="183"/>
              <a:chExt cx="144" cy="150"/>
            </a:xfrm>
          </p:grpSpPr>
          <p:sp>
            <p:nvSpPr>
              <p:cNvPr id="59" name="Oval 58">
                <a:extLst>
                  <a:ext uri="{FF2B5EF4-FFF2-40B4-BE49-F238E27FC236}">
                    <a16:creationId xmlns:a16="http://schemas.microsoft.com/office/drawing/2014/main" id="{B4C5AE24-2FE5-49E5-AB02-3B1349FBA028}"/>
                  </a:ext>
                </a:extLst>
              </p:cNvPr>
              <p:cNvSpPr>
                <a:spLocks noChangeAspect="1" noChangeArrowheads="1"/>
              </p:cNvSpPr>
              <p:nvPr>
                <p:custDataLst>
                  <p:tags r:id="rId23"/>
                </p:custDataLst>
              </p:nvPr>
            </p:nvSpPr>
            <p:spPr bwMode="gray">
              <a:xfrm>
                <a:off x="4533" y="189"/>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60" name="Arc 59">
                <a:extLst>
                  <a:ext uri="{FF2B5EF4-FFF2-40B4-BE49-F238E27FC236}">
                    <a16:creationId xmlns:a16="http://schemas.microsoft.com/office/drawing/2014/main" id="{C78E24F2-3D4E-4A63-910E-68BA8A37726B}"/>
                  </a:ext>
                </a:extLst>
              </p:cNvPr>
              <p:cNvSpPr>
                <a:spLocks noChangeAspect="1"/>
              </p:cNvSpPr>
              <p:nvPr>
                <p:custDataLst>
                  <p:tags r:id="rId24"/>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2" name="MoonLegend2">
              <a:extLst>
                <a:ext uri="{FF2B5EF4-FFF2-40B4-BE49-F238E27FC236}">
                  <a16:creationId xmlns:a16="http://schemas.microsoft.com/office/drawing/2014/main" id="{4F057237-2383-47D5-920A-40B2E61A0585}"/>
                </a:ext>
              </a:extLst>
            </p:cNvPr>
            <p:cNvGrpSpPr>
              <a:grpSpLocks noChangeAspect="1"/>
            </p:cNvGrpSpPr>
            <p:nvPr>
              <p:custDataLst>
                <p:tags r:id="rId6"/>
              </p:custDataLst>
            </p:nvPr>
          </p:nvGrpSpPr>
          <p:grpSpPr bwMode="gray">
            <a:xfrm>
              <a:off x="5894005" y="2977103"/>
              <a:ext cx="209550" cy="209551"/>
              <a:chOff x="1694" y="2051"/>
              <a:chExt cx="160" cy="160"/>
            </a:xfrm>
          </p:grpSpPr>
          <p:sp>
            <p:nvSpPr>
              <p:cNvPr id="57" name="Oval 41">
                <a:extLst>
                  <a:ext uri="{FF2B5EF4-FFF2-40B4-BE49-F238E27FC236}">
                    <a16:creationId xmlns:a16="http://schemas.microsoft.com/office/drawing/2014/main" id="{99F17035-2F9A-40DE-BCE8-6B198BF68989}"/>
                  </a:ext>
                </a:extLst>
              </p:cNvPr>
              <p:cNvSpPr>
                <a:spLocks noChangeAspect="1" noChangeArrowheads="1"/>
              </p:cNvSpPr>
              <p:nvPr>
                <p:custDataLst>
                  <p:tags r:id="rId21"/>
                </p:custDataLst>
              </p:nvPr>
            </p:nvSpPr>
            <p:spPr bwMode="gray">
              <a:xfrm>
                <a:off x="1694" y="2051"/>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8" name="Arc 42">
                <a:extLst>
                  <a:ext uri="{FF2B5EF4-FFF2-40B4-BE49-F238E27FC236}">
                    <a16:creationId xmlns:a16="http://schemas.microsoft.com/office/drawing/2014/main" id="{3DA859E5-5A95-42F9-9AA2-9BEC934DE355}"/>
                  </a:ext>
                </a:extLst>
              </p:cNvPr>
              <p:cNvSpPr>
                <a:spLocks noChangeAspect="1"/>
              </p:cNvSpPr>
              <p:nvPr>
                <p:custDataLst>
                  <p:tags r:id="rId22"/>
                </p:custDataLst>
              </p:nvPr>
            </p:nvSpPr>
            <p:spPr bwMode="gray">
              <a:xfrm>
                <a:off x="1694" y="2051"/>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3" name="MoonLegend4">
              <a:extLst>
                <a:ext uri="{FF2B5EF4-FFF2-40B4-BE49-F238E27FC236}">
                  <a16:creationId xmlns:a16="http://schemas.microsoft.com/office/drawing/2014/main" id="{8E59139F-647D-4BF1-8AC9-9403D5279252}"/>
                </a:ext>
              </a:extLst>
            </p:cNvPr>
            <p:cNvGrpSpPr>
              <a:grpSpLocks noChangeAspect="1"/>
            </p:cNvGrpSpPr>
            <p:nvPr>
              <p:custDataLst>
                <p:tags r:id="rId7"/>
              </p:custDataLst>
            </p:nvPr>
          </p:nvGrpSpPr>
          <p:grpSpPr bwMode="gray">
            <a:xfrm>
              <a:off x="5894005" y="3524395"/>
              <a:ext cx="209550" cy="209551"/>
              <a:chOff x="4495" y="1204"/>
              <a:chExt cx="160" cy="160"/>
            </a:xfrm>
          </p:grpSpPr>
          <p:sp>
            <p:nvSpPr>
              <p:cNvPr id="55" name="Oval 47">
                <a:extLst>
                  <a:ext uri="{FF2B5EF4-FFF2-40B4-BE49-F238E27FC236}">
                    <a16:creationId xmlns:a16="http://schemas.microsoft.com/office/drawing/2014/main" id="{0AF410E8-47A6-4D5E-893D-F5B90C7DD5D4}"/>
                  </a:ext>
                </a:extLst>
              </p:cNvPr>
              <p:cNvSpPr>
                <a:spLocks noChangeAspect="1" noChangeArrowheads="1"/>
              </p:cNvSpPr>
              <p:nvPr>
                <p:custDataLst>
                  <p:tags r:id="rId19"/>
                </p:custDataLst>
              </p:nvPr>
            </p:nvSpPr>
            <p:spPr bwMode="gray">
              <a:xfrm>
                <a:off x="4495" y="120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6" name="Arc 48">
                <a:extLst>
                  <a:ext uri="{FF2B5EF4-FFF2-40B4-BE49-F238E27FC236}">
                    <a16:creationId xmlns:a16="http://schemas.microsoft.com/office/drawing/2014/main" id="{D1CD27D6-1E7B-4B79-828D-9E47FB2873C4}"/>
                  </a:ext>
                </a:extLst>
              </p:cNvPr>
              <p:cNvSpPr>
                <a:spLocks noChangeAspect="1"/>
              </p:cNvSpPr>
              <p:nvPr>
                <p:custDataLst>
                  <p:tags r:id="rId20"/>
                </p:custDataLst>
              </p:nvPr>
            </p:nvSpPr>
            <p:spPr bwMode="gray">
              <a:xfrm>
                <a:off x="4495" y="1204"/>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4" name="MoonLegend5">
              <a:extLst>
                <a:ext uri="{FF2B5EF4-FFF2-40B4-BE49-F238E27FC236}">
                  <a16:creationId xmlns:a16="http://schemas.microsoft.com/office/drawing/2014/main" id="{32CE8755-B82F-4765-B7D4-05F5E2BAF1D3}"/>
                </a:ext>
              </a:extLst>
            </p:cNvPr>
            <p:cNvGrpSpPr>
              <a:grpSpLocks noChangeAspect="1"/>
            </p:cNvGrpSpPr>
            <p:nvPr>
              <p:custDataLst>
                <p:tags r:id="rId8"/>
              </p:custDataLst>
            </p:nvPr>
          </p:nvGrpSpPr>
          <p:grpSpPr bwMode="gray">
            <a:xfrm>
              <a:off x="5894005" y="3799629"/>
              <a:ext cx="209550" cy="209551"/>
              <a:chOff x="4495" y="1447"/>
              <a:chExt cx="160" cy="160"/>
            </a:xfrm>
          </p:grpSpPr>
          <p:sp>
            <p:nvSpPr>
              <p:cNvPr id="53" name="Oval 50">
                <a:extLst>
                  <a:ext uri="{FF2B5EF4-FFF2-40B4-BE49-F238E27FC236}">
                    <a16:creationId xmlns:a16="http://schemas.microsoft.com/office/drawing/2014/main" id="{64E30B6B-3348-4938-9CFE-31C6F826919F}"/>
                  </a:ext>
                </a:extLst>
              </p:cNvPr>
              <p:cNvSpPr>
                <a:spLocks noChangeAspect="1" noChangeArrowheads="1"/>
              </p:cNvSpPr>
              <p:nvPr>
                <p:custDataLst>
                  <p:tags r:id="rId17"/>
                </p:custDataLst>
              </p:nvPr>
            </p:nvSpPr>
            <p:spPr bwMode="gray">
              <a:xfrm>
                <a:off x="4495" y="1447"/>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4" name="Oval 51">
                <a:extLst>
                  <a:ext uri="{FF2B5EF4-FFF2-40B4-BE49-F238E27FC236}">
                    <a16:creationId xmlns:a16="http://schemas.microsoft.com/office/drawing/2014/main" id="{1D5CBCB1-AA55-4416-8252-8CAFE4EAD045}"/>
                  </a:ext>
                </a:extLst>
              </p:cNvPr>
              <p:cNvSpPr>
                <a:spLocks noChangeAspect="1" noChangeArrowheads="1"/>
              </p:cNvSpPr>
              <p:nvPr>
                <p:custDataLst>
                  <p:tags r:id="rId18"/>
                </p:custDataLst>
              </p:nvPr>
            </p:nvSpPr>
            <p:spPr bwMode="gray">
              <a:xfrm>
                <a:off x="4495" y="1447"/>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5" name="MoonLegend3">
              <a:extLst>
                <a:ext uri="{FF2B5EF4-FFF2-40B4-BE49-F238E27FC236}">
                  <a16:creationId xmlns:a16="http://schemas.microsoft.com/office/drawing/2014/main" id="{D35DAD38-AC87-4B86-BC5D-06B5CDD7FD7E}"/>
                </a:ext>
              </a:extLst>
            </p:cNvPr>
            <p:cNvGrpSpPr>
              <a:grpSpLocks noChangeAspect="1"/>
            </p:cNvGrpSpPr>
            <p:nvPr>
              <p:custDataLst>
                <p:tags r:id="rId9"/>
              </p:custDataLst>
            </p:nvPr>
          </p:nvGrpSpPr>
          <p:grpSpPr bwMode="gray">
            <a:xfrm>
              <a:off x="5894005" y="3251543"/>
              <a:ext cx="209550" cy="209551"/>
              <a:chOff x="4495" y="1205"/>
              <a:chExt cx="160" cy="160"/>
            </a:xfrm>
          </p:grpSpPr>
          <p:sp>
            <p:nvSpPr>
              <p:cNvPr id="51" name="Oval 47">
                <a:extLst>
                  <a:ext uri="{FF2B5EF4-FFF2-40B4-BE49-F238E27FC236}">
                    <a16:creationId xmlns:a16="http://schemas.microsoft.com/office/drawing/2014/main" id="{471F5580-2914-4B84-9ECF-147E164CD171}"/>
                  </a:ext>
                </a:extLst>
              </p:cNvPr>
              <p:cNvSpPr>
                <a:spLocks noChangeAspect="1" noChangeArrowheads="1"/>
              </p:cNvSpPr>
              <p:nvPr>
                <p:custDataLst>
                  <p:tags r:id="rId15"/>
                </p:custDataLst>
              </p:nvPr>
            </p:nvSpPr>
            <p:spPr bwMode="gray">
              <a:xfrm>
                <a:off x="4495" y="1205"/>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2" name="Arc 48">
                <a:extLst>
                  <a:ext uri="{FF2B5EF4-FFF2-40B4-BE49-F238E27FC236}">
                    <a16:creationId xmlns:a16="http://schemas.microsoft.com/office/drawing/2014/main" id="{943C9AA2-2D15-4342-B4C5-20E2CC6B306D}"/>
                  </a:ext>
                </a:extLst>
              </p:cNvPr>
              <p:cNvSpPr>
                <a:spLocks noChangeAspect="1"/>
              </p:cNvSpPr>
              <p:nvPr>
                <p:custDataLst>
                  <p:tags r:id="rId16"/>
                </p:custDataLst>
              </p:nvPr>
            </p:nvSpPr>
            <p:spPr bwMode="gray">
              <a:xfrm>
                <a:off x="4495" y="1205"/>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sp>
          <p:nvSpPr>
            <p:cNvPr id="46" name="Legend1">
              <a:extLst>
                <a:ext uri="{FF2B5EF4-FFF2-40B4-BE49-F238E27FC236}">
                  <a16:creationId xmlns:a16="http://schemas.microsoft.com/office/drawing/2014/main" id="{6EA54B09-41B6-48BB-A955-90193D492328}"/>
                </a:ext>
              </a:extLst>
            </p:cNvPr>
            <p:cNvSpPr>
              <a:spLocks noChangeArrowheads="1"/>
            </p:cNvSpPr>
            <p:nvPr>
              <p:custDataLst>
                <p:tags r:id="rId10"/>
              </p:custDataLst>
            </p:nvPr>
          </p:nvSpPr>
          <p:spPr bwMode="gray">
            <a:xfrm>
              <a:off x="6214680" y="269654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7" name="Legend2">
              <a:extLst>
                <a:ext uri="{FF2B5EF4-FFF2-40B4-BE49-F238E27FC236}">
                  <a16:creationId xmlns:a16="http://schemas.microsoft.com/office/drawing/2014/main" id="{0AC1EE43-A017-4700-AF61-830731F30FE4}"/>
                </a:ext>
              </a:extLst>
            </p:cNvPr>
            <p:cNvSpPr>
              <a:spLocks noChangeArrowheads="1"/>
            </p:cNvSpPr>
            <p:nvPr>
              <p:custDataLst>
                <p:tags r:id="rId11"/>
              </p:custDataLst>
            </p:nvPr>
          </p:nvSpPr>
          <p:spPr bwMode="gray">
            <a:xfrm>
              <a:off x="6214680" y="297415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8" name="Legend3">
              <a:extLst>
                <a:ext uri="{FF2B5EF4-FFF2-40B4-BE49-F238E27FC236}">
                  <a16:creationId xmlns:a16="http://schemas.microsoft.com/office/drawing/2014/main" id="{2A6D11A2-9703-426A-86CA-4962B3EE0CCC}"/>
                </a:ext>
              </a:extLst>
            </p:cNvPr>
            <p:cNvSpPr>
              <a:spLocks noChangeArrowheads="1"/>
            </p:cNvSpPr>
            <p:nvPr>
              <p:custDataLst>
                <p:tags r:id="rId12"/>
              </p:custDataLst>
            </p:nvPr>
          </p:nvSpPr>
          <p:spPr bwMode="gray">
            <a:xfrm>
              <a:off x="6214680" y="324859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9" name="Legend4">
              <a:extLst>
                <a:ext uri="{FF2B5EF4-FFF2-40B4-BE49-F238E27FC236}">
                  <a16:creationId xmlns:a16="http://schemas.microsoft.com/office/drawing/2014/main" id="{3EA4E7B0-EFCC-4F9F-913E-143E08E90800}"/>
                </a:ext>
              </a:extLst>
            </p:cNvPr>
            <p:cNvSpPr>
              <a:spLocks noChangeArrowheads="1"/>
            </p:cNvSpPr>
            <p:nvPr>
              <p:custDataLst>
                <p:tags r:id="rId13"/>
              </p:custDataLst>
            </p:nvPr>
          </p:nvSpPr>
          <p:spPr bwMode="gray">
            <a:xfrm>
              <a:off x="6214680" y="352144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50" name="Legend5">
              <a:extLst>
                <a:ext uri="{FF2B5EF4-FFF2-40B4-BE49-F238E27FC236}">
                  <a16:creationId xmlns:a16="http://schemas.microsoft.com/office/drawing/2014/main" id="{20FC0E8B-0D7F-4303-9FE5-44FA02D35FD0}"/>
                </a:ext>
              </a:extLst>
            </p:cNvPr>
            <p:cNvSpPr>
              <a:spLocks noChangeArrowheads="1"/>
            </p:cNvSpPr>
            <p:nvPr>
              <p:custDataLst>
                <p:tags r:id="rId14"/>
              </p:custDataLst>
            </p:nvPr>
          </p:nvSpPr>
          <p:spPr bwMode="gray">
            <a:xfrm>
              <a:off x="6214680" y="379668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63" name="sticker" hidden="1">
            <a:extLst>
              <a:ext uri="{FF2B5EF4-FFF2-40B4-BE49-F238E27FC236}">
                <a16:creationId xmlns:a16="http://schemas.microsoft.com/office/drawing/2014/main" id="{025597A3-7585-4D09-8EDC-160D256F7168}"/>
              </a:ext>
            </a:extLst>
          </p:cNvPr>
          <p:cNvGrpSpPr/>
          <p:nvPr/>
        </p:nvGrpSpPr>
        <p:grpSpPr>
          <a:xfrm>
            <a:off x="8889371" y="2192"/>
            <a:ext cx="3011573" cy="153874"/>
            <a:chOff x="6478920" y="285750"/>
            <a:chExt cx="2258680" cy="153873"/>
          </a:xfrm>
        </p:grpSpPr>
        <p:sp>
          <p:nvSpPr>
            <p:cNvPr id="64" name="StickerRectangle">
              <a:extLst>
                <a:ext uri="{FF2B5EF4-FFF2-40B4-BE49-F238E27FC236}">
                  <a16:creationId xmlns:a16="http://schemas.microsoft.com/office/drawing/2014/main" id="{9DE3FA71-0B83-495C-9250-C7F0CEDD22A5}"/>
                </a:ext>
              </a:extLst>
            </p:cNvPr>
            <p:cNvSpPr>
              <a:spLocks noChangeArrowheads="1"/>
            </p:cNvSpPr>
            <p:nvPr/>
          </p:nvSpPr>
          <p:spPr bwMode="gray">
            <a:xfrm>
              <a:off x="6478920" y="285750"/>
              <a:ext cx="2258680" cy="153873"/>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marL="0" marR="0" lvl="0" indent="0" algn="r" defTabSz="895255" eaLnBrk="1" fontAlgn="auto" latinLnBrk="0" hangingPunct="1">
                <a:lnSpc>
                  <a:spcPct val="100000"/>
                </a:lnSpc>
                <a:spcBef>
                  <a:spcPts val="0"/>
                </a:spcBef>
                <a:spcAft>
                  <a:spcPts val="0"/>
                </a:spcAft>
                <a:buClr>
                  <a:srgbClr val="002960"/>
                </a:buClr>
                <a:buSzTx/>
                <a:buFontTx/>
                <a:buNone/>
                <a:tabLst/>
                <a:defRPr/>
              </a:pPr>
              <a:r>
                <a:rPr kumimoji="0" lang="en-US" sz="800" b="0" i="0" u="none" strike="noStrike" kern="0" cap="none" spc="0" normalizeH="0" baseline="0" noProof="0">
                  <a:ln>
                    <a:noFill/>
                  </a:ln>
                  <a:solidFill>
                    <a:srgbClr val="FF0000"/>
                  </a:solidFill>
                  <a:effectLst/>
                  <a:uLnTx/>
                  <a:uFillTx/>
                  <a:latin typeface="Arial"/>
                </a:rPr>
                <a:t>PRELIMINARY DRAFT </a:t>
              </a:r>
              <a:r>
                <a:rPr kumimoji="0" lang="en-US" sz="800" b="0" i="0" u="none" strike="noStrike" kern="0" cap="none" spc="0" normalizeH="0" baseline="0" noProof="0">
                  <a:ln>
                    <a:noFill/>
                  </a:ln>
                  <a:solidFill>
                    <a:srgbClr val="808080"/>
                  </a:solidFill>
                  <a:effectLst/>
                  <a:uLnTx/>
                  <a:uFillTx/>
                  <a:latin typeface="Arial"/>
                </a:rPr>
                <a:t>- PROPRIETARY AND CONFIDENTIAL</a:t>
              </a:r>
            </a:p>
          </p:txBody>
        </p:sp>
        <p:cxnSp>
          <p:nvCxnSpPr>
            <p:cNvPr id="65" name="AutoShape 31">
              <a:extLst>
                <a:ext uri="{FF2B5EF4-FFF2-40B4-BE49-F238E27FC236}">
                  <a16:creationId xmlns:a16="http://schemas.microsoft.com/office/drawing/2014/main" id="{F7DA9444-9651-4951-8191-645A566A14FD}"/>
                </a:ext>
              </a:extLst>
            </p:cNvPr>
            <p:cNvCxnSpPr>
              <a:cxnSpLocks noChangeShapeType="1"/>
              <a:stCxn id="64" idx="2"/>
              <a:endCxn id="64" idx="4"/>
            </p:cNvCxnSpPr>
            <p:nvPr/>
          </p:nvCxnSpPr>
          <p:spPr bwMode="gray">
            <a:xfrm>
              <a:off x="6478920" y="285750"/>
              <a:ext cx="0" cy="153873"/>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66" name="AutoShape 32">
              <a:extLst>
                <a:ext uri="{FF2B5EF4-FFF2-40B4-BE49-F238E27FC236}">
                  <a16:creationId xmlns:a16="http://schemas.microsoft.com/office/drawing/2014/main" id="{752022F4-854D-460A-BF46-8564800FD14B}"/>
                </a:ext>
              </a:extLst>
            </p:cNvPr>
            <p:cNvCxnSpPr>
              <a:cxnSpLocks noChangeShapeType="1"/>
              <a:stCxn id="64" idx="4"/>
              <a:endCxn id="64" idx="6"/>
            </p:cNvCxnSpPr>
            <p:nvPr/>
          </p:nvCxnSpPr>
          <p:spPr bwMode="gray">
            <a:xfrm>
              <a:off x="6478920" y="439623"/>
              <a:ext cx="2258680"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1707082396"/>
      </p:ext>
    </p:extLst>
  </p:cSld>
  <p:clrMap bg1="lt1" tx1="dk1" bg2="lt2" tx2="dk2" accent1="accent1" accent2="accent2" accent3="accent3" accent4="accent4" accent5="accent5" accent6="accent6" hlink="hlink" folHlink="folHlink"/>
  <p:sldLayoutIdLst>
    <p:sldLayoutId id="2147483833" r:id="rId1"/>
  </p:sldLayoutIdLst>
  <p:hf sldNum="0" hdr="0" ftr="0" dt="0"/>
  <p:txStyles>
    <p:titleStyle>
      <a:lvl1pPr algn="l" defTabSz="895255" rtl="0" eaLnBrk="1" fontAlgn="base" hangingPunct="1">
        <a:spcBef>
          <a:spcPct val="0"/>
        </a:spcBef>
        <a:spcAft>
          <a:spcPct val="0"/>
        </a:spcAft>
        <a:tabLst>
          <a:tab pos="269847" algn="l"/>
        </a:tabLst>
        <a:defRPr sz="2041" b="1" baseline="0">
          <a:solidFill>
            <a:schemeClr val="tx2"/>
          </a:solidFill>
          <a:latin typeface="Segoe UI Semibold" panose="020B0702040204020203" pitchFamily="34" charset="0"/>
          <a:ea typeface="+mj-ea"/>
          <a:cs typeface="Segoe UI Semibold" panose="020B0702040204020203" pitchFamily="34" charset="0"/>
        </a:defRPr>
      </a:lvl1pPr>
      <a:lvl2pPr algn="l" defTabSz="895255" rtl="0" eaLnBrk="1" fontAlgn="base" hangingPunct="1">
        <a:spcBef>
          <a:spcPct val="0"/>
        </a:spcBef>
        <a:spcAft>
          <a:spcPct val="0"/>
        </a:spcAft>
        <a:defRPr sz="1900" b="1">
          <a:solidFill>
            <a:schemeClr val="tx2"/>
          </a:solidFill>
          <a:latin typeface="Arial" charset="0"/>
        </a:defRPr>
      </a:lvl2pPr>
      <a:lvl3pPr algn="l" defTabSz="895255" rtl="0" eaLnBrk="1" fontAlgn="base" hangingPunct="1">
        <a:spcBef>
          <a:spcPct val="0"/>
        </a:spcBef>
        <a:spcAft>
          <a:spcPct val="0"/>
        </a:spcAft>
        <a:defRPr sz="1900" b="1">
          <a:solidFill>
            <a:schemeClr val="tx2"/>
          </a:solidFill>
          <a:latin typeface="Arial" charset="0"/>
        </a:defRPr>
      </a:lvl3pPr>
      <a:lvl4pPr algn="l" defTabSz="895255" rtl="0" eaLnBrk="1" fontAlgn="base" hangingPunct="1">
        <a:spcBef>
          <a:spcPct val="0"/>
        </a:spcBef>
        <a:spcAft>
          <a:spcPct val="0"/>
        </a:spcAft>
        <a:defRPr sz="1900" b="1">
          <a:solidFill>
            <a:schemeClr val="tx2"/>
          </a:solidFill>
          <a:latin typeface="Arial" charset="0"/>
        </a:defRPr>
      </a:lvl4pPr>
      <a:lvl5pPr algn="l" defTabSz="895255" rtl="0" eaLnBrk="1" fontAlgn="base" hangingPunct="1">
        <a:spcBef>
          <a:spcPct val="0"/>
        </a:spcBef>
        <a:spcAft>
          <a:spcPct val="0"/>
        </a:spcAft>
        <a:defRPr sz="1900" b="1">
          <a:solidFill>
            <a:schemeClr val="tx2"/>
          </a:solidFill>
          <a:latin typeface="Arial" charset="0"/>
        </a:defRPr>
      </a:lvl5pPr>
      <a:lvl6pPr marL="457152" algn="l" defTabSz="895255" rtl="0" eaLnBrk="1" fontAlgn="base" hangingPunct="1">
        <a:spcBef>
          <a:spcPct val="0"/>
        </a:spcBef>
        <a:spcAft>
          <a:spcPct val="0"/>
        </a:spcAft>
        <a:defRPr sz="1900" b="1">
          <a:solidFill>
            <a:schemeClr val="tx2"/>
          </a:solidFill>
          <a:latin typeface="Arial" charset="0"/>
        </a:defRPr>
      </a:lvl6pPr>
      <a:lvl7pPr marL="914303" algn="l" defTabSz="895255" rtl="0" eaLnBrk="1" fontAlgn="base" hangingPunct="1">
        <a:spcBef>
          <a:spcPct val="0"/>
        </a:spcBef>
        <a:spcAft>
          <a:spcPct val="0"/>
        </a:spcAft>
        <a:defRPr sz="1900" b="1">
          <a:solidFill>
            <a:schemeClr val="tx2"/>
          </a:solidFill>
          <a:latin typeface="Arial" charset="0"/>
        </a:defRPr>
      </a:lvl7pPr>
      <a:lvl8pPr marL="1371455" algn="l" defTabSz="895255" rtl="0" eaLnBrk="1" fontAlgn="base" hangingPunct="1">
        <a:spcBef>
          <a:spcPct val="0"/>
        </a:spcBef>
        <a:spcAft>
          <a:spcPct val="0"/>
        </a:spcAft>
        <a:defRPr sz="1900" b="1">
          <a:solidFill>
            <a:schemeClr val="tx2"/>
          </a:solidFill>
          <a:latin typeface="Arial" charset="0"/>
        </a:defRPr>
      </a:lvl8pPr>
      <a:lvl9pPr marL="1828606" algn="l" defTabSz="895255" rtl="0" eaLnBrk="1" fontAlgn="base" hangingPunct="1">
        <a:spcBef>
          <a:spcPct val="0"/>
        </a:spcBef>
        <a:spcAft>
          <a:spcPct val="0"/>
        </a:spcAft>
        <a:defRPr sz="1900" b="1">
          <a:solidFill>
            <a:schemeClr val="tx2"/>
          </a:solidFill>
          <a:latin typeface="Arial" charset="0"/>
        </a:defRPr>
      </a:lvl9pPr>
    </p:titleStyle>
    <p:bodyStyle>
      <a:lvl1pPr marL="0" indent="0" algn="l" defTabSz="895255" rtl="0" eaLnBrk="1" fontAlgn="base" hangingPunct="1">
        <a:spcBef>
          <a:spcPct val="0"/>
        </a:spcBef>
        <a:spcAft>
          <a:spcPct val="0"/>
        </a:spcAft>
        <a:buClr>
          <a:schemeClr val="tx2"/>
        </a:buClr>
        <a:buSzPct val="100000"/>
        <a:defRPr sz="1428" baseline="0">
          <a:solidFill>
            <a:schemeClr val="tx1"/>
          </a:solidFill>
          <a:latin typeface="Segoe UI Semibold" panose="020B0702040204020203" pitchFamily="34" charset="0"/>
          <a:ea typeface="+mn-ea"/>
          <a:cs typeface="Segoe UI Semibold" panose="020B0702040204020203" pitchFamily="34" charset="0"/>
        </a:defRPr>
      </a:lvl1pPr>
      <a:lvl2pPr marL="193655" indent="-192067" algn="l" defTabSz="895255" rtl="0" eaLnBrk="1" fontAlgn="base" hangingPunct="1">
        <a:spcBef>
          <a:spcPct val="0"/>
        </a:spcBef>
        <a:spcAft>
          <a:spcPct val="0"/>
        </a:spcAft>
        <a:buClr>
          <a:schemeClr val="tx2"/>
        </a:buClr>
        <a:buSzPct val="125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2pPr>
      <a:lvl3pPr marL="457152" indent="-261910"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3pPr>
      <a:lvl4pPr marL="614298" indent="-155559"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4pPr>
      <a:lvl5pPr marL="749729" indent="-130162" algn="l" defTabSz="895255" rtl="0" eaLnBrk="1" fontAlgn="base" hangingPunct="1">
        <a:spcBef>
          <a:spcPct val="0"/>
        </a:spcBef>
        <a:spcAft>
          <a:spcPct val="0"/>
        </a:spcAft>
        <a:buClr>
          <a:schemeClr val="tx2"/>
        </a:buClr>
        <a:buSzPct val="89000"/>
        <a:buFont typeface="Arial" charset="0"/>
        <a:buChar char="-"/>
        <a:defRPr sz="1428" baseline="0">
          <a:solidFill>
            <a:schemeClr val="tx1"/>
          </a:solidFill>
          <a:latin typeface="Segoe UI Semibold" panose="020B0702040204020203" pitchFamily="34" charset="0"/>
          <a:cs typeface="Segoe UI Semibold" panose="020B0702040204020203" pitchFamily="34" charset="0"/>
        </a:defRPr>
      </a:lvl5pPr>
      <a:lvl6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5"/>
            </p:custDataLst>
          </p:nvPr>
        </p:nvGraphicFramePr>
        <p:xfrm>
          <a:off x="0" y="0"/>
          <a:ext cx="215979" cy="161974"/>
        </p:xfrm>
        <a:graphic>
          <a:graphicData uri="http://schemas.openxmlformats.org/presentationml/2006/ole">
            <mc:AlternateContent xmlns:mc="http://schemas.openxmlformats.org/markup-compatibility/2006">
              <mc:Choice xmlns:v="urn:schemas-microsoft-com:vml" Requires="v">
                <p:oleObj name="think-cell Slide" r:id="rId44" imgW="270" imgH="270" progId="TCLayout.ActiveDocument.1">
                  <p:embed/>
                </p:oleObj>
              </mc:Choice>
              <mc:Fallback>
                <p:oleObj name="think-cell Slide" r:id="rId44" imgW="270" imgH="270" progId="TCLayout.ActiveDocument.1">
                  <p:embed/>
                  <p:pic>
                    <p:nvPicPr>
                      <p:cNvPr id="2" name="Object 1" hidden="1"/>
                      <p:cNvPicPr/>
                      <p:nvPr/>
                    </p:nvPicPr>
                    <p:blipFill>
                      <a:blip r:embed="rId45"/>
                      <a:stretch>
                        <a:fillRect/>
                      </a:stretch>
                    </p:blipFill>
                    <p:spPr>
                      <a:xfrm>
                        <a:off x="0" y="0"/>
                        <a:ext cx="215979" cy="161974"/>
                      </a:xfrm>
                      <a:prstGeom prst="rect">
                        <a:avLst/>
                      </a:prstGeom>
                    </p:spPr>
                  </p:pic>
                </p:oleObj>
              </mc:Fallback>
            </mc:AlternateContent>
          </a:graphicData>
        </a:graphic>
      </p:graphicFrame>
      <p:sp>
        <p:nvSpPr>
          <p:cNvPr id="6" name="Rectangle 5" hidden="1"/>
          <p:cNvSpPr/>
          <p:nvPr>
            <p:custDataLst>
              <p:tags r:id="rId16"/>
            </p:custDataLst>
          </p:nvPr>
        </p:nvSpPr>
        <p:spPr bwMode="auto">
          <a:xfrm>
            <a:off x="0" y="0"/>
            <a:ext cx="215979" cy="161974"/>
          </a:xfrm>
          <a:prstGeom prst="rect">
            <a:avLst/>
          </a:prstGeom>
          <a:solidFill>
            <a:schemeClr val="bg2"/>
          </a:solidFill>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041" b="1" i="0" baseline="0">
              <a:solidFill>
                <a:srgbClr val="000000"/>
              </a:solidFill>
              <a:latin typeface="Calibri" panose="020F0502020204030204" pitchFamily="34" charset="0"/>
              <a:ea typeface="+mj-ea"/>
              <a:cs typeface="Calibri" panose="020F0502020204030204" pitchFamily="34" charset="0"/>
              <a:sym typeface="Calibri" panose="020F0502020204030204" pitchFamily="34" charset="0"/>
            </a:endParaRPr>
          </a:p>
        </p:txBody>
      </p:sp>
      <p:sp>
        <p:nvSpPr>
          <p:cNvPr id="10" name="1. On-page tracker" hidden="1"/>
          <p:cNvSpPr>
            <a:spLocks noChangeArrowheads="1"/>
          </p:cNvSpPr>
          <p:nvPr/>
        </p:nvSpPr>
        <p:spPr bwMode="gray">
          <a:xfrm>
            <a:off x="208635" y="77303"/>
            <a:ext cx="500490" cy="125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en-US" sz="800" cap="all" baseline="0">
                <a:solidFill>
                  <a:schemeClr val="bg1"/>
                </a:solidFill>
                <a:latin typeface="+mn-lt"/>
                <a:ea typeface="+mn-ea"/>
              </a:rPr>
              <a:t>Tracker</a:t>
            </a:r>
          </a:p>
        </p:txBody>
      </p:sp>
      <p:sp>
        <p:nvSpPr>
          <p:cNvPr id="11" name="3. Unit of measure" hidden="1"/>
          <p:cNvSpPr txBox="1">
            <a:spLocks noChangeArrowheads="1"/>
          </p:cNvSpPr>
          <p:nvPr/>
        </p:nvSpPr>
        <p:spPr bwMode="gray">
          <a:xfrm>
            <a:off x="161988" y="669802"/>
            <a:ext cx="11725484" cy="251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1600" baseline="0">
                <a:solidFill>
                  <a:schemeClr val="accent6"/>
                </a:solidFill>
                <a:latin typeface="+mn-lt"/>
                <a:ea typeface="+mn-ea"/>
              </a:rPr>
              <a:t>Unit of measure</a:t>
            </a:r>
          </a:p>
        </p:txBody>
      </p:sp>
      <p:sp>
        <p:nvSpPr>
          <p:cNvPr id="13" name="4. Footnote" hidden="1"/>
          <p:cNvSpPr txBox="1">
            <a:spLocks noChangeArrowheads="1"/>
          </p:cNvSpPr>
          <p:nvPr/>
        </p:nvSpPr>
        <p:spPr bwMode="gray">
          <a:xfrm>
            <a:off x="161986" y="6343326"/>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en-US" sz="800" baseline="0">
                <a:solidFill>
                  <a:schemeClr val="accent5">
                    <a:lumMod val="75000"/>
                  </a:schemeClr>
                </a:solidFill>
                <a:latin typeface="+mn-lt"/>
                <a:ea typeface="+mn-ea"/>
              </a:rPr>
              <a:t>1 Footnote</a:t>
            </a:r>
          </a:p>
        </p:txBody>
      </p:sp>
      <p:sp>
        <p:nvSpPr>
          <p:cNvPr id="14" name="5. Source" hidden="1"/>
          <p:cNvSpPr>
            <a:spLocks noChangeArrowheads="1"/>
          </p:cNvSpPr>
          <p:nvPr/>
        </p:nvSpPr>
        <p:spPr bwMode="gray">
          <a:xfrm>
            <a:off x="161986" y="6639741"/>
            <a:ext cx="9821651" cy="12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noAutofit/>
          </a:bodyPr>
          <a:lstStyle/>
          <a:p>
            <a:pPr marL="609535" indent="-609535" defTabSz="895255">
              <a:tabLst>
                <a:tab pos="630171" algn="l"/>
              </a:tabLst>
            </a:pPr>
            <a:r>
              <a:rPr lang="en-US" sz="800" baseline="0">
                <a:solidFill>
                  <a:schemeClr val="accent5">
                    <a:lumMod val="75000"/>
                  </a:schemeClr>
                </a:solidFill>
                <a:latin typeface="+mn-lt"/>
                <a:ea typeface="+mn-ea"/>
              </a:rPr>
              <a:t>SOURCE: Source</a:t>
            </a:r>
          </a:p>
        </p:txBody>
      </p:sp>
      <p:grpSp>
        <p:nvGrpSpPr>
          <p:cNvPr id="15" name="ACET" hidden="1"/>
          <p:cNvGrpSpPr>
            <a:grpSpLocks/>
          </p:cNvGrpSpPr>
          <p:nvPr/>
        </p:nvGrpSpPr>
        <p:grpSpPr bwMode="gray">
          <a:xfrm>
            <a:off x="2729245" y="1895613"/>
            <a:ext cx="5801188" cy="521557"/>
            <a:chOff x="915" y="708"/>
            <a:chExt cx="2686" cy="322"/>
          </a:xfrm>
        </p:grpSpPr>
        <p:cxnSp>
          <p:nvCxnSpPr>
            <p:cNvPr id="16" name="AutoShape 249"/>
            <p:cNvCxnSpPr>
              <a:cxnSpLocks noChangeShapeType="1"/>
              <a:stCxn id="18" idx="4"/>
              <a:endCxn id="18" idx="6"/>
            </p:cNvCxnSpPr>
            <p:nvPr/>
          </p:nvCxnSpPr>
          <p:spPr bwMode="gray">
            <a:xfrm>
              <a:off x="915" y="1030"/>
              <a:ext cx="2686" cy="0"/>
            </a:xfrm>
            <a:prstGeom prst="straightConnector1">
              <a:avLst/>
            </a:prstGeom>
            <a:noFill/>
            <a:ln w="9525">
              <a:solidFill>
                <a:schemeClr val="accent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AutoShape 250"/>
            <p:cNvSpPr>
              <a:spLocks noChangeArrowheads="1"/>
            </p:cNvSpPr>
            <p:nvPr/>
          </p:nvSpPr>
          <p:spPr bwMode="gray">
            <a:xfrm>
              <a:off x="915" y="708"/>
              <a:ext cx="2686" cy="322"/>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en-US" sz="1600" b="1" baseline="0">
                  <a:solidFill>
                    <a:srgbClr val="000000"/>
                  </a:solidFill>
                  <a:latin typeface="+mn-lt"/>
                  <a:ea typeface="+mn-ea"/>
                </a:rPr>
                <a:t>Title</a:t>
              </a:r>
            </a:p>
            <a:p>
              <a:r>
                <a:rPr lang="en-US" sz="1600" baseline="0">
                  <a:solidFill>
                    <a:schemeClr val="accent6"/>
                  </a:solidFill>
                  <a:latin typeface="+mn-lt"/>
                  <a:ea typeface="+mn-ea"/>
                </a:rPr>
                <a:t>Unit of measure</a:t>
              </a:r>
            </a:p>
          </p:txBody>
        </p:sp>
      </p:grpSp>
      <p:grpSp>
        <p:nvGrpSpPr>
          <p:cNvPr id="17" name="Sticker" hidden="1">
            <a:extLst>
              <a:ext uri="{FF2B5EF4-FFF2-40B4-BE49-F238E27FC236}">
                <a16:creationId xmlns:a16="http://schemas.microsoft.com/office/drawing/2014/main" id="{2C790296-416B-4243-BEFE-22AF5A6C2F40}"/>
              </a:ext>
            </a:extLst>
          </p:cNvPr>
          <p:cNvGrpSpPr/>
          <p:nvPr/>
        </p:nvGrpSpPr>
        <p:grpSpPr bwMode="gray">
          <a:xfrm>
            <a:off x="11404519" y="291557"/>
            <a:ext cx="482957" cy="153874"/>
            <a:chOff x="8385789" y="285750"/>
            <a:chExt cx="354986" cy="150811"/>
          </a:xfrm>
        </p:grpSpPr>
        <p:sp>
          <p:nvSpPr>
            <p:cNvPr id="20" name="StickerRectangle">
              <a:extLst>
                <a:ext uri="{FF2B5EF4-FFF2-40B4-BE49-F238E27FC236}">
                  <a16:creationId xmlns:a16="http://schemas.microsoft.com/office/drawing/2014/main" id="{1E5AEE43-9CA1-4C1A-8F9C-707F39AD4261}"/>
                </a:ext>
              </a:extLst>
            </p:cNvPr>
            <p:cNvSpPr>
              <a:spLocks noChangeArrowheads="1"/>
            </p:cNvSpPr>
            <p:nvPr/>
          </p:nvSpPr>
          <p:spPr bwMode="gray">
            <a:xfrm>
              <a:off x="8385789" y="285750"/>
              <a:ext cx="354986" cy="150811"/>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895255">
                <a:buClr>
                  <a:srgbClr val="002960"/>
                </a:buClr>
              </a:pPr>
              <a:r>
                <a:rPr lang="en-US" sz="800" baseline="0">
                  <a:solidFill>
                    <a:schemeClr val="accent6"/>
                  </a:solidFill>
                  <a:latin typeface="+mn-lt"/>
                  <a:ea typeface="+mn-ea"/>
                </a:rPr>
                <a:t>STICKER</a:t>
              </a:r>
            </a:p>
          </p:txBody>
        </p:sp>
        <p:cxnSp>
          <p:nvCxnSpPr>
            <p:cNvPr id="21" name="AutoShape 31">
              <a:extLst>
                <a:ext uri="{FF2B5EF4-FFF2-40B4-BE49-F238E27FC236}">
                  <a16:creationId xmlns:a16="http://schemas.microsoft.com/office/drawing/2014/main" id="{859BCCB4-F132-4E1A-BFA1-FA85C20CEC0A}"/>
                </a:ext>
              </a:extLst>
            </p:cNvPr>
            <p:cNvCxnSpPr>
              <a:cxnSpLocks noChangeShapeType="1"/>
              <a:stCxn id="20" idx="2"/>
              <a:endCxn id="20" idx="4"/>
            </p:cNvCxnSpPr>
            <p:nvPr/>
          </p:nvCxnSpPr>
          <p:spPr bwMode="gray">
            <a:xfrm>
              <a:off x="8385789" y="285750"/>
              <a:ext cx="0" cy="150811"/>
            </a:xfrm>
            <a:prstGeom prst="straightConnector1">
              <a:avLst/>
            </a:prstGeom>
            <a:noFill/>
            <a:ln w="9525">
              <a:solidFill>
                <a:schemeClr val="accent6"/>
              </a:solidFill>
              <a:round/>
              <a:headEnd/>
              <a:tailEnd/>
            </a:ln>
            <a:extLst>
              <a:ext uri="{909E8E84-426E-40DD-AFC4-6F175D3DCCD1}">
                <a14:hiddenFill xmlns:a14="http://schemas.microsoft.com/office/drawing/2010/main">
                  <a:noFill/>
                </a14:hiddenFill>
              </a:ext>
            </a:extLst>
          </p:spPr>
        </p:cxnSp>
        <p:cxnSp>
          <p:nvCxnSpPr>
            <p:cNvPr id="22" name="AutoShape 32">
              <a:extLst>
                <a:ext uri="{FF2B5EF4-FFF2-40B4-BE49-F238E27FC236}">
                  <a16:creationId xmlns:a16="http://schemas.microsoft.com/office/drawing/2014/main" id="{65F249C0-F203-445A-80CB-8D05DC3432CB}"/>
                </a:ext>
              </a:extLst>
            </p:cNvPr>
            <p:cNvCxnSpPr>
              <a:cxnSpLocks noChangeShapeType="1"/>
              <a:stCxn id="20" idx="4"/>
              <a:endCxn id="20" idx="6"/>
            </p:cNvCxnSpPr>
            <p:nvPr/>
          </p:nvCxnSpPr>
          <p:spPr bwMode="gray">
            <a:xfrm>
              <a:off x="8385789" y="436561"/>
              <a:ext cx="354986" cy="0"/>
            </a:xfrm>
            <a:prstGeom prst="straightConnector1">
              <a:avLst/>
            </a:prstGeom>
            <a:noFill/>
            <a:ln w="25400">
              <a:solidFill>
                <a:schemeClr val="accent6"/>
              </a:solidFill>
              <a:round/>
              <a:headEnd/>
              <a:tailEnd/>
            </a:ln>
            <a:extLst>
              <a:ext uri="{909E8E84-426E-40DD-AFC4-6F175D3DCCD1}">
                <a14:hiddenFill xmlns:a14="http://schemas.microsoft.com/office/drawing/2010/main">
                  <a:noFill/>
                </a14:hiddenFill>
              </a:ext>
            </a:extLst>
          </p:spPr>
        </p:cxnSp>
      </p:grpSp>
      <p:grpSp>
        <p:nvGrpSpPr>
          <p:cNvPr id="23" name="LegendLines" hidden="1">
            <a:extLst>
              <a:ext uri="{FF2B5EF4-FFF2-40B4-BE49-F238E27FC236}">
                <a16:creationId xmlns:a16="http://schemas.microsoft.com/office/drawing/2014/main" id="{C09CF1AE-18B5-4A05-968F-8E22AD4154C8}"/>
              </a:ext>
            </a:extLst>
          </p:cNvPr>
          <p:cNvGrpSpPr/>
          <p:nvPr/>
        </p:nvGrpSpPr>
        <p:grpSpPr>
          <a:xfrm>
            <a:off x="10263058" y="277887"/>
            <a:ext cx="1373003" cy="777012"/>
            <a:chOff x="7607284" y="279400"/>
            <a:chExt cx="1009193" cy="761545"/>
          </a:xfrm>
        </p:grpSpPr>
        <p:sp>
          <p:nvSpPr>
            <p:cNvPr id="25" name="LineLegend1">
              <a:extLst>
                <a:ext uri="{FF2B5EF4-FFF2-40B4-BE49-F238E27FC236}">
                  <a16:creationId xmlns:a16="http://schemas.microsoft.com/office/drawing/2014/main" id="{6E4E729C-CF27-469E-BC29-42E6DDE52CD5}"/>
                </a:ext>
              </a:extLst>
            </p:cNvPr>
            <p:cNvSpPr>
              <a:spLocks noChangeShapeType="1"/>
            </p:cNvSpPr>
            <p:nvPr/>
          </p:nvSpPr>
          <p:spPr bwMode="gray">
            <a:xfrm>
              <a:off x="7607284" y="387122"/>
              <a:ext cx="457200"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6" name="LineLegend2">
              <a:extLst>
                <a:ext uri="{FF2B5EF4-FFF2-40B4-BE49-F238E27FC236}">
                  <a16:creationId xmlns:a16="http://schemas.microsoft.com/office/drawing/2014/main" id="{605547A6-1672-4A2F-A185-7CED9DC77A64}"/>
                </a:ext>
              </a:extLst>
            </p:cNvPr>
            <p:cNvSpPr>
              <a:spLocks noChangeShapeType="1"/>
            </p:cNvSpPr>
            <p:nvPr/>
          </p:nvSpPr>
          <p:spPr bwMode="gray">
            <a:xfrm>
              <a:off x="7607284" y="653822"/>
              <a:ext cx="457200"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7" name="LineLegend3">
              <a:extLst>
                <a:ext uri="{FF2B5EF4-FFF2-40B4-BE49-F238E27FC236}">
                  <a16:creationId xmlns:a16="http://schemas.microsoft.com/office/drawing/2014/main" id="{CB74C4EA-2B84-4C6B-BDFD-3B91B1F4A423}"/>
                </a:ext>
              </a:extLst>
            </p:cNvPr>
            <p:cNvSpPr>
              <a:spLocks noChangeShapeType="1"/>
            </p:cNvSpPr>
            <p:nvPr/>
          </p:nvSpPr>
          <p:spPr bwMode="gray">
            <a:xfrm>
              <a:off x="7607284" y="933223"/>
              <a:ext cx="457200"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1631" baseline="0">
                <a:latin typeface="+mn-lt"/>
                <a:ea typeface="+mn-ea"/>
              </a:endParaRPr>
            </a:p>
          </p:txBody>
        </p:sp>
        <p:sp>
          <p:nvSpPr>
            <p:cNvPr id="28" name="Legend1">
              <a:extLst>
                <a:ext uri="{FF2B5EF4-FFF2-40B4-BE49-F238E27FC236}">
                  <a16:creationId xmlns:a16="http://schemas.microsoft.com/office/drawing/2014/main" id="{4830EF76-F64C-47AA-8C70-B48DB7810355}"/>
                </a:ext>
              </a:extLst>
            </p:cNvPr>
            <p:cNvSpPr>
              <a:spLocks noChangeArrowheads="1"/>
            </p:cNvSpPr>
            <p:nvPr>
              <p:custDataLst>
                <p:tags r:id="rId41"/>
              </p:custDataLst>
            </p:nvPr>
          </p:nvSpPr>
          <p:spPr bwMode="gray">
            <a:xfrm>
              <a:off x="8169259" y="2794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29" name="Legend2">
              <a:extLst>
                <a:ext uri="{FF2B5EF4-FFF2-40B4-BE49-F238E27FC236}">
                  <a16:creationId xmlns:a16="http://schemas.microsoft.com/office/drawing/2014/main" id="{1CC412BD-A418-4880-A312-67FEF6330524}"/>
                </a:ext>
              </a:extLst>
            </p:cNvPr>
            <p:cNvSpPr>
              <a:spLocks noChangeArrowheads="1"/>
            </p:cNvSpPr>
            <p:nvPr>
              <p:custDataLst>
                <p:tags r:id="rId42"/>
              </p:custDataLst>
            </p:nvPr>
          </p:nvSpPr>
          <p:spPr bwMode="gray">
            <a:xfrm>
              <a:off x="8169259" y="546100"/>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0" name="Legend3">
              <a:extLst>
                <a:ext uri="{FF2B5EF4-FFF2-40B4-BE49-F238E27FC236}">
                  <a16:creationId xmlns:a16="http://schemas.microsoft.com/office/drawing/2014/main" id="{2C424360-7EE9-43F1-B3CE-C9E680649FA6}"/>
                </a:ext>
              </a:extLst>
            </p:cNvPr>
            <p:cNvSpPr>
              <a:spLocks noChangeArrowheads="1"/>
            </p:cNvSpPr>
            <p:nvPr>
              <p:custDataLst>
                <p:tags r:id="rId43"/>
              </p:custDataLst>
            </p:nvPr>
          </p:nvSpPr>
          <p:spPr bwMode="gray">
            <a:xfrm>
              <a:off x="8169259" y="825501"/>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31" name="LegendBoxes" hidden="1">
            <a:extLst>
              <a:ext uri="{FF2B5EF4-FFF2-40B4-BE49-F238E27FC236}">
                <a16:creationId xmlns:a16="http://schemas.microsoft.com/office/drawing/2014/main" id="{3152D7CE-B5AF-48C9-8163-3B00CA962908}"/>
              </a:ext>
            </a:extLst>
          </p:cNvPr>
          <p:cNvGrpSpPr/>
          <p:nvPr/>
        </p:nvGrpSpPr>
        <p:grpSpPr>
          <a:xfrm>
            <a:off x="10682059" y="277992"/>
            <a:ext cx="954005" cy="1049129"/>
            <a:chOff x="5894005" y="919828"/>
            <a:chExt cx="701218" cy="1028245"/>
          </a:xfrm>
        </p:grpSpPr>
        <p:sp>
          <p:nvSpPr>
            <p:cNvPr id="32" name="RectangleLegend1">
              <a:extLst>
                <a:ext uri="{FF2B5EF4-FFF2-40B4-BE49-F238E27FC236}">
                  <a16:creationId xmlns:a16="http://schemas.microsoft.com/office/drawing/2014/main" id="{D6B30678-9151-43BF-9B4C-4DB0625A93C9}"/>
                </a:ext>
              </a:extLst>
            </p:cNvPr>
            <p:cNvSpPr>
              <a:spLocks noChangeArrowheads="1"/>
            </p:cNvSpPr>
            <p:nvPr/>
          </p:nvSpPr>
          <p:spPr bwMode="gray">
            <a:xfrm>
              <a:off x="5894005" y="947381"/>
              <a:ext cx="165100" cy="160338"/>
            </a:xfrm>
            <a:prstGeom prst="rect">
              <a:avLst/>
            </a:prstGeom>
            <a:solidFill>
              <a:schemeClr val="accent1"/>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3" name="RectangleLegend2">
              <a:extLst>
                <a:ext uri="{FF2B5EF4-FFF2-40B4-BE49-F238E27FC236}">
                  <a16:creationId xmlns:a16="http://schemas.microsoft.com/office/drawing/2014/main" id="{7DEFBDC2-6FBE-46D6-BB92-FF7131E772FF}"/>
                </a:ext>
              </a:extLst>
            </p:cNvPr>
            <p:cNvSpPr>
              <a:spLocks noChangeArrowheads="1"/>
            </p:cNvSpPr>
            <p:nvPr/>
          </p:nvSpPr>
          <p:spPr bwMode="gray">
            <a:xfrm>
              <a:off x="5894005" y="1217256"/>
              <a:ext cx="165100" cy="160338"/>
            </a:xfrm>
            <a:prstGeom prst="rect">
              <a:avLst/>
            </a:prstGeom>
            <a:solidFill>
              <a:schemeClr val="accent2"/>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4" name="RectangleLegend3">
              <a:extLst>
                <a:ext uri="{FF2B5EF4-FFF2-40B4-BE49-F238E27FC236}">
                  <a16:creationId xmlns:a16="http://schemas.microsoft.com/office/drawing/2014/main" id="{99CEF0ED-629B-4B1B-AA22-FF7E7102512F}"/>
                </a:ext>
              </a:extLst>
            </p:cNvPr>
            <p:cNvSpPr>
              <a:spLocks noChangeArrowheads="1"/>
            </p:cNvSpPr>
            <p:nvPr/>
          </p:nvSpPr>
          <p:spPr bwMode="gray">
            <a:xfrm>
              <a:off x="5894005" y="1488719"/>
              <a:ext cx="165100" cy="160338"/>
            </a:xfrm>
            <a:prstGeom prst="rect">
              <a:avLst/>
            </a:prstGeom>
            <a:solidFill>
              <a:schemeClr val="accent3"/>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5" name="RectangleLegend4">
              <a:extLst>
                <a:ext uri="{FF2B5EF4-FFF2-40B4-BE49-F238E27FC236}">
                  <a16:creationId xmlns:a16="http://schemas.microsoft.com/office/drawing/2014/main" id="{9FC9AE04-ECC5-49AA-83D9-A50F8C3B85D9}"/>
                </a:ext>
              </a:extLst>
            </p:cNvPr>
            <p:cNvSpPr>
              <a:spLocks noChangeArrowheads="1"/>
            </p:cNvSpPr>
            <p:nvPr/>
          </p:nvSpPr>
          <p:spPr bwMode="gray">
            <a:xfrm>
              <a:off x="5894005" y="1760182"/>
              <a:ext cx="165100" cy="160338"/>
            </a:xfrm>
            <a:prstGeom prst="rect">
              <a:avLst/>
            </a:prstGeom>
            <a:solidFill>
              <a:schemeClr val="accent4"/>
            </a:solidFill>
            <a:ln w="9525">
              <a:solidFill>
                <a:schemeClr val="accent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36" name="Legend1">
              <a:extLst>
                <a:ext uri="{FF2B5EF4-FFF2-40B4-BE49-F238E27FC236}">
                  <a16:creationId xmlns:a16="http://schemas.microsoft.com/office/drawing/2014/main" id="{20DB3DB5-FE61-4830-A95E-895FE612923E}"/>
                </a:ext>
              </a:extLst>
            </p:cNvPr>
            <p:cNvSpPr>
              <a:spLocks noChangeArrowheads="1"/>
            </p:cNvSpPr>
            <p:nvPr>
              <p:custDataLst>
                <p:tags r:id="rId37"/>
              </p:custDataLst>
            </p:nvPr>
          </p:nvSpPr>
          <p:spPr bwMode="gray">
            <a:xfrm>
              <a:off x="6148005" y="91982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7" name="Legend2">
              <a:extLst>
                <a:ext uri="{FF2B5EF4-FFF2-40B4-BE49-F238E27FC236}">
                  <a16:creationId xmlns:a16="http://schemas.microsoft.com/office/drawing/2014/main" id="{6BA38D5C-4662-40A1-80D4-59218788CCA4}"/>
                </a:ext>
              </a:extLst>
            </p:cNvPr>
            <p:cNvSpPr>
              <a:spLocks noChangeArrowheads="1"/>
            </p:cNvSpPr>
            <p:nvPr>
              <p:custDataLst>
                <p:tags r:id="rId38"/>
              </p:custDataLst>
            </p:nvPr>
          </p:nvSpPr>
          <p:spPr bwMode="gray">
            <a:xfrm>
              <a:off x="6148005" y="1189703"/>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8" name="Legend3">
              <a:extLst>
                <a:ext uri="{FF2B5EF4-FFF2-40B4-BE49-F238E27FC236}">
                  <a16:creationId xmlns:a16="http://schemas.microsoft.com/office/drawing/2014/main" id="{F6E468B5-FD40-42DE-8D1C-9DF0E4E2D785}"/>
                </a:ext>
              </a:extLst>
            </p:cNvPr>
            <p:cNvSpPr>
              <a:spLocks noChangeArrowheads="1"/>
            </p:cNvSpPr>
            <p:nvPr>
              <p:custDataLst>
                <p:tags r:id="rId39"/>
              </p:custDataLst>
            </p:nvPr>
          </p:nvSpPr>
          <p:spPr bwMode="gray">
            <a:xfrm>
              <a:off x="6148005" y="146116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39" name="Legend4">
              <a:extLst>
                <a:ext uri="{FF2B5EF4-FFF2-40B4-BE49-F238E27FC236}">
                  <a16:creationId xmlns:a16="http://schemas.microsoft.com/office/drawing/2014/main" id="{30C1A9EE-7EA3-431C-B21C-77604769D975}"/>
                </a:ext>
              </a:extLst>
            </p:cNvPr>
            <p:cNvSpPr>
              <a:spLocks noChangeArrowheads="1"/>
            </p:cNvSpPr>
            <p:nvPr>
              <p:custDataLst>
                <p:tags r:id="rId40"/>
              </p:custDataLst>
            </p:nvPr>
          </p:nvSpPr>
          <p:spPr bwMode="gray">
            <a:xfrm>
              <a:off x="6148005" y="1732629"/>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40" name="LegendMoons" hidden="1">
            <a:extLst>
              <a:ext uri="{FF2B5EF4-FFF2-40B4-BE49-F238E27FC236}">
                <a16:creationId xmlns:a16="http://schemas.microsoft.com/office/drawing/2014/main" id="{7A8C3989-5146-471B-A276-90994769CB0C}"/>
              </a:ext>
            </a:extLst>
          </p:cNvPr>
          <p:cNvGrpSpPr/>
          <p:nvPr/>
        </p:nvGrpSpPr>
        <p:grpSpPr>
          <a:xfrm>
            <a:off x="10591346" y="277477"/>
            <a:ext cx="1044716" cy="1343754"/>
            <a:chOff x="5894005" y="2695123"/>
            <a:chExt cx="767893" cy="1317003"/>
          </a:xfrm>
        </p:grpSpPr>
        <p:grpSp>
          <p:nvGrpSpPr>
            <p:cNvPr id="41" name="MoonLegend1">
              <a:extLst>
                <a:ext uri="{FF2B5EF4-FFF2-40B4-BE49-F238E27FC236}">
                  <a16:creationId xmlns:a16="http://schemas.microsoft.com/office/drawing/2014/main" id="{DC55A7B2-C455-418F-BB9F-EE04A7C3CF1C}"/>
                </a:ext>
              </a:extLst>
            </p:cNvPr>
            <p:cNvGrpSpPr>
              <a:grpSpLocks noChangeAspect="1"/>
            </p:cNvGrpSpPr>
            <p:nvPr>
              <p:custDataLst>
                <p:tags r:id="rId17"/>
              </p:custDataLst>
            </p:nvPr>
          </p:nvGrpSpPr>
          <p:grpSpPr bwMode="gray">
            <a:xfrm>
              <a:off x="5894005" y="2695123"/>
              <a:ext cx="209550" cy="218282"/>
              <a:chOff x="4533" y="183"/>
              <a:chExt cx="144" cy="150"/>
            </a:xfrm>
          </p:grpSpPr>
          <p:sp>
            <p:nvSpPr>
              <p:cNvPr id="59" name="Oval 58">
                <a:extLst>
                  <a:ext uri="{FF2B5EF4-FFF2-40B4-BE49-F238E27FC236}">
                    <a16:creationId xmlns:a16="http://schemas.microsoft.com/office/drawing/2014/main" id="{B4C5AE24-2FE5-49E5-AB02-3B1349FBA028}"/>
                  </a:ext>
                </a:extLst>
              </p:cNvPr>
              <p:cNvSpPr>
                <a:spLocks noChangeAspect="1" noChangeArrowheads="1"/>
              </p:cNvSpPr>
              <p:nvPr>
                <p:custDataLst>
                  <p:tags r:id="rId35"/>
                </p:custDataLst>
              </p:nvPr>
            </p:nvSpPr>
            <p:spPr bwMode="gray">
              <a:xfrm>
                <a:off x="4533" y="189"/>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60" name="Arc 59">
                <a:extLst>
                  <a:ext uri="{FF2B5EF4-FFF2-40B4-BE49-F238E27FC236}">
                    <a16:creationId xmlns:a16="http://schemas.microsoft.com/office/drawing/2014/main" id="{C78E24F2-3D4E-4A63-910E-68BA8A37726B}"/>
                  </a:ext>
                </a:extLst>
              </p:cNvPr>
              <p:cNvSpPr>
                <a:spLocks noChangeAspect="1"/>
              </p:cNvSpPr>
              <p:nvPr>
                <p:custDataLst>
                  <p:tags r:id="rId36"/>
                </p:custDataLst>
              </p:nvPr>
            </p:nvSpPr>
            <p:spPr bwMode="gray">
              <a:xfrm>
                <a:off x="4533" y="183"/>
                <a:ext cx="144" cy="144"/>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2" name="MoonLegend2">
              <a:extLst>
                <a:ext uri="{FF2B5EF4-FFF2-40B4-BE49-F238E27FC236}">
                  <a16:creationId xmlns:a16="http://schemas.microsoft.com/office/drawing/2014/main" id="{4F057237-2383-47D5-920A-40B2E61A0585}"/>
                </a:ext>
              </a:extLst>
            </p:cNvPr>
            <p:cNvGrpSpPr>
              <a:grpSpLocks noChangeAspect="1"/>
            </p:cNvGrpSpPr>
            <p:nvPr>
              <p:custDataLst>
                <p:tags r:id="rId18"/>
              </p:custDataLst>
            </p:nvPr>
          </p:nvGrpSpPr>
          <p:grpSpPr bwMode="gray">
            <a:xfrm>
              <a:off x="5894005" y="2977103"/>
              <a:ext cx="209550" cy="209551"/>
              <a:chOff x="1694" y="2051"/>
              <a:chExt cx="160" cy="160"/>
            </a:xfrm>
          </p:grpSpPr>
          <p:sp>
            <p:nvSpPr>
              <p:cNvPr id="57" name="Oval 41">
                <a:extLst>
                  <a:ext uri="{FF2B5EF4-FFF2-40B4-BE49-F238E27FC236}">
                    <a16:creationId xmlns:a16="http://schemas.microsoft.com/office/drawing/2014/main" id="{99F17035-2F9A-40DE-BCE8-6B198BF68989}"/>
                  </a:ext>
                </a:extLst>
              </p:cNvPr>
              <p:cNvSpPr>
                <a:spLocks noChangeAspect="1" noChangeArrowheads="1"/>
              </p:cNvSpPr>
              <p:nvPr>
                <p:custDataLst>
                  <p:tags r:id="rId33"/>
                </p:custDataLst>
              </p:nvPr>
            </p:nvSpPr>
            <p:spPr bwMode="gray">
              <a:xfrm>
                <a:off x="1694" y="2051"/>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8" name="Arc 42">
                <a:extLst>
                  <a:ext uri="{FF2B5EF4-FFF2-40B4-BE49-F238E27FC236}">
                    <a16:creationId xmlns:a16="http://schemas.microsoft.com/office/drawing/2014/main" id="{3DA859E5-5A95-42F9-9AA2-9BEC934DE355}"/>
                  </a:ext>
                </a:extLst>
              </p:cNvPr>
              <p:cNvSpPr>
                <a:spLocks noChangeAspect="1"/>
              </p:cNvSpPr>
              <p:nvPr>
                <p:custDataLst>
                  <p:tags r:id="rId34"/>
                </p:custDataLst>
              </p:nvPr>
            </p:nvSpPr>
            <p:spPr bwMode="gray">
              <a:xfrm>
                <a:off x="1694" y="2051"/>
                <a:ext cx="160" cy="160"/>
              </a:xfrm>
              <a:prstGeom prst="arc">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3" name="MoonLegend4">
              <a:extLst>
                <a:ext uri="{FF2B5EF4-FFF2-40B4-BE49-F238E27FC236}">
                  <a16:creationId xmlns:a16="http://schemas.microsoft.com/office/drawing/2014/main" id="{8E59139F-647D-4BF1-8AC9-9403D5279252}"/>
                </a:ext>
              </a:extLst>
            </p:cNvPr>
            <p:cNvGrpSpPr>
              <a:grpSpLocks noChangeAspect="1"/>
            </p:cNvGrpSpPr>
            <p:nvPr>
              <p:custDataLst>
                <p:tags r:id="rId19"/>
              </p:custDataLst>
            </p:nvPr>
          </p:nvGrpSpPr>
          <p:grpSpPr bwMode="gray">
            <a:xfrm>
              <a:off x="5894005" y="3524395"/>
              <a:ext cx="209550" cy="209551"/>
              <a:chOff x="4495" y="1204"/>
              <a:chExt cx="160" cy="160"/>
            </a:xfrm>
          </p:grpSpPr>
          <p:sp>
            <p:nvSpPr>
              <p:cNvPr id="55" name="Oval 47">
                <a:extLst>
                  <a:ext uri="{FF2B5EF4-FFF2-40B4-BE49-F238E27FC236}">
                    <a16:creationId xmlns:a16="http://schemas.microsoft.com/office/drawing/2014/main" id="{0AF410E8-47A6-4D5E-893D-F5B90C7DD5D4}"/>
                  </a:ext>
                </a:extLst>
              </p:cNvPr>
              <p:cNvSpPr>
                <a:spLocks noChangeAspect="1" noChangeArrowheads="1"/>
              </p:cNvSpPr>
              <p:nvPr>
                <p:custDataLst>
                  <p:tags r:id="rId31"/>
                </p:custDataLst>
              </p:nvPr>
            </p:nvSpPr>
            <p:spPr bwMode="gray">
              <a:xfrm>
                <a:off x="4495" y="120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6" name="Arc 48">
                <a:extLst>
                  <a:ext uri="{FF2B5EF4-FFF2-40B4-BE49-F238E27FC236}">
                    <a16:creationId xmlns:a16="http://schemas.microsoft.com/office/drawing/2014/main" id="{D1CD27D6-1E7B-4B79-828D-9E47FB2873C4}"/>
                  </a:ext>
                </a:extLst>
              </p:cNvPr>
              <p:cNvSpPr>
                <a:spLocks noChangeAspect="1"/>
              </p:cNvSpPr>
              <p:nvPr>
                <p:custDataLst>
                  <p:tags r:id="rId32"/>
                </p:custDataLst>
              </p:nvPr>
            </p:nvSpPr>
            <p:spPr bwMode="gray">
              <a:xfrm>
                <a:off x="4495" y="1204"/>
                <a:ext cx="160" cy="160"/>
              </a:xfrm>
              <a:prstGeom prst="arc">
                <a:avLst>
                  <a:gd name="adj1" fmla="val 16200000"/>
                  <a:gd name="adj2" fmla="val 108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4" name="MoonLegend5">
              <a:extLst>
                <a:ext uri="{FF2B5EF4-FFF2-40B4-BE49-F238E27FC236}">
                  <a16:creationId xmlns:a16="http://schemas.microsoft.com/office/drawing/2014/main" id="{32CE8755-B82F-4765-B7D4-05F5E2BAF1D3}"/>
                </a:ext>
              </a:extLst>
            </p:cNvPr>
            <p:cNvGrpSpPr>
              <a:grpSpLocks noChangeAspect="1"/>
            </p:cNvGrpSpPr>
            <p:nvPr>
              <p:custDataLst>
                <p:tags r:id="rId20"/>
              </p:custDataLst>
            </p:nvPr>
          </p:nvGrpSpPr>
          <p:grpSpPr bwMode="gray">
            <a:xfrm>
              <a:off x="5894005" y="3799629"/>
              <a:ext cx="209550" cy="209551"/>
              <a:chOff x="4495" y="1447"/>
              <a:chExt cx="160" cy="160"/>
            </a:xfrm>
          </p:grpSpPr>
          <p:sp>
            <p:nvSpPr>
              <p:cNvPr id="53" name="Oval 50">
                <a:extLst>
                  <a:ext uri="{FF2B5EF4-FFF2-40B4-BE49-F238E27FC236}">
                    <a16:creationId xmlns:a16="http://schemas.microsoft.com/office/drawing/2014/main" id="{64E30B6B-3348-4938-9CFE-31C6F826919F}"/>
                  </a:ext>
                </a:extLst>
              </p:cNvPr>
              <p:cNvSpPr>
                <a:spLocks noChangeAspect="1" noChangeArrowheads="1"/>
              </p:cNvSpPr>
              <p:nvPr>
                <p:custDataLst>
                  <p:tags r:id="rId29"/>
                </p:custDataLst>
              </p:nvPr>
            </p:nvSpPr>
            <p:spPr bwMode="gray">
              <a:xfrm>
                <a:off x="4495" y="1447"/>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4" name="Oval 51">
                <a:extLst>
                  <a:ext uri="{FF2B5EF4-FFF2-40B4-BE49-F238E27FC236}">
                    <a16:creationId xmlns:a16="http://schemas.microsoft.com/office/drawing/2014/main" id="{1D5CBCB1-AA55-4416-8252-8CAFE4EAD045}"/>
                  </a:ext>
                </a:extLst>
              </p:cNvPr>
              <p:cNvSpPr>
                <a:spLocks noChangeAspect="1" noChangeArrowheads="1"/>
              </p:cNvSpPr>
              <p:nvPr>
                <p:custDataLst>
                  <p:tags r:id="rId30"/>
                </p:custDataLst>
              </p:nvPr>
            </p:nvSpPr>
            <p:spPr bwMode="gray">
              <a:xfrm>
                <a:off x="4495" y="1447"/>
                <a:ext cx="160" cy="160"/>
              </a:xfrm>
              <a:prstGeom prst="arc">
                <a:avLst>
                  <a:gd name="adj1" fmla="val 16200000"/>
                  <a:gd name="adj2" fmla="val 162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grpSp>
          <p:nvGrpSpPr>
            <p:cNvPr id="45" name="MoonLegend3">
              <a:extLst>
                <a:ext uri="{FF2B5EF4-FFF2-40B4-BE49-F238E27FC236}">
                  <a16:creationId xmlns:a16="http://schemas.microsoft.com/office/drawing/2014/main" id="{D35DAD38-AC87-4B86-BC5D-06B5CDD7FD7E}"/>
                </a:ext>
              </a:extLst>
            </p:cNvPr>
            <p:cNvGrpSpPr>
              <a:grpSpLocks noChangeAspect="1"/>
            </p:cNvGrpSpPr>
            <p:nvPr>
              <p:custDataLst>
                <p:tags r:id="rId21"/>
              </p:custDataLst>
            </p:nvPr>
          </p:nvGrpSpPr>
          <p:grpSpPr bwMode="gray">
            <a:xfrm>
              <a:off x="5894005" y="3251543"/>
              <a:ext cx="209550" cy="209551"/>
              <a:chOff x="4495" y="1205"/>
              <a:chExt cx="160" cy="160"/>
            </a:xfrm>
          </p:grpSpPr>
          <p:sp>
            <p:nvSpPr>
              <p:cNvPr id="51" name="Oval 47">
                <a:extLst>
                  <a:ext uri="{FF2B5EF4-FFF2-40B4-BE49-F238E27FC236}">
                    <a16:creationId xmlns:a16="http://schemas.microsoft.com/office/drawing/2014/main" id="{471F5580-2914-4B84-9ECF-147E164CD171}"/>
                  </a:ext>
                </a:extLst>
              </p:cNvPr>
              <p:cNvSpPr>
                <a:spLocks noChangeAspect="1" noChangeArrowheads="1"/>
              </p:cNvSpPr>
              <p:nvPr>
                <p:custDataLst>
                  <p:tags r:id="rId27"/>
                </p:custDataLst>
              </p:nvPr>
            </p:nvSpPr>
            <p:spPr bwMode="gray">
              <a:xfrm>
                <a:off x="4495" y="1205"/>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sp>
            <p:nvSpPr>
              <p:cNvPr id="52" name="Arc 48">
                <a:extLst>
                  <a:ext uri="{FF2B5EF4-FFF2-40B4-BE49-F238E27FC236}">
                    <a16:creationId xmlns:a16="http://schemas.microsoft.com/office/drawing/2014/main" id="{943C9AA2-2D15-4342-B4C5-20E2CC6B306D}"/>
                  </a:ext>
                </a:extLst>
              </p:cNvPr>
              <p:cNvSpPr>
                <a:spLocks noChangeAspect="1"/>
              </p:cNvSpPr>
              <p:nvPr>
                <p:custDataLst>
                  <p:tags r:id="rId28"/>
                </p:custDataLst>
              </p:nvPr>
            </p:nvSpPr>
            <p:spPr bwMode="gray">
              <a:xfrm>
                <a:off x="4495" y="1205"/>
                <a:ext cx="160" cy="160"/>
              </a:xfrm>
              <a:prstGeom prst="arc">
                <a:avLst>
                  <a:gd name="adj1" fmla="val 16200000"/>
                  <a:gd name="adj2" fmla="val 5400000"/>
                </a:avLst>
              </a:prstGeom>
              <a:solidFill>
                <a:schemeClr val="accent4"/>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631" baseline="0">
                  <a:latin typeface="+mn-lt"/>
                  <a:ea typeface="+mn-ea"/>
                </a:endParaRPr>
              </a:p>
            </p:txBody>
          </p:sp>
        </p:grpSp>
        <p:sp>
          <p:nvSpPr>
            <p:cNvPr id="46" name="Legend1">
              <a:extLst>
                <a:ext uri="{FF2B5EF4-FFF2-40B4-BE49-F238E27FC236}">
                  <a16:creationId xmlns:a16="http://schemas.microsoft.com/office/drawing/2014/main" id="{6EA54B09-41B6-48BB-A955-90193D492328}"/>
                </a:ext>
              </a:extLst>
            </p:cNvPr>
            <p:cNvSpPr>
              <a:spLocks noChangeArrowheads="1"/>
            </p:cNvSpPr>
            <p:nvPr>
              <p:custDataLst>
                <p:tags r:id="rId22"/>
              </p:custDataLst>
            </p:nvPr>
          </p:nvSpPr>
          <p:spPr bwMode="gray">
            <a:xfrm>
              <a:off x="6214680" y="269654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7" name="Legend2">
              <a:extLst>
                <a:ext uri="{FF2B5EF4-FFF2-40B4-BE49-F238E27FC236}">
                  <a16:creationId xmlns:a16="http://schemas.microsoft.com/office/drawing/2014/main" id="{0AC1EE43-A017-4700-AF61-830731F30FE4}"/>
                </a:ext>
              </a:extLst>
            </p:cNvPr>
            <p:cNvSpPr>
              <a:spLocks noChangeArrowheads="1"/>
            </p:cNvSpPr>
            <p:nvPr>
              <p:custDataLst>
                <p:tags r:id="rId23"/>
              </p:custDataLst>
            </p:nvPr>
          </p:nvSpPr>
          <p:spPr bwMode="gray">
            <a:xfrm>
              <a:off x="6214680" y="297415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8" name="Legend3">
              <a:extLst>
                <a:ext uri="{FF2B5EF4-FFF2-40B4-BE49-F238E27FC236}">
                  <a16:creationId xmlns:a16="http://schemas.microsoft.com/office/drawing/2014/main" id="{2A6D11A2-9703-426A-86CA-4962B3EE0CCC}"/>
                </a:ext>
              </a:extLst>
            </p:cNvPr>
            <p:cNvSpPr>
              <a:spLocks noChangeArrowheads="1"/>
            </p:cNvSpPr>
            <p:nvPr>
              <p:custDataLst>
                <p:tags r:id="rId24"/>
              </p:custDataLst>
            </p:nvPr>
          </p:nvSpPr>
          <p:spPr bwMode="gray">
            <a:xfrm>
              <a:off x="6214680" y="3248596"/>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49" name="Legend4">
              <a:extLst>
                <a:ext uri="{FF2B5EF4-FFF2-40B4-BE49-F238E27FC236}">
                  <a16:creationId xmlns:a16="http://schemas.microsoft.com/office/drawing/2014/main" id="{3EA4E7B0-EFCC-4F9F-913E-143E08E90800}"/>
                </a:ext>
              </a:extLst>
            </p:cNvPr>
            <p:cNvSpPr>
              <a:spLocks noChangeArrowheads="1"/>
            </p:cNvSpPr>
            <p:nvPr>
              <p:custDataLst>
                <p:tags r:id="rId25"/>
              </p:custDataLst>
            </p:nvPr>
          </p:nvSpPr>
          <p:spPr bwMode="gray">
            <a:xfrm>
              <a:off x="6214680" y="3521448"/>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sp>
          <p:nvSpPr>
            <p:cNvPr id="50" name="Legend5">
              <a:extLst>
                <a:ext uri="{FF2B5EF4-FFF2-40B4-BE49-F238E27FC236}">
                  <a16:creationId xmlns:a16="http://schemas.microsoft.com/office/drawing/2014/main" id="{20FC0E8B-0D7F-4303-9FE5-44FA02D35FD0}"/>
                </a:ext>
              </a:extLst>
            </p:cNvPr>
            <p:cNvSpPr>
              <a:spLocks noChangeArrowheads="1"/>
            </p:cNvSpPr>
            <p:nvPr>
              <p:custDataLst>
                <p:tags r:id="rId26"/>
              </p:custDataLst>
            </p:nvPr>
          </p:nvSpPr>
          <p:spPr bwMode="gray">
            <a:xfrm>
              <a:off x="6214680" y="3796682"/>
              <a:ext cx="44721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895255">
                <a:buClr>
                  <a:schemeClr val="tx2"/>
                </a:buClr>
              </a:pPr>
              <a:r>
                <a:rPr lang="en-US" sz="1400" baseline="0">
                  <a:latin typeface="+mn-lt"/>
                  <a:ea typeface="+mn-ea"/>
                </a:rPr>
                <a:t>Legend</a:t>
              </a:r>
            </a:p>
          </p:txBody>
        </p:sp>
      </p:grpSp>
      <p:grpSp>
        <p:nvGrpSpPr>
          <p:cNvPr id="63" name="sticker" hidden="1">
            <a:extLst>
              <a:ext uri="{FF2B5EF4-FFF2-40B4-BE49-F238E27FC236}">
                <a16:creationId xmlns:a16="http://schemas.microsoft.com/office/drawing/2014/main" id="{025597A3-7585-4D09-8EDC-160D256F7168}"/>
              </a:ext>
            </a:extLst>
          </p:cNvPr>
          <p:cNvGrpSpPr/>
          <p:nvPr/>
        </p:nvGrpSpPr>
        <p:grpSpPr>
          <a:xfrm>
            <a:off x="8889371" y="2192"/>
            <a:ext cx="3011573" cy="153874"/>
            <a:chOff x="6478920" y="285750"/>
            <a:chExt cx="2258680" cy="153873"/>
          </a:xfrm>
        </p:grpSpPr>
        <p:sp>
          <p:nvSpPr>
            <p:cNvPr id="64" name="StickerRectangle">
              <a:extLst>
                <a:ext uri="{FF2B5EF4-FFF2-40B4-BE49-F238E27FC236}">
                  <a16:creationId xmlns:a16="http://schemas.microsoft.com/office/drawing/2014/main" id="{9DE3FA71-0B83-495C-9250-C7F0CEDD22A5}"/>
                </a:ext>
              </a:extLst>
            </p:cNvPr>
            <p:cNvSpPr>
              <a:spLocks noChangeArrowheads="1"/>
            </p:cNvSpPr>
            <p:nvPr/>
          </p:nvSpPr>
          <p:spPr bwMode="gray">
            <a:xfrm>
              <a:off x="6478920" y="285750"/>
              <a:ext cx="2258680" cy="153873"/>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marL="0" marR="0" lvl="0" indent="0" algn="r" defTabSz="895255" eaLnBrk="1" fontAlgn="auto" latinLnBrk="0" hangingPunct="1">
                <a:lnSpc>
                  <a:spcPct val="100000"/>
                </a:lnSpc>
                <a:spcBef>
                  <a:spcPts val="0"/>
                </a:spcBef>
                <a:spcAft>
                  <a:spcPts val="0"/>
                </a:spcAft>
                <a:buClr>
                  <a:srgbClr val="002960"/>
                </a:buClr>
                <a:buSzTx/>
                <a:buFontTx/>
                <a:buNone/>
                <a:tabLst/>
                <a:defRPr/>
              </a:pPr>
              <a:r>
                <a:rPr kumimoji="0" lang="en-US" sz="800" b="0" i="0" u="none" strike="noStrike" kern="0" cap="none" spc="0" normalizeH="0" baseline="0" noProof="0">
                  <a:ln>
                    <a:noFill/>
                  </a:ln>
                  <a:solidFill>
                    <a:srgbClr val="FF0000"/>
                  </a:solidFill>
                  <a:effectLst/>
                  <a:uLnTx/>
                  <a:uFillTx/>
                  <a:latin typeface="Arial"/>
                </a:rPr>
                <a:t>PRELIMINARY DRAFT </a:t>
              </a:r>
              <a:r>
                <a:rPr kumimoji="0" lang="en-US" sz="800" b="0" i="0" u="none" strike="noStrike" kern="0" cap="none" spc="0" normalizeH="0" baseline="0" noProof="0">
                  <a:ln>
                    <a:noFill/>
                  </a:ln>
                  <a:solidFill>
                    <a:srgbClr val="808080"/>
                  </a:solidFill>
                  <a:effectLst/>
                  <a:uLnTx/>
                  <a:uFillTx/>
                  <a:latin typeface="Arial"/>
                </a:rPr>
                <a:t>- PROPRIETARY AND CONFIDENTIAL</a:t>
              </a:r>
            </a:p>
          </p:txBody>
        </p:sp>
        <p:cxnSp>
          <p:nvCxnSpPr>
            <p:cNvPr id="65" name="AutoShape 31">
              <a:extLst>
                <a:ext uri="{FF2B5EF4-FFF2-40B4-BE49-F238E27FC236}">
                  <a16:creationId xmlns:a16="http://schemas.microsoft.com/office/drawing/2014/main" id="{F7DA9444-9651-4951-8191-645A566A14FD}"/>
                </a:ext>
              </a:extLst>
            </p:cNvPr>
            <p:cNvCxnSpPr>
              <a:cxnSpLocks noChangeShapeType="1"/>
              <a:stCxn id="64" idx="2"/>
              <a:endCxn id="64" idx="4"/>
            </p:cNvCxnSpPr>
            <p:nvPr/>
          </p:nvCxnSpPr>
          <p:spPr bwMode="gray">
            <a:xfrm>
              <a:off x="6478920" y="285750"/>
              <a:ext cx="0" cy="153873"/>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66" name="AutoShape 32">
              <a:extLst>
                <a:ext uri="{FF2B5EF4-FFF2-40B4-BE49-F238E27FC236}">
                  <a16:creationId xmlns:a16="http://schemas.microsoft.com/office/drawing/2014/main" id="{752022F4-854D-460A-BF46-8564800FD14B}"/>
                </a:ext>
              </a:extLst>
            </p:cNvPr>
            <p:cNvCxnSpPr>
              <a:cxnSpLocks noChangeShapeType="1"/>
              <a:stCxn id="64" idx="4"/>
              <a:endCxn id="64" idx="6"/>
            </p:cNvCxnSpPr>
            <p:nvPr/>
          </p:nvCxnSpPr>
          <p:spPr bwMode="gray">
            <a:xfrm>
              <a:off x="6478920" y="439623"/>
              <a:ext cx="2258680"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sp>
        <p:nvSpPr>
          <p:cNvPr id="62" name="Slide Number">
            <a:extLst>
              <a:ext uri="{FF2B5EF4-FFF2-40B4-BE49-F238E27FC236}">
                <a16:creationId xmlns:a16="http://schemas.microsoft.com/office/drawing/2014/main" id="{5920B626-7C41-418D-ABDE-078F314165A9}"/>
              </a:ext>
            </a:extLst>
          </p:cNvPr>
          <p:cNvSpPr txBox="1">
            <a:spLocks/>
          </p:cNvSpPr>
          <p:nvPr/>
        </p:nvSpPr>
        <p:spPr bwMode="auto">
          <a:xfrm>
            <a:off x="11759894" y="6640468"/>
            <a:ext cx="127577" cy="125612"/>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a:fld id="{42C328C1-A84F-4A39-A664-DBA00541A8C6}" type="slidenum">
              <a:rPr lang="en-US" sz="800" baseline="0" smtClean="0">
                <a:solidFill>
                  <a:srgbClr val="808080"/>
                </a:solidFill>
                <a:latin typeface="+mn-lt"/>
              </a:rPr>
              <a:pPr algn="r"/>
              <a:t>‹#›</a:t>
            </a:fld>
            <a:endParaRPr lang="en-US" sz="800" baseline="0">
              <a:solidFill>
                <a:srgbClr val="808080"/>
              </a:solidFill>
              <a:latin typeface="+mn-lt"/>
            </a:endParaRPr>
          </a:p>
        </p:txBody>
      </p:sp>
    </p:spTree>
    <p:extLst>
      <p:ext uri="{BB962C8B-B14F-4D97-AF65-F5344CB8AC3E}">
        <p14:creationId xmlns:p14="http://schemas.microsoft.com/office/powerpoint/2010/main" val="2930674357"/>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2" r:id="rId5"/>
    <p:sldLayoutId id="2147483843" r:id="rId6"/>
    <p:sldLayoutId id="2147483847" r:id="rId7"/>
    <p:sldLayoutId id="2147483848" r:id="rId8"/>
    <p:sldLayoutId id="2147483849" r:id="rId9"/>
    <p:sldLayoutId id="2147483850" r:id="rId10"/>
    <p:sldLayoutId id="2147483851" r:id="rId11"/>
    <p:sldLayoutId id="2147483852" r:id="rId12"/>
    <p:sldLayoutId id="2147483853" r:id="rId13"/>
  </p:sldLayoutIdLst>
  <p:hf sldNum="0" hdr="0" ftr="0" dt="0"/>
  <p:txStyles>
    <p:titleStyle>
      <a:lvl1pPr algn="l" defTabSz="895255" rtl="0" eaLnBrk="1" fontAlgn="base" hangingPunct="1">
        <a:spcBef>
          <a:spcPct val="0"/>
        </a:spcBef>
        <a:spcAft>
          <a:spcPct val="0"/>
        </a:spcAft>
        <a:tabLst>
          <a:tab pos="269847" algn="l"/>
        </a:tabLst>
        <a:defRPr sz="2041" b="1" baseline="0">
          <a:solidFill>
            <a:schemeClr val="tx2"/>
          </a:solidFill>
          <a:latin typeface="Calibri" panose="020F0502020204030204" pitchFamily="34" charset="0"/>
          <a:ea typeface="+mj-ea"/>
          <a:cs typeface="Calibri" panose="020F0502020204030204" pitchFamily="34" charset="0"/>
        </a:defRPr>
      </a:lvl1pPr>
      <a:lvl2pPr algn="l" defTabSz="895255" rtl="0" eaLnBrk="1" fontAlgn="base" hangingPunct="1">
        <a:spcBef>
          <a:spcPct val="0"/>
        </a:spcBef>
        <a:spcAft>
          <a:spcPct val="0"/>
        </a:spcAft>
        <a:defRPr sz="1900" b="1">
          <a:solidFill>
            <a:schemeClr val="tx2"/>
          </a:solidFill>
          <a:latin typeface="Arial" charset="0"/>
        </a:defRPr>
      </a:lvl2pPr>
      <a:lvl3pPr algn="l" defTabSz="895255" rtl="0" eaLnBrk="1" fontAlgn="base" hangingPunct="1">
        <a:spcBef>
          <a:spcPct val="0"/>
        </a:spcBef>
        <a:spcAft>
          <a:spcPct val="0"/>
        </a:spcAft>
        <a:defRPr sz="1900" b="1">
          <a:solidFill>
            <a:schemeClr val="tx2"/>
          </a:solidFill>
          <a:latin typeface="Arial" charset="0"/>
        </a:defRPr>
      </a:lvl3pPr>
      <a:lvl4pPr algn="l" defTabSz="895255" rtl="0" eaLnBrk="1" fontAlgn="base" hangingPunct="1">
        <a:spcBef>
          <a:spcPct val="0"/>
        </a:spcBef>
        <a:spcAft>
          <a:spcPct val="0"/>
        </a:spcAft>
        <a:defRPr sz="1900" b="1">
          <a:solidFill>
            <a:schemeClr val="tx2"/>
          </a:solidFill>
          <a:latin typeface="Arial" charset="0"/>
        </a:defRPr>
      </a:lvl4pPr>
      <a:lvl5pPr algn="l" defTabSz="895255" rtl="0" eaLnBrk="1" fontAlgn="base" hangingPunct="1">
        <a:spcBef>
          <a:spcPct val="0"/>
        </a:spcBef>
        <a:spcAft>
          <a:spcPct val="0"/>
        </a:spcAft>
        <a:defRPr sz="1900" b="1">
          <a:solidFill>
            <a:schemeClr val="tx2"/>
          </a:solidFill>
          <a:latin typeface="Arial" charset="0"/>
        </a:defRPr>
      </a:lvl5pPr>
      <a:lvl6pPr marL="457152" algn="l" defTabSz="895255" rtl="0" eaLnBrk="1" fontAlgn="base" hangingPunct="1">
        <a:spcBef>
          <a:spcPct val="0"/>
        </a:spcBef>
        <a:spcAft>
          <a:spcPct val="0"/>
        </a:spcAft>
        <a:defRPr sz="1900" b="1">
          <a:solidFill>
            <a:schemeClr val="tx2"/>
          </a:solidFill>
          <a:latin typeface="Arial" charset="0"/>
        </a:defRPr>
      </a:lvl6pPr>
      <a:lvl7pPr marL="914303" algn="l" defTabSz="895255" rtl="0" eaLnBrk="1" fontAlgn="base" hangingPunct="1">
        <a:spcBef>
          <a:spcPct val="0"/>
        </a:spcBef>
        <a:spcAft>
          <a:spcPct val="0"/>
        </a:spcAft>
        <a:defRPr sz="1900" b="1">
          <a:solidFill>
            <a:schemeClr val="tx2"/>
          </a:solidFill>
          <a:latin typeface="Arial" charset="0"/>
        </a:defRPr>
      </a:lvl7pPr>
      <a:lvl8pPr marL="1371455" algn="l" defTabSz="895255" rtl="0" eaLnBrk="1" fontAlgn="base" hangingPunct="1">
        <a:spcBef>
          <a:spcPct val="0"/>
        </a:spcBef>
        <a:spcAft>
          <a:spcPct val="0"/>
        </a:spcAft>
        <a:defRPr sz="1900" b="1">
          <a:solidFill>
            <a:schemeClr val="tx2"/>
          </a:solidFill>
          <a:latin typeface="Arial" charset="0"/>
        </a:defRPr>
      </a:lvl8pPr>
      <a:lvl9pPr marL="1828606" algn="l" defTabSz="895255" rtl="0" eaLnBrk="1" fontAlgn="base" hangingPunct="1">
        <a:spcBef>
          <a:spcPct val="0"/>
        </a:spcBef>
        <a:spcAft>
          <a:spcPct val="0"/>
        </a:spcAft>
        <a:defRPr sz="1900" b="1">
          <a:solidFill>
            <a:schemeClr val="tx2"/>
          </a:solidFill>
          <a:latin typeface="Arial" charset="0"/>
        </a:defRPr>
      </a:lvl9pPr>
    </p:titleStyle>
    <p:bodyStyle>
      <a:lvl1pPr marL="0" indent="0" algn="l" defTabSz="895255" rtl="0" eaLnBrk="1" fontAlgn="base" hangingPunct="1">
        <a:spcBef>
          <a:spcPct val="0"/>
        </a:spcBef>
        <a:spcAft>
          <a:spcPct val="0"/>
        </a:spcAft>
        <a:buClr>
          <a:schemeClr val="tx2"/>
        </a:buClr>
        <a:buSzPct val="100000"/>
        <a:defRPr sz="1428" baseline="0">
          <a:solidFill>
            <a:schemeClr val="tx1"/>
          </a:solidFill>
          <a:latin typeface="Calibri" panose="020F0502020204030204" pitchFamily="34" charset="0"/>
          <a:ea typeface="+mn-ea"/>
          <a:cs typeface="Calibri" panose="020F0502020204030204" pitchFamily="34" charset="0"/>
        </a:defRPr>
      </a:lvl1pPr>
      <a:lvl2pPr marL="193655" indent="-192067" algn="l" defTabSz="895255" rtl="0" eaLnBrk="1" fontAlgn="base" hangingPunct="1">
        <a:spcBef>
          <a:spcPct val="0"/>
        </a:spcBef>
        <a:spcAft>
          <a:spcPct val="0"/>
        </a:spcAft>
        <a:buClr>
          <a:schemeClr val="tx2"/>
        </a:buClr>
        <a:buSzPct val="125000"/>
        <a:buFont typeface="Arial" charset="0"/>
        <a:buChar char="▪"/>
        <a:defRPr sz="1428" baseline="0">
          <a:solidFill>
            <a:schemeClr val="tx1"/>
          </a:solidFill>
          <a:latin typeface="Calibri" panose="020F0502020204030204" pitchFamily="34" charset="0"/>
          <a:cs typeface="Calibri" panose="020F0502020204030204" pitchFamily="34" charset="0"/>
        </a:defRPr>
      </a:lvl2pPr>
      <a:lvl3pPr marL="457152" indent="-261910"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Calibri" panose="020F0502020204030204" pitchFamily="34" charset="0"/>
          <a:cs typeface="Calibri" panose="020F0502020204030204" pitchFamily="34" charset="0"/>
        </a:defRPr>
      </a:lvl3pPr>
      <a:lvl4pPr marL="614298" indent="-155559" algn="l" defTabSz="895255" rtl="0" eaLnBrk="1" fontAlgn="base" hangingPunct="1">
        <a:spcBef>
          <a:spcPct val="0"/>
        </a:spcBef>
        <a:spcAft>
          <a:spcPct val="0"/>
        </a:spcAft>
        <a:buClr>
          <a:schemeClr val="tx2"/>
        </a:buClr>
        <a:buSzPct val="120000"/>
        <a:buFont typeface="Arial" charset="0"/>
        <a:buChar char="▫"/>
        <a:defRPr sz="1428" baseline="0">
          <a:solidFill>
            <a:schemeClr val="tx1"/>
          </a:solidFill>
          <a:latin typeface="Calibri" panose="020F0502020204030204" pitchFamily="34" charset="0"/>
          <a:cs typeface="Calibri" panose="020F0502020204030204" pitchFamily="34" charset="0"/>
        </a:defRPr>
      </a:lvl4pPr>
      <a:lvl5pPr marL="749729" indent="-130162" algn="l" defTabSz="895255" rtl="0" eaLnBrk="1" fontAlgn="base" hangingPunct="1">
        <a:spcBef>
          <a:spcPct val="0"/>
        </a:spcBef>
        <a:spcAft>
          <a:spcPct val="0"/>
        </a:spcAft>
        <a:buClr>
          <a:schemeClr val="tx2"/>
        </a:buClr>
        <a:buSzPct val="89000"/>
        <a:buFont typeface="Arial" charset="0"/>
        <a:buChar char="-"/>
        <a:defRPr sz="1428" baseline="0">
          <a:solidFill>
            <a:schemeClr val="tx1"/>
          </a:solidFill>
          <a:latin typeface="Calibri" panose="020F0502020204030204" pitchFamily="34" charset="0"/>
          <a:cs typeface="Calibri" panose="020F0502020204030204" pitchFamily="34" charset="0"/>
        </a:defRPr>
      </a:lvl5pPr>
      <a:lvl6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6pPr>
      <a:lvl7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7pPr>
      <a:lvl8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8pPr>
      <a:lvl9pPr marL="749729" indent="-130162" algn="l" defTabSz="895255" rtl="0" eaLnBrk="1" fontAlgn="base" hangingPunct="1">
        <a:spcBef>
          <a:spcPct val="0"/>
        </a:spcBef>
        <a:spcAft>
          <a:spcPct val="0"/>
        </a:spcAft>
        <a:buClr>
          <a:schemeClr val="tx2"/>
        </a:buClr>
        <a:buSzPct val="89000"/>
        <a:buFont typeface="Arial" charset="0"/>
        <a:buChar char="-"/>
        <a:defRPr sz="1600" baseline="0">
          <a:solidFill>
            <a:schemeClr val="tx1"/>
          </a:solidFill>
          <a:latin typeface="+mn-lt"/>
        </a:defRPr>
      </a:lvl9pPr>
    </p:bodyStyle>
    <p:otherStyle>
      <a:defPPr>
        <a:defRPr lang="en-US"/>
      </a:defPPr>
      <a:lvl1pPr marL="0" algn="l" defTabSz="914303" rtl="0" eaLnBrk="1" latinLnBrk="0" hangingPunct="1">
        <a:defRPr sz="1800" kern="1200">
          <a:solidFill>
            <a:schemeClr val="tx1"/>
          </a:solidFill>
          <a:latin typeface="+mn-lt"/>
          <a:ea typeface="+mn-ea"/>
          <a:cs typeface="+mn-cs"/>
        </a:defRPr>
      </a:lvl1pPr>
      <a:lvl2pPr marL="457152" algn="l" defTabSz="914303" rtl="0" eaLnBrk="1" latinLnBrk="0" hangingPunct="1">
        <a:defRPr sz="1800" kern="1200">
          <a:solidFill>
            <a:schemeClr val="tx1"/>
          </a:solidFill>
          <a:latin typeface="+mn-lt"/>
          <a:ea typeface="+mn-ea"/>
          <a:cs typeface="+mn-cs"/>
        </a:defRPr>
      </a:lvl2pPr>
      <a:lvl3pPr marL="914303" algn="l" defTabSz="914303" rtl="0" eaLnBrk="1" latinLnBrk="0" hangingPunct="1">
        <a:defRPr sz="1800" kern="1200">
          <a:solidFill>
            <a:schemeClr val="tx1"/>
          </a:solidFill>
          <a:latin typeface="+mn-lt"/>
          <a:ea typeface="+mn-ea"/>
          <a:cs typeface="+mn-cs"/>
        </a:defRPr>
      </a:lvl3pPr>
      <a:lvl4pPr marL="1371455" algn="l" defTabSz="914303" rtl="0" eaLnBrk="1" latinLnBrk="0" hangingPunct="1">
        <a:defRPr sz="1800" kern="1200">
          <a:solidFill>
            <a:schemeClr val="tx1"/>
          </a:solidFill>
          <a:latin typeface="+mn-lt"/>
          <a:ea typeface="+mn-ea"/>
          <a:cs typeface="+mn-cs"/>
        </a:defRPr>
      </a:lvl4pPr>
      <a:lvl5pPr marL="1828606" algn="l" defTabSz="914303" rtl="0" eaLnBrk="1" latinLnBrk="0" hangingPunct="1">
        <a:defRPr sz="1800" kern="1200">
          <a:solidFill>
            <a:schemeClr val="tx1"/>
          </a:solidFill>
          <a:latin typeface="+mn-lt"/>
          <a:ea typeface="+mn-ea"/>
          <a:cs typeface="+mn-cs"/>
        </a:defRPr>
      </a:lvl5pPr>
      <a:lvl6pPr marL="2285758" algn="l" defTabSz="914303" rtl="0" eaLnBrk="1" latinLnBrk="0" hangingPunct="1">
        <a:defRPr sz="1800" kern="1200">
          <a:solidFill>
            <a:schemeClr val="tx1"/>
          </a:solidFill>
          <a:latin typeface="+mn-lt"/>
          <a:ea typeface="+mn-ea"/>
          <a:cs typeface="+mn-cs"/>
        </a:defRPr>
      </a:lvl6pPr>
      <a:lvl7pPr marL="2742909" algn="l" defTabSz="914303" rtl="0" eaLnBrk="1" latinLnBrk="0" hangingPunct="1">
        <a:defRPr sz="1800" kern="1200">
          <a:solidFill>
            <a:schemeClr val="tx1"/>
          </a:solidFill>
          <a:latin typeface="+mn-lt"/>
          <a:ea typeface="+mn-ea"/>
          <a:cs typeface="+mn-cs"/>
        </a:defRPr>
      </a:lvl7pPr>
      <a:lvl8pPr marL="3200061" algn="l" defTabSz="914303" rtl="0" eaLnBrk="1" latinLnBrk="0" hangingPunct="1">
        <a:defRPr sz="1800" kern="1200">
          <a:solidFill>
            <a:schemeClr val="tx1"/>
          </a:solidFill>
          <a:latin typeface="+mn-lt"/>
          <a:ea typeface="+mn-ea"/>
          <a:cs typeface="+mn-cs"/>
        </a:defRPr>
      </a:lvl8pPr>
      <a:lvl9pPr marL="3657212" algn="l" defTabSz="91430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C6E698-9DA9-4100-924C-B7DA5FAD98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98E278-6E53-45E6-A8D1-8227538C9A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9812F18-AE8A-4A26-8F2B-586FCD374B16}"/>
              </a:ext>
            </a:extLst>
          </p:cNvPr>
          <p:cNvSpPr>
            <a:spLocks noGrp="1"/>
          </p:cNvSpPr>
          <p:nvPr>
            <p:ph type="ftr" sz="quarter" idx="3"/>
          </p:nvPr>
        </p:nvSpPr>
        <p:spPr>
          <a:xfrm>
            <a:off x="838200" y="6356349"/>
            <a:ext cx="4114800" cy="365125"/>
          </a:xfrm>
          <a:prstGeom prst="rect">
            <a:avLst/>
          </a:prstGeom>
        </p:spPr>
        <p:txBody>
          <a:bodyPr vert="horz" lIns="91440" tIns="45720" rIns="91440" bIns="45720" rtlCol="0" anchor="ctr"/>
          <a:lstStyle>
            <a:lvl1pPr algn="l">
              <a:defRPr sz="900">
                <a:solidFill>
                  <a:schemeClr val="bg1">
                    <a:lumMod val="65000"/>
                  </a:schemeClr>
                </a:solidFill>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06A9C5BF-5F43-48E4-83B6-0D8F9A3FE8D5}"/>
              </a:ext>
            </a:extLst>
          </p:cNvPr>
          <p:cNvSpPr>
            <a:spLocks noGrp="1"/>
          </p:cNvSpPr>
          <p:nvPr>
            <p:ph type="sldNum" sz="quarter" idx="4"/>
          </p:nvPr>
        </p:nvSpPr>
        <p:spPr>
          <a:xfrm>
            <a:off x="10163992" y="6404701"/>
            <a:ext cx="2028008" cy="365125"/>
          </a:xfrm>
          <a:prstGeom prst="rect">
            <a:avLst/>
          </a:prstGeom>
        </p:spPr>
        <p:txBody>
          <a:bodyPr vert="horz" lIns="91440" tIns="45720" rIns="91440" bIns="45720" rtlCol="0" anchor="ctr"/>
          <a:lstStyle>
            <a:lvl1pPr algn="r">
              <a:defRPr sz="900">
                <a:solidFill>
                  <a:schemeClr val="accent6">
                    <a:lumMod val="85000"/>
                    <a:lumOff val="15000"/>
                  </a:schemeClr>
                </a:solidFill>
                <a:latin typeface="Segoe UI Semibold" panose="020B0702040204020203" pitchFamily="34" charset="0"/>
                <a:cs typeface="Segoe UI Semibold" panose="020B0702040204020203" pitchFamily="34" charset="0"/>
              </a:defRPr>
            </a:lvl1pPr>
          </a:lstStyle>
          <a:p>
            <a:fld id="{6358EE78-369A-4A83-91BE-CE1CDBA0BAF0}" type="slidenum">
              <a:rPr lang="en-US" smtClean="0"/>
              <a:pPr/>
              <a:t>‹#›</a:t>
            </a:fld>
            <a:endParaRPr lang="en-US"/>
          </a:p>
        </p:txBody>
      </p:sp>
      <p:pic>
        <p:nvPicPr>
          <p:cNvPr id="4" name="Picture 3">
            <a:extLst>
              <a:ext uri="{FF2B5EF4-FFF2-40B4-BE49-F238E27FC236}">
                <a16:creationId xmlns:a16="http://schemas.microsoft.com/office/drawing/2014/main" id="{6305E0D6-2A90-F444-551F-CBB9C7E37417}"/>
              </a:ext>
            </a:extLst>
          </p:cNvPr>
          <p:cNvPicPr>
            <a:picLocks noChangeAspect="1"/>
          </p:cNvPicPr>
          <p:nvPr userDrawn="1"/>
        </p:nvPicPr>
        <p:blipFill>
          <a:blip r:embed="rId39">
            <a:extLst>
              <a:ext uri="{28A0092B-C50C-407E-A947-70E740481C1C}">
                <a14:useLocalDpi xmlns:a14="http://schemas.microsoft.com/office/drawing/2010/main" val="0"/>
              </a:ext>
            </a:extLst>
          </a:blip>
          <a:stretch>
            <a:fillRect/>
          </a:stretch>
        </p:blipFill>
        <p:spPr>
          <a:xfrm>
            <a:off x="10804627" y="6098684"/>
            <a:ext cx="1098346" cy="461090"/>
          </a:xfrm>
          <a:prstGeom prst="rect">
            <a:avLst/>
          </a:prstGeom>
        </p:spPr>
      </p:pic>
    </p:spTree>
    <p:extLst>
      <p:ext uri="{BB962C8B-B14F-4D97-AF65-F5344CB8AC3E}">
        <p14:creationId xmlns:p14="http://schemas.microsoft.com/office/powerpoint/2010/main" val="803319909"/>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 id="2147483869" r:id="rId12"/>
    <p:sldLayoutId id="2147483870" r:id="rId13"/>
    <p:sldLayoutId id="2147483871" r:id="rId14"/>
    <p:sldLayoutId id="2147483872" r:id="rId15"/>
    <p:sldLayoutId id="2147483873" r:id="rId16"/>
    <p:sldLayoutId id="2147483874" r:id="rId17"/>
    <p:sldLayoutId id="2147483875" r:id="rId18"/>
    <p:sldLayoutId id="2147483876" r:id="rId19"/>
    <p:sldLayoutId id="2147483877" r:id="rId20"/>
    <p:sldLayoutId id="2147483878" r:id="rId21"/>
    <p:sldLayoutId id="2147483879" r:id="rId22"/>
    <p:sldLayoutId id="2147483880" r:id="rId23"/>
    <p:sldLayoutId id="2147483881" r:id="rId24"/>
    <p:sldLayoutId id="2147483882" r:id="rId25"/>
    <p:sldLayoutId id="2147483883" r:id="rId26"/>
    <p:sldLayoutId id="2147483884" r:id="rId27"/>
    <p:sldLayoutId id="2147483885" r:id="rId28"/>
    <p:sldLayoutId id="2147483886" r:id="rId29"/>
    <p:sldLayoutId id="2147483887" r:id="rId30"/>
    <p:sldLayoutId id="2147483888" r:id="rId31"/>
    <p:sldLayoutId id="2147483889" r:id="rId32"/>
    <p:sldLayoutId id="2147483890" r:id="rId33"/>
    <p:sldLayoutId id="2147483891" r:id="rId34"/>
    <p:sldLayoutId id="2147483892" r:id="rId35"/>
    <p:sldLayoutId id="2147483893" r:id="rId36"/>
    <p:sldLayoutId id="2147483894" r:id="rId37"/>
  </p:sldLayoutIdLst>
  <p:hf hdr="0" ftr="0" dt="0"/>
  <p:txStyles>
    <p:titleStyle>
      <a:lvl1pPr algn="l" defTabSz="914400"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Segoe UI Semibold" panose="020B0702040204020203" pitchFamily="34" charset="0"/>
          <a:ea typeface="+mn-ea"/>
          <a:cs typeface="Segoe UI Semibold" panose="020B0702040204020203"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Segoe UI Semibold" panose="020B0702040204020203" pitchFamily="34" charset="0"/>
          <a:ea typeface="+mn-ea"/>
          <a:cs typeface="Segoe UI Semibold" panose="020B0702040204020203"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Semibold" panose="020B0702040204020203" pitchFamily="34" charset="0"/>
          <a:ea typeface="+mn-ea"/>
          <a:cs typeface="Segoe UI Semibold" panose="020B0702040204020203"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C6E698-9DA9-4100-924C-B7DA5FAD9825}"/>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E98E278-6E53-45E6-A8D1-8227538C9A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9812F18-AE8A-4A26-8F2B-586FCD374B16}"/>
              </a:ext>
            </a:extLst>
          </p:cNvPr>
          <p:cNvSpPr>
            <a:spLocks noGrp="1"/>
          </p:cNvSpPr>
          <p:nvPr>
            <p:ph type="ftr" sz="quarter" idx="3"/>
          </p:nvPr>
        </p:nvSpPr>
        <p:spPr>
          <a:xfrm>
            <a:off x="838200" y="6356351"/>
            <a:ext cx="4114800" cy="365125"/>
          </a:xfrm>
          <a:prstGeom prst="rect">
            <a:avLst/>
          </a:prstGeom>
        </p:spPr>
        <p:txBody>
          <a:bodyPr vert="horz" lIns="91440" tIns="45720" rIns="91440" bIns="45720" rtlCol="0" anchor="ctr"/>
          <a:lstStyle>
            <a:lvl1pPr algn="l">
              <a:defRPr sz="900">
                <a:solidFill>
                  <a:schemeClr val="bg1">
                    <a:lumMod val="65000"/>
                  </a:schemeClr>
                </a:solidFill>
                <a:latin typeface="Segoe UI Semibold" panose="020B0702040204020203" pitchFamily="34" charset="0"/>
                <a:cs typeface="Segoe UI Semibold" panose="020B0702040204020203" pitchFamily="34" charset="0"/>
              </a:defRPr>
            </a:lvl1pPr>
          </a:lstStyle>
          <a:p>
            <a:endParaRPr lang="en-US"/>
          </a:p>
        </p:txBody>
      </p:sp>
      <p:sp>
        <p:nvSpPr>
          <p:cNvPr id="6" name="Slide Number Placeholder 5">
            <a:extLst>
              <a:ext uri="{FF2B5EF4-FFF2-40B4-BE49-F238E27FC236}">
                <a16:creationId xmlns:a16="http://schemas.microsoft.com/office/drawing/2014/main" id="{06A9C5BF-5F43-48E4-83B6-0D8F9A3FE8D5}"/>
              </a:ext>
            </a:extLst>
          </p:cNvPr>
          <p:cNvSpPr>
            <a:spLocks noGrp="1"/>
          </p:cNvSpPr>
          <p:nvPr>
            <p:ph type="sldNum" sz="quarter" idx="4"/>
          </p:nvPr>
        </p:nvSpPr>
        <p:spPr>
          <a:xfrm>
            <a:off x="8610600" y="6356352"/>
            <a:ext cx="2028008" cy="365125"/>
          </a:xfrm>
          <a:prstGeom prst="rect">
            <a:avLst/>
          </a:prstGeom>
        </p:spPr>
        <p:txBody>
          <a:bodyPr vert="horz" lIns="91440" tIns="45720" rIns="91440" bIns="45720" rtlCol="0" anchor="ctr"/>
          <a:lstStyle>
            <a:lvl1pPr algn="r">
              <a:defRPr sz="900">
                <a:solidFill>
                  <a:schemeClr val="bg1">
                    <a:lumMod val="65000"/>
                  </a:schemeClr>
                </a:solidFill>
                <a:latin typeface="Segoe UI Semibold" panose="020B0702040204020203" pitchFamily="34" charset="0"/>
                <a:cs typeface="Segoe UI Semibold" panose="020B0702040204020203" pitchFamily="34" charset="0"/>
              </a:defRPr>
            </a:lvl1pPr>
          </a:lstStyle>
          <a:p>
            <a:fld id="{9977BF01-4556-4368-9382-2CFF5D8DAF69}" type="slidenum">
              <a:rPr lang="en-US" smtClean="0"/>
              <a:pPr/>
              <a:t>‹#›</a:t>
            </a:fld>
            <a:endParaRPr lang="en-US"/>
          </a:p>
        </p:txBody>
      </p:sp>
      <p:pic>
        <p:nvPicPr>
          <p:cNvPr id="8" name="Picture 7">
            <a:extLst>
              <a:ext uri="{FF2B5EF4-FFF2-40B4-BE49-F238E27FC236}">
                <a16:creationId xmlns:a16="http://schemas.microsoft.com/office/drawing/2014/main" id="{89AE6CB7-C307-4D25-8AC6-46FC3C0A0595}"/>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638610" y="5897880"/>
            <a:ext cx="1430383" cy="960120"/>
          </a:xfrm>
          <a:prstGeom prst="rect">
            <a:avLst/>
          </a:prstGeom>
        </p:spPr>
      </p:pic>
    </p:spTree>
    <p:extLst>
      <p:ext uri="{BB962C8B-B14F-4D97-AF65-F5344CB8AC3E}">
        <p14:creationId xmlns:p14="http://schemas.microsoft.com/office/powerpoint/2010/main" val="3573529991"/>
      </p:ext>
    </p:extLst>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9" r:id="rId10"/>
    <p:sldLayoutId id="2147483950" r:id="rId11"/>
    <p:sldLayoutId id="2147483951" r:id="rId12"/>
    <p:sldLayoutId id="2147483952" r:id="rId13"/>
    <p:sldLayoutId id="2147483953" r:id="rId14"/>
    <p:sldLayoutId id="2147483954" r:id="rId15"/>
    <p:sldLayoutId id="2147483955" r:id="rId16"/>
  </p:sldLayoutIdLst>
  <p:txStyles>
    <p:titleStyle>
      <a:lvl1pPr algn="l" defTabSz="914377" rtl="0" eaLnBrk="1" latinLnBrk="0" hangingPunct="1">
        <a:lnSpc>
          <a:spcPct val="90000"/>
        </a:lnSpc>
        <a:spcBef>
          <a:spcPct val="0"/>
        </a:spcBef>
        <a:buNone/>
        <a:defRPr sz="44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2800" kern="1200">
          <a:solidFill>
            <a:schemeClr val="tx1"/>
          </a:solidFill>
          <a:latin typeface="Segoe UI Semibold" panose="020B0702040204020203" pitchFamily="34" charset="0"/>
          <a:ea typeface="+mn-ea"/>
          <a:cs typeface="Segoe UI Semibold" panose="020B0702040204020203"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a:solidFill>
            <a:schemeClr val="tx1"/>
          </a:solidFill>
          <a:latin typeface="Segoe UI Semibold" panose="020B0702040204020203" pitchFamily="34" charset="0"/>
          <a:ea typeface="+mn-ea"/>
          <a:cs typeface="Segoe UI Semibold" panose="020B0702040204020203" pitchFamily="34" charset="0"/>
        </a:defRPr>
      </a:lvl2pPr>
      <a:lvl3pPr marL="914377" indent="0" algn="l" defTabSz="914377" rtl="0" eaLnBrk="1" latinLnBrk="0" hangingPunct="1">
        <a:lnSpc>
          <a:spcPct val="90000"/>
        </a:lnSpc>
        <a:spcBef>
          <a:spcPts val="500"/>
        </a:spcBef>
        <a:buFont typeface="Arial" panose="020B0604020202020204" pitchFamily="34" charset="0"/>
        <a:buNone/>
        <a:defRPr sz="2000" kern="1200">
          <a:solidFill>
            <a:schemeClr val="tx1"/>
          </a:solidFill>
          <a:latin typeface="Segoe UI Semibold" panose="020B0702040204020203" pitchFamily="34" charset="0"/>
          <a:ea typeface="+mn-ea"/>
          <a:cs typeface="Segoe UI Semibold" panose="020B0702040204020203" pitchFamily="34" charset="0"/>
        </a:defRPr>
      </a:lvl3pPr>
      <a:lvl4pPr marL="1371566" indent="0" algn="l" defTabSz="914377"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4pPr>
      <a:lvl5pPr marL="1828754" indent="0" algn="l" defTabSz="914377"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https://www.rawpixel.com/image/1213883/solar-power-panels" TargetMode="External"/><Relationship Id="rId2" Type="http://schemas.openxmlformats.org/officeDocument/2006/relationships/image" Target="../media/image16.png"/><Relationship Id="rId1" Type="http://schemas.openxmlformats.org/officeDocument/2006/relationships/slideLayout" Target="../slideLayouts/slideLayout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5.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www.census.gov/naics/" TargetMode="External"/><Relationship Id="rId3" Type="http://schemas.openxmlformats.org/officeDocument/2006/relationships/hyperlink" Target="https://www.njportal.com/DOR/BusinessNameSearch/Search/BusinessName" TargetMode="External"/><Relationship Id="rId7" Type="http://schemas.openxmlformats.org/officeDocument/2006/relationships/hyperlink" Target="https://www.njeda.com/wp-content/uploads/2021/09/Certificate-of-Incorporation-Not-for-Profit_Redacted.pdf" TargetMode="External"/><Relationship Id="rId2" Type="http://schemas.openxmlformats.org/officeDocument/2006/relationships/image" Target="../media/image33.png"/><Relationship Id="rId1" Type="http://schemas.openxmlformats.org/officeDocument/2006/relationships/slideLayout" Target="../slideLayouts/slideLayout3.xml"/><Relationship Id="rId6" Type="http://schemas.openxmlformats.org/officeDocument/2006/relationships/hyperlink" Target="https://www.njeda.com/wp-content/uploads/2021/09/Certificate-of-Incorporation-Corporation_Redacted.pdf" TargetMode="External"/><Relationship Id="rId5" Type="http://schemas.openxmlformats.org/officeDocument/2006/relationships/hyperlink" Target="https://www.njeda.com/wp-content/uploads/2021/09/Certificate-of-Formation-LLC_Redacted.pdf" TargetMode="External"/><Relationship Id="rId4" Type="http://schemas.openxmlformats.org/officeDocument/2006/relationships/hyperlink" Target="https://www.njeda.com/wp-content/uploads/2021/09/Certificate-of-Trade-Name-Sole-Prop_Redacted.pdf" TargetMode="External"/><Relationship Id="rId9" Type="http://schemas.openxmlformats.org/officeDocument/2006/relationships/hyperlink" Target="https://www.njeda.gov/wp-content/uploads/2024/12/Securing-Your-Tax-Clearance-Certificate-Directions-Client-12_2024-Update.pdf"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www.njeda.gov/wp-content/uploads/2023/06/NJEDA-Legal-Questionnaire-April-2023-2.pdf" TargetMode="External"/><Relationship Id="rId2" Type="http://schemas.openxmlformats.org/officeDocument/2006/relationships/image" Target="../media/image47.png"/><Relationship Id="rId1" Type="http://schemas.openxmlformats.org/officeDocument/2006/relationships/slideLayout" Target="../slideLayouts/slideLayout3.xml"/><Relationship Id="rId5" Type="http://schemas.openxmlformats.org/officeDocument/2006/relationships/hyperlink" Target="https://www.njeda.com/wp-content/uploads/2022/10/Application-Confirmations-General.pdf" TargetMode="External"/><Relationship Id="rId4" Type="http://schemas.openxmlformats.org/officeDocument/2006/relationships/hyperlink" Target="https://www.njeda.gov/wp-content/uploads/2021/02/Russia-Belarus-Form.pdf"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hyperlink" Target="mailto:takecharge@njeda.gov" TargetMode="External"/><Relationship Id="rId7" Type="http://schemas.openxmlformats.org/officeDocument/2006/relationships/image" Target="../media/image59.png"/><Relationship Id="rId2" Type="http://schemas.openxmlformats.org/officeDocument/2006/relationships/image" Target="../media/image55.png"/><Relationship Id="rId1" Type="http://schemas.openxmlformats.org/officeDocument/2006/relationships/slideLayout" Target="../slideLayouts/slideLayout49.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sosceles Triangle 1">
            <a:extLst>
              <a:ext uri="{FF2B5EF4-FFF2-40B4-BE49-F238E27FC236}">
                <a16:creationId xmlns:a16="http://schemas.microsoft.com/office/drawing/2014/main" id="{CC9E88FA-2CF6-C83A-FF7C-D58B94EC8BCD}"/>
              </a:ext>
            </a:extLst>
          </p:cNvPr>
          <p:cNvSpPr/>
          <p:nvPr/>
        </p:nvSpPr>
        <p:spPr>
          <a:xfrm rot="598845">
            <a:off x="6019261" y="-24810"/>
            <a:ext cx="6305480" cy="756994"/>
          </a:xfrm>
          <a:prstGeom prst="triangle">
            <a:avLst>
              <a:gd name="adj" fmla="val 71990"/>
            </a:avLst>
          </a:prstGeom>
          <a:solidFill>
            <a:srgbClr val="84BD0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12" name="Picture 11" descr="Logo&#10;&#10;Description automatically generated">
            <a:extLst>
              <a:ext uri="{FF2B5EF4-FFF2-40B4-BE49-F238E27FC236}">
                <a16:creationId xmlns:a16="http://schemas.microsoft.com/office/drawing/2014/main" id="{5B529CD7-FD95-44AF-B216-B2A5322EB7D9}"/>
              </a:ext>
            </a:extLst>
          </p:cNvPr>
          <p:cNvPicPr>
            <a:picLocks noChangeAspect="1"/>
          </p:cNvPicPr>
          <p:nvPr/>
        </p:nvPicPr>
        <p:blipFill rotWithShape="1">
          <a:blip r:embed="rId2">
            <a:extLst>
              <a:ext uri="{28A0092B-C50C-407E-A947-70E740481C1C}">
                <a14:useLocalDpi xmlns:a14="http://schemas.microsoft.com/office/drawing/2010/main" val="0"/>
              </a:ext>
            </a:extLst>
          </a:blip>
          <a:srcRect t="21104" b="24195"/>
          <a:stretch/>
        </p:blipFill>
        <p:spPr>
          <a:xfrm>
            <a:off x="10442448" y="6142181"/>
            <a:ext cx="1749552" cy="638009"/>
          </a:xfrm>
          <a:prstGeom prst="rect">
            <a:avLst/>
          </a:prstGeom>
        </p:spPr>
      </p:pic>
      <p:sp>
        <p:nvSpPr>
          <p:cNvPr id="3" name="Title 1">
            <a:extLst>
              <a:ext uri="{FF2B5EF4-FFF2-40B4-BE49-F238E27FC236}">
                <a16:creationId xmlns:a16="http://schemas.microsoft.com/office/drawing/2014/main" id="{EAEC72A9-883F-4800-824A-70F5C325BF87}"/>
              </a:ext>
            </a:extLst>
          </p:cNvPr>
          <p:cNvSpPr>
            <a:spLocks noGrp="1"/>
          </p:cNvSpPr>
          <p:nvPr/>
        </p:nvSpPr>
        <p:spPr bwMode="gray">
          <a:xfrm>
            <a:off x="2928749" y="2536653"/>
            <a:ext cx="6800628" cy="4233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defPPr>
              <a:defRPr lang="en-US"/>
            </a:defPPr>
            <a:lvl1pPr marL="0" algn="l" defTabSz="895255" rtl="0" eaLnBrk="1" fontAlgn="base" latinLnBrk="0" hangingPunct="1">
              <a:spcBef>
                <a:spcPct val="0"/>
              </a:spcBef>
              <a:spcAft>
                <a:spcPct val="0"/>
              </a:spcAft>
              <a:tabLst>
                <a:tab pos="269847" algn="l"/>
              </a:tabLst>
              <a:defRPr sz="6000" b="1" kern="1200" baseline="0">
                <a:solidFill>
                  <a:schemeClr val="accent4"/>
                </a:solidFill>
                <a:latin typeface="Calibri" panose="020F0502020204030204" pitchFamily="34" charset="0"/>
                <a:ea typeface="+mj-ea"/>
                <a:cs typeface="Calibri" panose="020F0502020204030204" pitchFamily="34" charset="0"/>
              </a:defRPr>
            </a:lvl1pPr>
            <a:lvl2pPr marL="457171" algn="l" defTabSz="895255" rtl="0" eaLnBrk="1" fontAlgn="base" latinLnBrk="0" hangingPunct="1">
              <a:spcBef>
                <a:spcPct val="0"/>
              </a:spcBef>
              <a:spcAft>
                <a:spcPct val="0"/>
              </a:spcAft>
              <a:defRPr sz="1900" b="1" kern="1200">
                <a:solidFill>
                  <a:schemeClr val="tx2"/>
                </a:solidFill>
                <a:latin typeface="Arial" charset="0"/>
                <a:ea typeface="+mn-ea"/>
                <a:cs typeface="+mn-cs"/>
              </a:defRPr>
            </a:lvl2pPr>
            <a:lvl3pPr marL="914341" algn="l" defTabSz="895255" rtl="0" eaLnBrk="1" fontAlgn="base" latinLnBrk="0" hangingPunct="1">
              <a:spcBef>
                <a:spcPct val="0"/>
              </a:spcBef>
              <a:spcAft>
                <a:spcPct val="0"/>
              </a:spcAft>
              <a:defRPr sz="1900" b="1" kern="1200">
                <a:solidFill>
                  <a:schemeClr val="tx2"/>
                </a:solidFill>
                <a:latin typeface="Arial" charset="0"/>
                <a:ea typeface="+mn-ea"/>
                <a:cs typeface="+mn-cs"/>
              </a:defRPr>
            </a:lvl3pPr>
            <a:lvl4pPr marL="1371512" algn="l" defTabSz="895255" rtl="0" eaLnBrk="1" fontAlgn="base" latinLnBrk="0" hangingPunct="1">
              <a:spcBef>
                <a:spcPct val="0"/>
              </a:spcBef>
              <a:spcAft>
                <a:spcPct val="0"/>
              </a:spcAft>
              <a:defRPr sz="1900" b="1" kern="1200">
                <a:solidFill>
                  <a:schemeClr val="tx2"/>
                </a:solidFill>
                <a:latin typeface="Arial" charset="0"/>
                <a:ea typeface="+mn-ea"/>
                <a:cs typeface="+mn-cs"/>
              </a:defRPr>
            </a:lvl4pPr>
            <a:lvl5pPr marL="1828683" algn="l" defTabSz="895255" rtl="0" eaLnBrk="1" fontAlgn="base" latinLnBrk="0" hangingPunct="1">
              <a:spcBef>
                <a:spcPct val="0"/>
              </a:spcBef>
              <a:spcAft>
                <a:spcPct val="0"/>
              </a:spcAft>
              <a:defRPr sz="1900" b="1" kern="1200">
                <a:solidFill>
                  <a:schemeClr val="tx2"/>
                </a:solidFill>
                <a:latin typeface="Arial" charset="0"/>
                <a:ea typeface="+mn-ea"/>
                <a:cs typeface="+mn-cs"/>
              </a:defRPr>
            </a:lvl5pPr>
            <a:lvl6pPr marL="457152" algn="l" defTabSz="895255" rtl="0" eaLnBrk="1" fontAlgn="base" latinLnBrk="0" hangingPunct="1">
              <a:spcBef>
                <a:spcPct val="0"/>
              </a:spcBef>
              <a:spcAft>
                <a:spcPct val="0"/>
              </a:spcAft>
              <a:defRPr sz="1900" b="1" kern="1200">
                <a:solidFill>
                  <a:schemeClr val="tx2"/>
                </a:solidFill>
                <a:latin typeface="Arial" charset="0"/>
                <a:ea typeface="+mn-ea"/>
                <a:cs typeface="+mn-cs"/>
              </a:defRPr>
            </a:lvl6pPr>
            <a:lvl7pPr marL="914303" algn="l" defTabSz="895255" rtl="0" eaLnBrk="1" fontAlgn="base" latinLnBrk="0" hangingPunct="1">
              <a:spcBef>
                <a:spcPct val="0"/>
              </a:spcBef>
              <a:spcAft>
                <a:spcPct val="0"/>
              </a:spcAft>
              <a:defRPr sz="1900" b="1" kern="1200">
                <a:solidFill>
                  <a:schemeClr val="tx2"/>
                </a:solidFill>
                <a:latin typeface="Arial" charset="0"/>
                <a:ea typeface="+mn-ea"/>
                <a:cs typeface="+mn-cs"/>
              </a:defRPr>
            </a:lvl7pPr>
            <a:lvl8pPr marL="1371455" algn="l" defTabSz="895255" rtl="0" eaLnBrk="1" fontAlgn="base" latinLnBrk="0" hangingPunct="1">
              <a:spcBef>
                <a:spcPct val="0"/>
              </a:spcBef>
              <a:spcAft>
                <a:spcPct val="0"/>
              </a:spcAft>
              <a:defRPr sz="1900" b="1" kern="1200">
                <a:solidFill>
                  <a:schemeClr val="tx2"/>
                </a:solidFill>
                <a:latin typeface="Arial" charset="0"/>
                <a:ea typeface="+mn-ea"/>
                <a:cs typeface="+mn-cs"/>
              </a:defRPr>
            </a:lvl8pPr>
            <a:lvl9pPr marL="1828606" algn="l" defTabSz="895255" rtl="0" eaLnBrk="1" fontAlgn="base" latinLnBrk="0" hangingPunct="1">
              <a:spcBef>
                <a:spcPct val="0"/>
              </a:spcBef>
              <a:spcAft>
                <a:spcPct val="0"/>
              </a:spcAft>
              <a:defRPr sz="1900" b="1" kern="1200">
                <a:solidFill>
                  <a:schemeClr val="tx2"/>
                </a:solidFill>
                <a:latin typeface="Arial" charset="0"/>
                <a:ea typeface="+mn-ea"/>
                <a:cs typeface="+mn-cs"/>
              </a:defRPr>
            </a:lvl9pPr>
          </a:lstStyle>
          <a:p>
            <a:endParaRPr lang="en-US" sz="3600" dirty="0">
              <a:latin typeface="Segoe UI"/>
              <a:ea typeface="Calibri"/>
              <a:cs typeface="Calibri"/>
            </a:endParaRPr>
          </a:p>
          <a:p>
            <a:pPr algn="ctr"/>
            <a:r>
              <a:rPr lang="en-US" sz="3200" dirty="0">
                <a:latin typeface="Segoe UI"/>
                <a:ea typeface="Calibri"/>
                <a:cs typeface="Calibri"/>
              </a:rPr>
              <a:t>Application Launch Webinar</a:t>
            </a:r>
            <a:endParaRPr lang="en-US" sz="3200" b="1" dirty="0">
              <a:latin typeface="Segoe UI"/>
              <a:ea typeface="Calibri"/>
            </a:endParaRPr>
          </a:p>
          <a:p>
            <a:pPr algn="ctr">
              <a:spcBef>
                <a:spcPts val="600"/>
              </a:spcBef>
            </a:pPr>
            <a:r>
              <a:rPr lang="en-US" sz="2400" b="0" dirty="0">
                <a:latin typeface="Segoe UI"/>
                <a:ea typeface="Calibri"/>
                <a:cs typeface="Calibri"/>
              </a:rPr>
              <a:t>October 5, 2026</a:t>
            </a:r>
          </a:p>
        </p:txBody>
      </p:sp>
      <p:pic>
        <p:nvPicPr>
          <p:cNvPr id="5" name="Picture 4">
            <a:extLst>
              <a:ext uri="{FF2B5EF4-FFF2-40B4-BE49-F238E27FC236}">
                <a16:creationId xmlns:a16="http://schemas.microsoft.com/office/drawing/2014/main" id="{5D164CDF-5B3B-0BE1-5105-E25D9A0AA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0101" y="913230"/>
            <a:ext cx="5093609" cy="1763897"/>
          </a:xfrm>
          <a:prstGeom prst="rect">
            <a:avLst/>
          </a:prstGeom>
        </p:spPr>
      </p:pic>
      <p:sp>
        <p:nvSpPr>
          <p:cNvPr id="13" name="Title 1">
            <a:extLst>
              <a:ext uri="{FF2B5EF4-FFF2-40B4-BE49-F238E27FC236}">
                <a16:creationId xmlns:a16="http://schemas.microsoft.com/office/drawing/2014/main" id="{07308E57-BE71-9DE1-B2D4-CF5303FDC574}"/>
              </a:ext>
            </a:extLst>
          </p:cNvPr>
          <p:cNvSpPr>
            <a:spLocks noGrp="1"/>
          </p:cNvSpPr>
          <p:nvPr/>
        </p:nvSpPr>
        <p:spPr bwMode="gray">
          <a:xfrm>
            <a:off x="3166970" y="836325"/>
            <a:ext cx="8440452" cy="1935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defPPr>
              <a:defRPr lang="en-US"/>
            </a:defPPr>
            <a:lvl1pPr marL="0" algn="l" defTabSz="895255" rtl="0" eaLnBrk="1" fontAlgn="base" latinLnBrk="0" hangingPunct="1">
              <a:spcBef>
                <a:spcPct val="0"/>
              </a:spcBef>
              <a:spcAft>
                <a:spcPct val="0"/>
              </a:spcAft>
              <a:tabLst>
                <a:tab pos="269847" algn="l"/>
              </a:tabLst>
              <a:defRPr sz="6000" b="1" kern="1200" baseline="0">
                <a:solidFill>
                  <a:schemeClr val="accent4"/>
                </a:solidFill>
                <a:latin typeface="Calibri" panose="020F0502020204030204" pitchFamily="34" charset="0"/>
                <a:ea typeface="+mj-ea"/>
                <a:cs typeface="Calibri" panose="020F0502020204030204" pitchFamily="34" charset="0"/>
              </a:defRPr>
            </a:lvl1pPr>
            <a:lvl2pPr marL="457171" algn="l" defTabSz="895255" rtl="0" eaLnBrk="1" fontAlgn="base" latinLnBrk="0" hangingPunct="1">
              <a:spcBef>
                <a:spcPct val="0"/>
              </a:spcBef>
              <a:spcAft>
                <a:spcPct val="0"/>
              </a:spcAft>
              <a:defRPr sz="1900" b="1" kern="1200">
                <a:solidFill>
                  <a:schemeClr val="tx2"/>
                </a:solidFill>
                <a:latin typeface="Arial" charset="0"/>
                <a:ea typeface="+mn-ea"/>
                <a:cs typeface="+mn-cs"/>
              </a:defRPr>
            </a:lvl2pPr>
            <a:lvl3pPr marL="914341" algn="l" defTabSz="895255" rtl="0" eaLnBrk="1" fontAlgn="base" latinLnBrk="0" hangingPunct="1">
              <a:spcBef>
                <a:spcPct val="0"/>
              </a:spcBef>
              <a:spcAft>
                <a:spcPct val="0"/>
              </a:spcAft>
              <a:defRPr sz="1900" b="1" kern="1200">
                <a:solidFill>
                  <a:schemeClr val="tx2"/>
                </a:solidFill>
                <a:latin typeface="Arial" charset="0"/>
                <a:ea typeface="+mn-ea"/>
                <a:cs typeface="+mn-cs"/>
              </a:defRPr>
            </a:lvl3pPr>
            <a:lvl4pPr marL="1371512" algn="l" defTabSz="895255" rtl="0" eaLnBrk="1" fontAlgn="base" latinLnBrk="0" hangingPunct="1">
              <a:spcBef>
                <a:spcPct val="0"/>
              </a:spcBef>
              <a:spcAft>
                <a:spcPct val="0"/>
              </a:spcAft>
              <a:defRPr sz="1900" b="1" kern="1200">
                <a:solidFill>
                  <a:schemeClr val="tx2"/>
                </a:solidFill>
                <a:latin typeface="Arial" charset="0"/>
                <a:ea typeface="+mn-ea"/>
                <a:cs typeface="+mn-cs"/>
              </a:defRPr>
            </a:lvl4pPr>
            <a:lvl5pPr marL="1828683" algn="l" defTabSz="895255" rtl="0" eaLnBrk="1" fontAlgn="base" latinLnBrk="0" hangingPunct="1">
              <a:spcBef>
                <a:spcPct val="0"/>
              </a:spcBef>
              <a:spcAft>
                <a:spcPct val="0"/>
              </a:spcAft>
              <a:defRPr sz="1900" b="1" kern="1200">
                <a:solidFill>
                  <a:schemeClr val="tx2"/>
                </a:solidFill>
                <a:latin typeface="Arial" charset="0"/>
                <a:ea typeface="+mn-ea"/>
                <a:cs typeface="+mn-cs"/>
              </a:defRPr>
            </a:lvl5pPr>
            <a:lvl6pPr marL="457152" algn="l" defTabSz="895255" rtl="0" eaLnBrk="1" fontAlgn="base" latinLnBrk="0" hangingPunct="1">
              <a:spcBef>
                <a:spcPct val="0"/>
              </a:spcBef>
              <a:spcAft>
                <a:spcPct val="0"/>
              </a:spcAft>
              <a:defRPr sz="1900" b="1" kern="1200">
                <a:solidFill>
                  <a:schemeClr val="tx2"/>
                </a:solidFill>
                <a:latin typeface="Arial" charset="0"/>
                <a:ea typeface="+mn-ea"/>
                <a:cs typeface="+mn-cs"/>
              </a:defRPr>
            </a:lvl6pPr>
            <a:lvl7pPr marL="914303" algn="l" defTabSz="895255" rtl="0" eaLnBrk="1" fontAlgn="base" latinLnBrk="0" hangingPunct="1">
              <a:spcBef>
                <a:spcPct val="0"/>
              </a:spcBef>
              <a:spcAft>
                <a:spcPct val="0"/>
              </a:spcAft>
              <a:defRPr sz="1900" b="1" kern="1200">
                <a:solidFill>
                  <a:schemeClr val="tx2"/>
                </a:solidFill>
                <a:latin typeface="Arial" charset="0"/>
                <a:ea typeface="+mn-ea"/>
                <a:cs typeface="+mn-cs"/>
              </a:defRPr>
            </a:lvl7pPr>
            <a:lvl8pPr marL="1371455" algn="l" defTabSz="895255" rtl="0" eaLnBrk="1" fontAlgn="base" latinLnBrk="0" hangingPunct="1">
              <a:spcBef>
                <a:spcPct val="0"/>
              </a:spcBef>
              <a:spcAft>
                <a:spcPct val="0"/>
              </a:spcAft>
              <a:defRPr sz="1900" b="1" kern="1200">
                <a:solidFill>
                  <a:schemeClr val="tx2"/>
                </a:solidFill>
                <a:latin typeface="Arial" charset="0"/>
                <a:ea typeface="+mn-ea"/>
                <a:cs typeface="+mn-cs"/>
              </a:defRPr>
            </a:lvl8pPr>
            <a:lvl9pPr marL="1828606" algn="l" defTabSz="895255" rtl="0" eaLnBrk="1" fontAlgn="base" latinLnBrk="0" hangingPunct="1">
              <a:spcBef>
                <a:spcPct val="0"/>
              </a:spcBef>
              <a:spcAft>
                <a:spcPct val="0"/>
              </a:spcAft>
              <a:defRPr sz="1900" b="1" kern="1200">
                <a:solidFill>
                  <a:schemeClr val="tx2"/>
                </a:solidFill>
                <a:latin typeface="Arial" charset="0"/>
                <a:ea typeface="+mn-ea"/>
                <a:cs typeface="+mn-cs"/>
              </a:defRPr>
            </a:lvl9pPr>
          </a:lstStyle>
          <a:p>
            <a:endParaRPr lang="en-US" sz="3600" i="1" dirty="0">
              <a:latin typeface="Segoe UI"/>
              <a:ea typeface="Calibri"/>
              <a:cs typeface="Calibri"/>
            </a:endParaRPr>
          </a:p>
        </p:txBody>
      </p:sp>
      <p:sp>
        <p:nvSpPr>
          <p:cNvPr id="8" name="Picture Placeholder 7">
            <a:extLst>
              <a:ext uri="{FF2B5EF4-FFF2-40B4-BE49-F238E27FC236}">
                <a16:creationId xmlns:a16="http://schemas.microsoft.com/office/drawing/2014/main" id="{2535F36D-889D-FF95-D106-E17DE4C73069}"/>
              </a:ext>
            </a:extLst>
          </p:cNvPr>
          <p:cNvSpPr>
            <a:spLocks noGrp="1"/>
          </p:cNvSpPr>
          <p:nvPr>
            <p:ph type="pic" sz="quarter" idx="10"/>
          </p:nvPr>
        </p:nvSpPr>
        <p:spPr/>
        <p:txBody>
          <a:bodyPr/>
          <a:lstStyle/>
          <a:p>
            <a:endParaRPr lang="en-US"/>
          </a:p>
        </p:txBody>
      </p:sp>
      <p:sp>
        <p:nvSpPr>
          <p:cNvPr id="31" name="Rectangle 30">
            <a:extLst>
              <a:ext uri="{FF2B5EF4-FFF2-40B4-BE49-F238E27FC236}">
                <a16:creationId xmlns:a16="http://schemas.microsoft.com/office/drawing/2014/main" id="{4CE60025-604E-D7DD-A00E-B98953E775BF}"/>
              </a:ext>
            </a:extLst>
          </p:cNvPr>
          <p:cNvSpPr/>
          <p:nvPr/>
        </p:nvSpPr>
        <p:spPr>
          <a:xfrm>
            <a:off x="2727204" y="4367361"/>
            <a:ext cx="7210315" cy="1014985"/>
          </a:xfrm>
          <a:prstGeom prst="rect">
            <a:avLst/>
          </a:prstGeom>
          <a:solidFill>
            <a:srgbClr val="84BD00"/>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tx1"/>
              </a:solidFill>
            </a:endParaRPr>
          </a:p>
        </p:txBody>
      </p:sp>
      <p:sp>
        <p:nvSpPr>
          <p:cNvPr id="30" name="Title 1">
            <a:extLst>
              <a:ext uri="{FF2B5EF4-FFF2-40B4-BE49-F238E27FC236}">
                <a16:creationId xmlns:a16="http://schemas.microsoft.com/office/drawing/2014/main" id="{0F008393-2722-D62B-4C85-92B2040ED724}"/>
              </a:ext>
            </a:extLst>
          </p:cNvPr>
          <p:cNvSpPr>
            <a:spLocks noGrp="1"/>
          </p:cNvSpPr>
          <p:nvPr/>
        </p:nvSpPr>
        <p:spPr bwMode="gray">
          <a:xfrm>
            <a:off x="3030434" y="4021530"/>
            <a:ext cx="6800628" cy="4233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noAutofit/>
          </a:bodyPr>
          <a:lstStyle>
            <a:defPPr>
              <a:defRPr lang="en-US"/>
            </a:defPPr>
            <a:lvl1pPr marL="0" algn="l" defTabSz="895255" rtl="0" eaLnBrk="1" fontAlgn="base" latinLnBrk="0" hangingPunct="1">
              <a:spcBef>
                <a:spcPct val="0"/>
              </a:spcBef>
              <a:spcAft>
                <a:spcPct val="0"/>
              </a:spcAft>
              <a:tabLst>
                <a:tab pos="269847" algn="l"/>
              </a:tabLst>
              <a:defRPr sz="6000" b="1" kern="1200" baseline="0">
                <a:solidFill>
                  <a:schemeClr val="accent4"/>
                </a:solidFill>
                <a:latin typeface="Calibri" panose="020F0502020204030204" pitchFamily="34" charset="0"/>
                <a:ea typeface="+mj-ea"/>
                <a:cs typeface="Calibri" panose="020F0502020204030204" pitchFamily="34" charset="0"/>
              </a:defRPr>
            </a:lvl1pPr>
            <a:lvl2pPr marL="457171" algn="l" defTabSz="895255" rtl="0" eaLnBrk="1" fontAlgn="base" latinLnBrk="0" hangingPunct="1">
              <a:spcBef>
                <a:spcPct val="0"/>
              </a:spcBef>
              <a:spcAft>
                <a:spcPct val="0"/>
              </a:spcAft>
              <a:defRPr sz="1900" b="1" kern="1200">
                <a:solidFill>
                  <a:schemeClr val="tx2"/>
                </a:solidFill>
                <a:latin typeface="Arial" charset="0"/>
                <a:ea typeface="+mn-ea"/>
                <a:cs typeface="+mn-cs"/>
              </a:defRPr>
            </a:lvl2pPr>
            <a:lvl3pPr marL="914341" algn="l" defTabSz="895255" rtl="0" eaLnBrk="1" fontAlgn="base" latinLnBrk="0" hangingPunct="1">
              <a:spcBef>
                <a:spcPct val="0"/>
              </a:spcBef>
              <a:spcAft>
                <a:spcPct val="0"/>
              </a:spcAft>
              <a:defRPr sz="1900" b="1" kern="1200">
                <a:solidFill>
                  <a:schemeClr val="tx2"/>
                </a:solidFill>
                <a:latin typeface="Arial" charset="0"/>
                <a:ea typeface="+mn-ea"/>
                <a:cs typeface="+mn-cs"/>
              </a:defRPr>
            </a:lvl3pPr>
            <a:lvl4pPr marL="1371512" algn="l" defTabSz="895255" rtl="0" eaLnBrk="1" fontAlgn="base" latinLnBrk="0" hangingPunct="1">
              <a:spcBef>
                <a:spcPct val="0"/>
              </a:spcBef>
              <a:spcAft>
                <a:spcPct val="0"/>
              </a:spcAft>
              <a:defRPr sz="1900" b="1" kern="1200">
                <a:solidFill>
                  <a:schemeClr val="tx2"/>
                </a:solidFill>
                <a:latin typeface="Arial" charset="0"/>
                <a:ea typeface="+mn-ea"/>
                <a:cs typeface="+mn-cs"/>
              </a:defRPr>
            </a:lvl4pPr>
            <a:lvl5pPr marL="1828683" algn="l" defTabSz="895255" rtl="0" eaLnBrk="1" fontAlgn="base" latinLnBrk="0" hangingPunct="1">
              <a:spcBef>
                <a:spcPct val="0"/>
              </a:spcBef>
              <a:spcAft>
                <a:spcPct val="0"/>
              </a:spcAft>
              <a:defRPr sz="1900" b="1" kern="1200">
                <a:solidFill>
                  <a:schemeClr val="tx2"/>
                </a:solidFill>
                <a:latin typeface="Arial" charset="0"/>
                <a:ea typeface="+mn-ea"/>
                <a:cs typeface="+mn-cs"/>
              </a:defRPr>
            </a:lvl5pPr>
            <a:lvl6pPr marL="457152" algn="l" defTabSz="895255" rtl="0" eaLnBrk="1" fontAlgn="base" latinLnBrk="0" hangingPunct="1">
              <a:spcBef>
                <a:spcPct val="0"/>
              </a:spcBef>
              <a:spcAft>
                <a:spcPct val="0"/>
              </a:spcAft>
              <a:defRPr sz="1900" b="1" kern="1200">
                <a:solidFill>
                  <a:schemeClr val="tx2"/>
                </a:solidFill>
                <a:latin typeface="Arial" charset="0"/>
                <a:ea typeface="+mn-ea"/>
                <a:cs typeface="+mn-cs"/>
              </a:defRPr>
            </a:lvl6pPr>
            <a:lvl7pPr marL="914303" algn="l" defTabSz="895255" rtl="0" eaLnBrk="1" fontAlgn="base" latinLnBrk="0" hangingPunct="1">
              <a:spcBef>
                <a:spcPct val="0"/>
              </a:spcBef>
              <a:spcAft>
                <a:spcPct val="0"/>
              </a:spcAft>
              <a:defRPr sz="1900" b="1" kern="1200">
                <a:solidFill>
                  <a:schemeClr val="tx2"/>
                </a:solidFill>
                <a:latin typeface="Arial" charset="0"/>
                <a:ea typeface="+mn-ea"/>
                <a:cs typeface="+mn-cs"/>
              </a:defRPr>
            </a:lvl7pPr>
            <a:lvl8pPr marL="1371455" algn="l" defTabSz="895255" rtl="0" eaLnBrk="1" fontAlgn="base" latinLnBrk="0" hangingPunct="1">
              <a:spcBef>
                <a:spcPct val="0"/>
              </a:spcBef>
              <a:spcAft>
                <a:spcPct val="0"/>
              </a:spcAft>
              <a:defRPr sz="1900" b="1" kern="1200">
                <a:solidFill>
                  <a:schemeClr val="tx2"/>
                </a:solidFill>
                <a:latin typeface="Arial" charset="0"/>
                <a:ea typeface="+mn-ea"/>
                <a:cs typeface="+mn-cs"/>
              </a:defRPr>
            </a:lvl8pPr>
            <a:lvl9pPr marL="1828606" algn="l" defTabSz="895255" rtl="0" eaLnBrk="1" fontAlgn="base" latinLnBrk="0" hangingPunct="1">
              <a:spcBef>
                <a:spcPct val="0"/>
              </a:spcBef>
              <a:spcAft>
                <a:spcPct val="0"/>
              </a:spcAft>
              <a:defRPr sz="1900" b="1" kern="1200">
                <a:solidFill>
                  <a:schemeClr val="tx2"/>
                </a:solidFill>
                <a:latin typeface="Arial" charset="0"/>
                <a:ea typeface="+mn-ea"/>
                <a:cs typeface="+mn-cs"/>
              </a:defRPr>
            </a:lvl9pPr>
          </a:lstStyle>
          <a:p>
            <a:endParaRPr lang="en-US" sz="4000" i="1" dirty="0">
              <a:latin typeface="Segoe UI"/>
              <a:ea typeface="Calibri"/>
              <a:cs typeface="Calibri"/>
            </a:endParaRPr>
          </a:p>
          <a:p>
            <a:r>
              <a:rPr lang="en-US" sz="3600" i="1" dirty="0">
                <a:latin typeface="Segoe UI"/>
                <a:ea typeface="Calibri"/>
                <a:cs typeface="Calibri"/>
              </a:rPr>
              <a:t>Presentation will begin shortly</a:t>
            </a:r>
            <a:endParaRPr lang="en-US" sz="2800" b="0" dirty="0">
              <a:latin typeface="Segoe UI"/>
              <a:ea typeface="Calibri"/>
              <a:cs typeface="Calibri"/>
            </a:endParaRPr>
          </a:p>
        </p:txBody>
      </p:sp>
    </p:spTree>
    <p:extLst>
      <p:ext uri="{BB962C8B-B14F-4D97-AF65-F5344CB8AC3E}">
        <p14:creationId xmlns:p14="http://schemas.microsoft.com/office/powerpoint/2010/main" val="2032968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7B840BE6-6BBE-C0EE-C56B-AA0EBF4B509D}"/>
              </a:ext>
            </a:extLst>
          </p:cNvPr>
          <p:cNvSpPr>
            <a:spLocks noGrp="1"/>
          </p:cNvSpPr>
          <p:nvPr>
            <p:ph type="title"/>
          </p:nvPr>
        </p:nvSpPr>
        <p:spPr>
          <a:xfrm>
            <a:off x="658757" y="454135"/>
            <a:ext cx="10944664" cy="623911"/>
          </a:xfrm>
        </p:spPr>
        <p:txBody>
          <a:bodyPr/>
          <a:lstStyle/>
          <a:p>
            <a:r>
              <a:rPr lang="en-US" sz="4800" dirty="0"/>
              <a:t>Agenda</a:t>
            </a:r>
          </a:p>
        </p:txBody>
      </p:sp>
      <p:sp>
        <p:nvSpPr>
          <p:cNvPr id="14" name="Text Placeholder 13">
            <a:extLst>
              <a:ext uri="{FF2B5EF4-FFF2-40B4-BE49-F238E27FC236}">
                <a16:creationId xmlns:a16="http://schemas.microsoft.com/office/drawing/2014/main" id="{7E650410-D6CE-63D3-82D6-2CD6D761F7B5}"/>
              </a:ext>
            </a:extLst>
          </p:cNvPr>
          <p:cNvSpPr>
            <a:spLocks noGrp="1"/>
          </p:cNvSpPr>
          <p:nvPr>
            <p:ph type="body" sz="quarter" idx="13"/>
          </p:nvPr>
        </p:nvSpPr>
        <p:spPr>
          <a:xfrm>
            <a:off x="658757" y="1436669"/>
            <a:ext cx="11039258" cy="3656539"/>
          </a:xfrm>
        </p:spPr>
        <p:txBody>
          <a:bodyPr>
            <a:normAutofit fontScale="92500" lnSpcReduction="20000"/>
          </a:bodyPr>
          <a:lstStyle/>
          <a:p>
            <a:r>
              <a:rPr lang="en-US" dirty="0"/>
              <a:t>Introduction from Governor’s Office</a:t>
            </a:r>
          </a:p>
          <a:p>
            <a:r>
              <a:rPr lang="en-US" dirty="0"/>
              <a:t> </a:t>
            </a:r>
          </a:p>
          <a:p>
            <a:r>
              <a:rPr lang="en-US" dirty="0"/>
              <a:t>Program Basics</a:t>
            </a:r>
          </a:p>
          <a:p>
            <a:r>
              <a:rPr lang="en-US" dirty="0"/>
              <a:t>	Goals</a:t>
            </a:r>
          </a:p>
          <a:p>
            <a:r>
              <a:rPr lang="en-US" dirty="0"/>
              <a:t>	Applicant Eligibility</a:t>
            </a:r>
          </a:p>
          <a:p>
            <a:r>
              <a:rPr lang="en-US" dirty="0"/>
              <a:t>	Eligible Costs</a:t>
            </a:r>
          </a:p>
          <a:p>
            <a:r>
              <a:rPr lang="en-US" dirty="0"/>
              <a:t>	Funding</a:t>
            </a:r>
          </a:p>
          <a:p>
            <a:r>
              <a:rPr lang="en-US" dirty="0"/>
              <a:t>	Post-Approval Process</a:t>
            </a:r>
          </a:p>
          <a:p>
            <a:r>
              <a:rPr lang="en-US" dirty="0"/>
              <a:t>	Post-Construction Compliance</a:t>
            </a:r>
          </a:p>
          <a:p>
            <a:endParaRPr lang="en-US" dirty="0"/>
          </a:p>
          <a:p>
            <a:r>
              <a:rPr lang="en-US" dirty="0"/>
              <a:t>Sample Application Walkthrough</a:t>
            </a:r>
          </a:p>
          <a:p>
            <a:r>
              <a:rPr lang="en-US" dirty="0"/>
              <a:t>Other Funding Sources</a:t>
            </a:r>
          </a:p>
          <a:p>
            <a:r>
              <a:rPr lang="en-US" dirty="0"/>
              <a:t>Audience Q&amp;A</a:t>
            </a:r>
          </a:p>
        </p:txBody>
      </p:sp>
    </p:spTree>
    <p:extLst>
      <p:ext uri="{BB962C8B-B14F-4D97-AF65-F5344CB8AC3E}">
        <p14:creationId xmlns:p14="http://schemas.microsoft.com/office/powerpoint/2010/main" val="3076352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E98A20E-255B-8C69-B4F9-AC75E1BEE22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0584" y="0"/>
            <a:ext cx="3023777" cy="1956816"/>
          </a:xfrm>
          <a:prstGeom prst="rect">
            <a:avLst/>
          </a:prstGeom>
        </p:spPr>
      </p:pic>
      <p:pic>
        <p:nvPicPr>
          <p:cNvPr id="15" name="Picture 14">
            <a:extLst>
              <a:ext uri="{FF2B5EF4-FFF2-40B4-BE49-F238E27FC236}">
                <a16:creationId xmlns:a16="http://schemas.microsoft.com/office/drawing/2014/main" id="{1D83A1A9-18FE-110F-D400-AF44AB027A09}"/>
              </a:ext>
            </a:extLst>
          </p:cNvPr>
          <p:cNvPicPr>
            <a:picLocks noChangeAspect="1"/>
          </p:cNvPicPr>
          <p:nvPr/>
        </p:nvPicPr>
        <p:blipFill>
          <a:blip r:embed="rId4"/>
          <a:stretch>
            <a:fillRect/>
          </a:stretch>
        </p:blipFill>
        <p:spPr>
          <a:xfrm>
            <a:off x="8153144" y="-125851"/>
            <a:ext cx="4038856" cy="2082667"/>
          </a:xfrm>
          <a:prstGeom prst="rect">
            <a:avLst/>
          </a:prstGeom>
        </p:spPr>
      </p:pic>
      <p:pic>
        <p:nvPicPr>
          <p:cNvPr id="20" name="Picture 19">
            <a:extLst>
              <a:ext uri="{FF2B5EF4-FFF2-40B4-BE49-F238E27FC236}">
                <a16:creationId xmlns:a16="http://schemas.microsoft.com/office/drawing/2014/main" id="{BAE4B0C3-48AA-751F-81C3-746D57A0EAD4}"/>
              </a:ext>
            </a:extLst>
          </p:cNvPr>
          <p:cNvPicPr>
            <a:picLocks noChangeAspect="1"/>
          </p:cNvPicPr>
          <p:nvPr/>
        </p:nvPicPr>
        <p:blipFill>
          <a:blip r:embed="rId5"/>
          <a:stretch>
            <a:fillRect/>
          </a:stretch>
        </p:blipFill>
        <p:spPr>
          <a:xfrm>
            <a:off x="2869122" y="-220814"/>
            <a:ext cx="3226878" cy="2177630"/>
          </a:xfrm>
          <a:prstGeom prst="rect">
            <a:avLst/>
          </a:prstGeom>
        </p:spPr>
      </p:pic>
      <p:pic>
        <p:nvPicPr>
          <p:cNvPr id="25" name="Picture 24">
            <a:extLst>
              <a:ext uri="{FF2B5EF4-FFF2-40B4-BE49-F238E27FC236}">
                <a16:creationId xmlns:a16="http://schemas.microsoft.com/office/drawing/2014/main" id="{2DF31722-1E68-0548-D1BB-3FD35DEBE32B}"/>
              </a:ext>
            </a:extLst>
          </p:cNvPr>
          <p:cNvPicPr>
            <a:picLocks noChangeAspect="1"/>
          </p:cNvPicPr>
          <p:nvPr/>
        </p:nvPicPr>
        <p:blipFill>
          <a:blip r:embed="rId6"/>
          <a:srcRect t="8884"/>
          <a:stretch>
            <a:fillRect/>
          </a:stretch>
        </p:blipFill>
        <p:spPr>
          <a:xfrm>
            <a:off x="6096000" y="-220814"/>
            <a:ext cx="2545080" cy="2186575"/>
          </a:xfrm>
          <a:prstGeom prst="rect">
            <a:avLst/>
          </a:prstGeom>
        </p:spPr>
      </p:pic>
      <p:sp>
        <p:nvSpPr>
          <p:cNvPr id="5" name="Rectangle 4">
            <a:extLst>
              <a:ext uri="{FF2B5EF4-FFF2-40B4-BE49-F238E27FC236}">
                <a16:creationId xmlns:a16="http://schemas.microsoft.com/office/drawing/2014/main" id="{45103176-8BA8-B2A8-0641-F50BD4114F49}"/>
              </a:ext>
            </a:extLst>
          </p:cNvPr>
          <p:cNvSpPr/>
          <p:nvPr/>
        </p:nvSpPr>
        <p:spPr>
          <a:xfrm>
            <a:off x="-169124" y="-220814"/>
            <a:ext cx="12530248" cy="2177630"/>
          </a:xfrm>
          <a:prstGeom prst="rect">
            <a:avLst/>
          </a:prstGeom>
          <a:solidFill>
            <a:srgbClr val="00597C">
              <a:alpha val="80000"/>
            </a:srgbClr>
          </a:solidFill>
          <a:ln w="12700" cap="flat" cmpd="sng" algn="ctr">
            <a:noFill/>
            <a:prstDash val="solid"/>
            <a:miter lim="800000"/>
          </a:ln>
          <a:effectLst/>
        </p:spPr>
        <p:txBody>
          <a:bodyPr rtlCol="0" anchor="ctr"/>
          <a:lstStyle/>
          <a:p>
            <a:pPr marL="0" marR="0" lvl="0" indent="0" algn="ctr" defTabSz="932962" eaLnBrk="1" fontAlgn="base" latinLnBrk="0" hangingPunct="1">
              <a:lnSpc>
                <a:spcPct val="100000"/>
              </a:lnSpc>
              <a:spcBef>
                <a:spcPct val="0"/>
              </a:spcBef>
              <a:spcAft>
                <a:spcPct val="0"/>
              </a:spcAft>
              <a:buClrTx/>
              <a:buSzTx/>
              <a:buFontTx/>
              <a:buNone/>
              <a:tabLst/>
              <a:defRPr/>
            </a:pP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4" name="Title 3">
            <a:extLst>
              <a:ext uri="{FF2B5EF4-FFF2-40B4-BE49-F238E27FC236}">
                <a16:creationId xmlns:a16="http://schemas.microsoft.com/office/drawing/2014/main" id="{BA5A5147-4CFC-6977-B271-62060DB36A5A}"/>
              </a:ext>
            </a:extLst>
          </p:cNvPr>
          <p:cNvSpPr>
            <a:spLocks noGrp="1"/>
          </p:cNvSpPr>
          <p:nvPr>
            <p:ph type="title"/>
          </p:nvPr>
        </p:nvSpPr>
        <p:spPr>
          <a:xfrm>
            <a:off x="1236218" y="2048502"/>
            <a:ext cx="11123580" cy="3354765"/>
          </a:xfrm>
        </p:spPr>
        <p:txBody>
          <a:bodyPr wrap="square" lIns="91440" tIns="45720" rIns="91440" bIns="45720" anchor="ctr">
            <a:spAutoFit/>
          </a:bodyPr>
          <a:lstStyle/>
          <a:p>
            <a:r>
              <a:rPr lang="en-US" i="1" dirty="0">
                <a:latin typeface="Segoe UI Semibold"/>
                <a:cs typeface="Segoe UI Semibold"/>
              </a:rPr>
              <a:t>Introduction: </a:t>
            </a:r>
            <a:br>
              <a:rPr lang="en-US" dirty="0"/>
            </a:br>
            <a:r>
              <a:rPr lang="en-US" dirty="0">
                <a:latin typeface="Segoe UI Semibold"/>
                <a:cs typeface="Segoe UI Semibold"/>
              </a:rPr>
              <a:t>The Take Charge Program and </a:t>
            </a:r>
            <a:br>
              <a:rPr lang="en-US" dirty="0"/>
            </a:br>
            <a:r>
              <a:rPr lang="en-US" dirty="0">
                <a:latin typeface="Segoe UI Semibold"/>
                <a:cs typeface="Segoe UI Semibold"/>
              </a:rPr>
              <a:t>Virtual Power Plants (VPPs) in NJ</a:t>
            </a:r>
            <a:br>
              <a:rPr lang="en-US" dirty="0">
                <a:latin typeface="Segoe UI Semibold"/>
                <a:cs typeface="Segoe UI Semibold"/>
              </a:rPr>
            </a:br>
            <a:br>
              <a:rPr lang="en-US" dirty="0">
                <a:latin typeface="Segoe UI Semibold"/>
                <a:cs typeface="Segoe UI Semibold"/>
              </a:rPr>
            </a:br>
            <a:r>
              <a:rPr lang="en-US" sz="2000" dirty="0">
                <a:highlight>
                  <a:srgbClr val="FFFFFF"/>
                </a:highlight>
                <a:latin typeface="inherit"/>
                <a:cs typeface="Segoe UI Semibold"/>
              </a:rPr>
              <a:t>Madeline </a:t>
            </a:r>
            <a:r>
              <a:rPr lang="en-US" sz="2000" dirty="0" err="1">
                <a:highlight>
                  <a:srgbClr val="FFFFFF"/>
                </a:highlight>
                <a:latin typeface="inherit"/>
                <a:cs typeface="Segoe UI Semibold"/>
              </a:rPr>
              <a:t>Urbish</a:t>
            </a:r>
            <a:r>
              <a:rPr lang="en-US" sz="2000" dirty="0">
                <a:highlight>
                  <a:srgbClr val="FFFFFF"/>
                </a:highlight>
                <a:latin typeface="inherit"/>
                <a:cs typeface="Segoe UI Semibold"/>
              </a:rPr>
              <a:t>, Governor's Senior Advisor on Energy</a:t>
            </a:r>
            <a:endParaRPr lang="en-US" sz="2000" dirty="0"/>
          </a:p>
        </p:txBody>
      </p:sp>
    </p:spTree>
    <p:extLst>
      <p:ext uri="{BB962C8B-B14F-4D97-AF65-F5344CB8AC3E}">
        <p14:creationId xmlns:p14="http://schemas.microsoft.com/office/powerpoint/2010/main" val="1782884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988082-8D40-A76C-B760-D39A55BE5DF6}"/>
              </a:ext>
            </a:extLst>
          </p:cNvPr>
          <p:cNvSpPr>
            <a:spLocks noGrp="1"/>
          </p:cNvSpPr>
          <p:nvPr>
            <p:ph type="title"/>
          </p:nvPr>
        </p:nvSpPr>
        <p:spPr>
          <a:xfrm>
            <a:off x="2420141" y="596329"/>
            <a:ext cx="7832569" cy="800734"/>
          </a:xfrm>
        </p:spPr>
        <p:txBody>
          <a:bodyPr/>
          <a:lstStyle/>
          <a:p>
            <a:r>
              <a:rPr lang="en-US" sz="4400" dirty="0"/>
              <a:t>Program Basics: </a:t>
            </a:r>
            <a:r>
              <a:rPr lang="en-US" sz="4400" i="1" dirty="0"/>
              <a:t>Goals</a:t>
            </a:r>
          </a:p>
        </p:txBody>
      </p:sp>
      <p:sp>
        <p:nvSpPr>
          <p:cNvPr id="4" name="Text Placeholder 3">
            <a:extLst>
              <a:ext uri="{FF2B5EF4-FFF2-40B4-BE49-F238E27FC236}">
                <a16:creationId xmlns:a16="http://schemas.microsoft.com/office/drawing/2014/main" id="{5ACCE8C5-E5AD-00F9-F11D-2AFF4B371332}"/>
              </a:ext>
            </a:extLst>
          </p:cNvPr>
          <p:cNvSpPr>
            <a:spLocks noGrp="1"/>
          </p:cNvSpPr>
          <p:nvPr>
            <p:ph type="body" sz="quarter" idx="13"/>
          </p:nvPr>
        </p:nvSpPr>
        <p:spPr>
          <a:xfrm>
            <a:off x="2420141" y="1788554"/>
            <a:ext cx="9339043" cy="4246486"/>
          </a:xfrm>
        </p:spPr>
        <p:txBody>
          <a:bodyPr>
            <a:normAutofit fontScale="92500"/>
          </a:bodyPr>
          <a:lstStyle/>
          <a:p>
            <a:pPr marL="342900" indent="-342900">
              <a:buFont typeface="Arial" panose="020B0604020202020204" pitchFamily="34" charset="0"/>
              <a:buChar char="•"/>
            </a:pPr>
            <a:r>
              <a:rPr lang="en-US" sz="2400" dirty="0"/>
              <a:t>Provide funding for electric vehicle charging infrastructure projects in New Jersey serving private (for-profit) commercial fleets</a:t>
            </a:r>
          </a:p>
          <a:p>
            <a:endParaRPr lang="en-US" sz="2400" dirty="0"/>
          </a:p>
          <a:p>
            <a:pPr marL="342900" indent="-342900">
              <a:buFont typeface="Arial" panose="020B0604020202020204" pitchFamily="34" charset="0"/>
              <a:buChar char="•"/>
            </a:pPr>
            <a:r>
              <a:rPr lang="en-US" sz="2400" dirty="0"/>
              <a:t>Provide funding for new renewable energy generation and/or battery storage systems to support chargers</a:t>
            </a:r>
          </a:p>
          <a:p>
            <a:endParaRPr lang="en-US" sz="2400" dirty="0"/>
          </a:p>
          <a:p>
            <a:pPr marL="342900" indent="-342900">
              <a:buFont typeface="Arial" panose="020B0604020202020204" pitchFamily="34" charset="0"/>
              <a:buChar char="•"/>
            </a:pPr>
            <a:r>
              <a:rPr lang="en-US" sz="2400" dirty="0"/>
              <a:t>Enable participation in VPPs and increase solar energy/energy storage capacity in New Jersey </a:t>
            </a:r>
          </a:p>
          <a:p>
            <a:endParaRPr lang="en-US" sz="2400" dirty="0"/>
          </a:p>
          <a:p>
            <a:pPr marL="342900" indent="-342900">
              <a:buFont typeface="Arial" panose="020B0604020202020204" pitchFamily="34" charset="0"/>
              <a:buChar char="•"/>
            </a:pPr>
            <a:r>
              <a:rPr lang="en-US" sz="2400" dirty="0"/>
              <a:t>Complement existing charger incentive program offerings currently available through DEP/BPU/Private Utilities </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1036795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A3987-A0ED-9206-DB0E-B59500E248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16DEDC-9FFF-BA86-F0FB-86770D9C4C13}"/>
              </a:ext>
            </a:extLst>
          </p:cNvPr>
          <p:cNvSpPr>
            <a:spLocks noGrp="1"/>
          </p:cNvSpPr>
          <p:nvPr>
            <p:ph type="title"/>
          </p:nvPr>
        </p:nvSpPr>
        <p:spPr>
          <a:xfrm>
            <a:off x="838200" y="273687"/>
            <a:ext cx="10515600" cy="1325563"/>
          </a:xfrm>
        </p:spPr>
        <p:txBody>
          <a:bodyPr anchor="ctr">
            <a:normAutofit/>
          </a:bodyPr>
          <a:lstStyle/>
          <a:p>
            <a:r>
              <a:rPr lang="en-US" dirty="0"/>
              <a:t>Program Basics: </a:t>
            </a:r>
            <a:r>
              <a:rPr lang="en-US" i="1" dirty="0"/>
              <a:t>Applicant Eligibility</a:t>
            </a:r>
          </a:p>
        </p:txBody>
      </p:sp>
      <p:graphicFrame>
        <p:nvGraphicFramePr>
          <p:cNvPr id="5" name="Text Placeholder 2">
            <a:extLst>
              <a:ext uri="{FF2B5EF4-FFF2-40B4-BE49-F238E27FC236}">
                <a16:creationId xmlns:a16="http://schemas.microsoft.com/office/drawing/2014/main" id="{97896377-6C13-C1BB-C353-6C8CE489703C}"/>
              </a:ext>
            </a:extLst>
          </p:cNvPr>
          <p:cNvGraphicFramePr/>
          <p:nvPr>
            <p:extLst>
              <p:ext uri="{D42A27DB-BD31-4B8C-83A1-F6EECF244321}">
                <p14:modId xmlns:p14="http://schemas.microsoft.com/office/powerpoint/2010/main" val="2092828009"/>
              </p:ext>
            </p:extLst>
          </p:nvPr>
        </p:nvGraphicFramePr>
        <p:xfrm>
          <a:off x="838200" y="1599250"/>
          <a:ext cx="995172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98319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DFC1F-D9D6-1E77-6C96-03398ED7F3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6E6D23-89D5-094E-A5E1-8A78DCF3AEF0}"/>
              </a:ext>
            </a:extLst>
          </p:cNvPr>
          <p:cNvSpPr>
            <a:spLocks noGrp="1"/>
          </p:cNvSpPr>
          <p:nvPr>
            <p:ph type="title"/>
          </p:nvPr>
        </p:nvSpPr>
        <p:spPr>
          <a:xfrm>
            <a:off x="481867" y="621792"/>
            <a:ext cx="11365688" cy="731997"/>
          </a:xfrm>
        </p:spPr>
        <p:txBody>
          <a:bodyPr anchor="ctr">
            <a:normAutofit/>
          </a:bodyPr>
          <a:lstStyle/>
          <a:p>
            <a:r>
              <a:rPr lang="en-US" dirty="0"/>
              <a:t>Program Basics: </a:t>
            </a:r>
            <a:r>
              <a:rPr lang="en-US" i="1" dirty="0"/>
              <a:t>Eligible Costs</a:t>
            </a:r>
          </a:p>
        </p:txBody>
      </p:sp>
      <p:sp>
        <p:nvSpPr>
          <p:cNvPr id="3" name="Text Placeholder 2">
            <a:extLst>
              <a:ext uri="{FF2B5EF4-FFF2-40B4-BE49-F238E27FC236}">
                <a16:creationId xmlns:a16="http://schemas.microsoft.com/office/drawing/2014/main" id="{9CC6C48C-1FC1-48C4-67ED-5EA8575961DE}"/>
              </a:ext>
            </a:extLst>
          </p:cNvPr>
          <p:cNvSpPr>
            <a:spLocks noGrp="1"/>
          </p:cNvSpPr>
          <p:nvPr>
            <p:ph type="body" sz="quarter" idx="13"/>
          </p:nvPr>
        </p:nvSpPr>
        <p:spPr>
          <a:xfrm>
            <a:off x="344445" y="1353788"/>
            <a:ext cx="11698203" cy="4205763"/>
          </a:xfrm>
        </p:spPr>
        <p:txBody>
          <a:bodyPr>
            <a:normAutofit/>
          </a:bodyPr>
          <a:lstStyle/>
          <a:p>
            <a:pPr marL="342900" indent="-342900">
              <a:buFont typeface="Arial" panose="020B0604020202020204" pitchFamily="34" charset="0"/>
              <a:buChar char="•"/>
            </a:pPr>
            <a:endParaRPr lang="en-US" sz="1800" dirty="0"/>
          </a:p>
          <a:p>
            <a:pPr marL="536555" lvl="1" indent="-342900">
              <a:buFont typeface="Arial" panose="020B0604020202020204" pitchFamily="34" charset="0"/>
              <a:buChar char="•"/>
            </a:pPr>
            <a:r>
              <a:rPr lang="en-US" sz="1800" dirty="0"/>
              <a:t>Materials, labor*, and equipment, including:</a:t>
            </a:r>
          </a:p>
          <a:p>
            <a:pPr marL="993743" lvl="2" indent="-342900">
              <a:buFont typeface="Arial" panose="020B0604020202020204" pitchFamily="34" charset="0"/>
              <a:buChar char="•"/>
            </a:pPr>
            <a:r>
              <a:rPr lang="en-US" sz="1800" dirty="0"/>
              <a:t>New charging stations (Level 2 or DCFC)</a:t>
            </a:r>
          </a:p>
          <a:p>
            <a:pPr marL="993743" lvl="2" indent="-342900">
              <a:buFont typeface="Arial" panose="020B0604020202020204" pitchFamily="34" charset="0"/>
              <a:buChar char="•"/>
            </a:pPr>
            <a:r>
              <a:rPr lang="en-US" sz="1800" dirty="0"/>
              <a:t>Make ready upgrades (e.g., electric supply upgrades, site prep)</a:t>
            </a:r>
          </a:p>
          <a:p>
            <a:pPr marL="993743" lvl="2" indent="-342900">
              <a:buFont typeface="Arial" panose="020B0604020202020204" pitchFamily="34" charset="0"/>
              <a:buChar char="•"/>
            </a:pPr>
            <a:r>
              <a:rPr lang="en-US" sz="1800" dirty="0"/>
              <a:t>On-site renewable generation/storage systems (subject to 60% cap relative to total eligible costs)</a:t>
            </a:r>
          </a:p>
          <a:p>
            <a:pPr marL="536555" lvl="1" indent="-342900">
              <a:buFont typeface="Arial" panose="020B0604020202020204" pitchFamily="34" charset="0"/>
              <a:buChar char="•"/>
            </a:pPr>
            <a:r>
              <a:rPr lang="en-US" sz="1800" dirty="0"/>
              <a:t>Site assessment, engineering, and design related to the above (includes 12-month lookback; 15% cap)</a:t>
            </a:r>
          </a:p>
          <a:p>
            <a:pPr marL="536555" lvl="1" indent="-342900">
              <a:buFont typeface="Arial" panose="020B0604020202020204" pitchFamily="34" charset="0"/>
              <a:buChar char="•"/>
            </a:pPr>
            <a:r>
              <a:rPr lang="en-US" sz="1800" dirty="0"/>
              <a:t>Delivery, activation fees, warranty, and network subscription costs (up to 3 years)</a:t>
            </a:r>
          </a:p>
          <a:p>
            <a:pPr marL="536555" lvl="1" indent="-342900">
              <a:buFont typeface="Arial" panose="020B0604020202020204" pitchFamily="34" charset="0"/>
              <a:buChar char="•"/>
            </a:pPr>
            <a:r>
              <a:rPr lang="en-US" sz="1800" dirty="0"/>
              <a:t>Associated site upgrades (e.g.: signage, protective bollards, and pavement striping)</a:t>
            </a:r>
          </a:p>
          <a:p>
            <a:pPr marL="536555" lvl="1" indent="-342900">
              <a:buFont typeface="Arial" panose="020B0604020202020204" pitchFamily="34" charset="0"/>
              <a:buChar char="•"/>
            </a:pPr>
            <a:r>
              <a:rPr lang="en-US" sz="1800" dirty="0"/>
              <a:t>Payments for the use of temporary mobile chargers and/or mobile battery storage systems**</a:t>
            </a:r>
          </a:p>
          <a:p>
            <a:pPr marL="193655" lvl="1"/>
            <a:endParaRPr lang="en-US" sz="1800" dirty="0"/>
          </a:p>
          <a:p>
            <a:pPr lvl="1" indent="0">
              <a:buNone/>
            </a:pPr>
            <a:r>
              <a:rPr lang="en-US" sz="1800" dirty="0"/>
              <a:t>*All work must be by Public Work Contractors &amp; subject to prevailing wage/affirmative action requirements </a:t>
            </a:r>
          </a:p>
          <a:p>
            <a:pPr lvl="1" indent="0">
              <a:buNone/>
            </a:pPr>
            <a:r>
              <a:rPr lang="en-US" sz="1800" dirty="0"/>
              <a:t>**Eligible on the condition that permanent chargers are installed by the end of the allowable construction period</a:t>
            </a:r>
          </a:p>
        </p:txBody>
      </p:sp>
    </p:spTree>
    <p:extLst>
      <p:ext uri="{BB962C8B-B14F-4D97-AF65-F5344CB8AC3E}">
        <p14:creationId xmlns:p14="http://schemas.microsoft.com/office/powerpoint/2010/main" val="3458061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48269-59FD-C064-3C5A-FA82005E6123}"/>
              </a:ext>
            </a:extLst>
          </p:cNvPr>
          <p:cNvSpPr>
            <a:spLocks noGrp="1"/>
          </p:cNvSpPr>
          <p:nvPr>
            <p:ph type="title"/>
          </p:nvPr>
        </p:nvSpPr>
        <p:spPr>
          <a:xfrm>
            <a:off x="381283" y="438912"/>
            <a:ext cx="11039258" cy="680198"/>
          </a:xfrm>
        </p:spPr>
        <p:txBody>
          <a:bodyPr wrap="square" anchor="ctr">
            <a:normAutofit fontScale="90000"/>
          </a:bodyPr>
          <a:lstStyle/>
          <a:p>
            <a:r>
              <a:rPr lang="en-US" sz="4400" dirty="0"/>
              <a:t>Program Basics: </a:t>
            </a:r>
            <a:r>
              <a:rPr lang="en-US" sz="4400" i="1" dirty="0"/>
              <a:t>Funding</a:t>
            </a:r>
          </a:p>
        </p:txBody>
      </p:sp>
      <p:graphicFrame>
        <p:nvGraphicFramePr>
          <p:cNvPr id="5" name="Text Placeholder 2">
            <a:extLst>
              <a:ext uri="{FF2B5EF4-FFF2-40B4-BE49-F238E27FC236}">
                <a16:creationId xmlns:a16="http://schemas.microsoft.com/office/drawing/2014/main" id="{93FDE52C-A715-8177-84D2-7C50CD3A230F}"/>
              </a:ext>
            </a:extLst>
          </p:cNvPr>
          <p:cNvGraphicFramePr/>
          <p:nvPr>
            <p:extLst>
              <p:ext uri="{D42A27DB-BD31-4B8C-83A1-F6EECF244321}">
                <p14:modId xmlns:p14="http://schemas.microsoft.com/office/powerpoint/2010/main" val="3273572877"/>
              </p:ext>
            </p:extLst>
          </p:nvPr>
        </p:nvGraphicFramePr>
        <p:xfrm>
          <a:off x="381283" y="1335024"/>
          <a:ext cx="10515600" cy="51937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8627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A65F4-2E3F-3345-DA03-8B0A20B6E6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83E262-DF7F-17EE-DCEC-0F78DE807A04}"/>
              </a:ext>
            </a:extLst>
          </p:cNvPr>
          <p:cNvSpPr>
            <a:spLocks noGrp="1"/>
          </p:cNvSpPr>
          <p:nvPr>
            <p:ph type="title"/>
          </p:nvPr>
        </p:nvSpPr>
        <p:spPr>
          <a:xfrm>
            <a:off x="885896" y="203200"/>
            <a:ext cx="10944664" cy="623911"/>
          </a:xfrm>
        </p:spPr>
        <p:txBody>
          <a:bodyPr wrap="square" anchor="ctr">
            <a:normAutofit fontScale="90000"/>
          </a:bodyPr>
          <a:lstStyle/>
          <a:p>
            <a:r>
              <a:rPr lang="en-US" sz="4400" dirty="0"/>
              <a:t>Program Basics: </a:t>
            </a:r>
            <a:r>
              <a:rPr lang="en-US" sz="4400" i="1" dirty="0"/>
              <a:t>Post-Approval Process</a:t>
            </a:r>
          </a:p>
        </p:txBody>
      </p:sp>
      <p:graphicFrame>
        <p:nvGraphicFramePr>
          <p:cNvPr id="5" name="Text Placeholder 2">
            <a:extLst>
              <a:ext uri="{FF2B5EF4-FFF2-40B4-BE49-F238E27FC236}">
                <a16:creationId xmlns:a16="http://schemas.microsoft.com/office/drawing/2014/main" id="{BF4F8266-9C75-3196-FBBC-77730885A455}"/>
              </a:ext>
            </a:extLst>
          </p:cNvPr>
          <p:cNvGraphicFramePr/>
          <p:nvPr>
            <p:extLst>
              <p:ext uri="{D42A27DB-BD31-4B8C-83A1-F6EECF244321}">
                <p14:modId xmlns:p14="http://schemas.microsoft.com/office/powerpoint/2010/main" val="260655284"/>
              </p:ext>
            </p:extLst>
          </p:nvPr>
        </p:nvGraphicFramePr>
        <p:xfrm>
          <a:off x="355600" y="1143000"/>
          <a:ext cx="11768667" cy="551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8934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116F4-414E-FC1B-6CA2-783CD40C6D1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AC6469B9-E269-8A45-27DC-726516740F86}"/>
              </a:ext>
            </a:extLst>
          </p:cNvPr>
          <p:cNvSpPr/>
          <p:nvPr/>
        </p:nvSpPr>
        <p:spPr>
          <a:xfrm>
            <a:off x="70619" y="1168401"/>
            <a:ext cx="5713942" cy="545253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AE46EB-F54A-E037-901E-2FDAE650E5AF}"/>
              </a:ext>
            </a:extLst>
          </p:cNvPr>
          <p:cNvSpPr>
            <a:spLocks noGrp="1"/>
          </p:cNvSpPr>
          <p:nvPr>
            <p:ph type="title"/>
          </p:nvPr>
        </p:nvSpPr>
        <p:spPr>
          <a:xfrm>
            <a:off x="141190" y="-135897"/>
            <a:ext cx="12005930" cy="1325563"/>
          </a:xfrm>
        </p:spPr>
        <p:txBody>
          <a:bodyPr/>
          <a:lstStyle/>
          <a:p>
            <a:r>
              <a:rPr lang="en-US" dirty="0"/>
              <a:t>Program Basics: </a:t>
            </a:r>
            <a:r>
              <a:rPr lang="en-US" i="1" dirty="0"/>
              <a:t>Post-Construction Compliance</a:t>
            </a:r>
          </a:p>
        </p:txBody>
      </p:sp>
      <p:sp>
        <p:nvSpPr>
          <p:cNvPr id="3" name="Text Placeholder 2">
            <a:extLst>
              <a:ext uri="{FF2B5EF4-FFF2-40B4-BE49-F238E27FC236}">
                <a16:creationId xmlns:a16="http://schemas.microsoft.com/office/drawing/2014/main" id="{3EE77308-AF12-604C-0FF6-7FA0B8C37991}"/>
              </a:ext>
            </a:extLst>
          </p:cNvPr>
          <p:cNvSpPr>
            <a:spLocks noGrp="1"/>
          </p:cNvSpPr>
          <p:nvPr>
            <p:ph sz="half" idx="4294967295"/>
          </p:nvPr>
        </p:nvSpPr>
        <p:spPr>
          <a:xfrm>
            <a:off x="186506" y="678288"/>
            <a:ext cx="5549900" cy="4351338"/>
          </a:xfrm>
        </p:spPr>
        <p:txBody>
          <a:bodyPr>
            <a:normAutofit fontScale="92500"/>
          </a:bodyPr>
          <a:lstStyle/>
          <a:p>
            <a:pPr marL="342900" lvl="0" indent="-342900" fontAlgn="t">
              <a:lnSpc>
                <a:spcPct val="100000"/>
              </a:lnSpc>
              <a:buFont typeface="Arial" panose="020B0604020202020204" pitchFamily="34" charset="0"/>
              <a:buChar char="•"/>
            </a:pPr>
            <a:endParaRPr lang="en-US" b="1" dirty="0">
              <a:latin typeface="+mn-lt"/>
            </a:endParaRPr>
          </a:p>
          <a:p>
            <a:pPr lvl="0" fontAlgn="t">
              <a:lnSpc>
                <a:spcPct val="100000"/>
              </a:lnSpc>
            </a:pPr>
            <a:r>
              <a:rPr lang="en-US" sz="2400" b="1" dirty="0">
                <a:latin typeface="+mn-lt"/>
              </a:rPr>
              <a:t>Must provide charger usage data for 3 years using pre-qualified software from the NJDEP Compliant Network Service Provider list:</a:t>
            </a:r>
          </a:p>
          <a:p>
            <a:pPr lvl="0" fontAlgn="t">
              <a:lnSpc>
                <a:spcPct val="100000"/>
              </a:lnSpc>
            </a:pPr>
            <a:endParaRPr lang="en-US" sz="2400" b="1" dirty="0">
              <a:latin typeface="+mn-lt"/>
            </a:endParaRPr>
          </a:p>
          <a:p>
            <a:pPr lvl="0" fontAlgn="t">
              <a:lnSpc>
                <a:spcPct val="100000"/>
              </a:lnSpc>
            </a:pPr>
            <a:endParaRPr lang="en-US" sz="2400" b="1" dirty="0">
              <a:latin typeface="+mn-lt"/>
            </a:endParaRPr>
          </a:p>
          <a:p>
            <a:pPr marL="342900" lvl="0" indent="-342900" fontAlgn="t">
              <a:lnSpc>
                <a:spcPct val="100000"/>
              </a:lnSpc>
              <a:buFont typeface="Arial" panose="020B0604020202020204" pitchFamily="34" charset="0"/>
              <a:buChar char="•"/>
            </a:pPr>
            <a:endParaRPr lang="en-US" sz="2400" b="1" dirty="0">
              <a:latin typeface="+mn-lt"/>
            </a:endParaRPr>
          </a:p>
          <a:p>
            <a:pPr lvl="0" fontAlgn="t">
              <a:lnSpc>
                <a:spcPct val="100000"/>
              </a:lnSpc>
            </a:pPr>
            <a:endParaRPr lang="en-US" sz="2400" b="1" dirty="0">
              <a:latin typeface="+mn-lt"/>
            </a:endParaRPr>
          </a:p>
          <a:p>
            <a:pPr lvl="0" fontAlgn="t">
              <a:lnSpc>
                <a:spcPct val="100000"/>
              </a:lnSpc>
            </a:pPr>
            <a:r>
              <a:rPr lang="en-US" sz="2400" b="1" dirty="0">
                <a:latin typeface="+mn-lt"/>
              </a:rPr>
              <a:t>Please see the link below to apply to be added: </a:t>
            </a:r>
          </a:p>
          <a:p>
            <a:pPr marL="342900" lvl="0" indent="-342900" fontAlgn="t">
              <a:lnSpc>
                <a:spcPct val="100000"/>
              </a:lnSpc>
              <a:buFont typeface="Arial" panose="020B0604020202020204" pitchFamily="34" charset="0"/>
              <a:buChar char="•"/>
            </a:pPr>
            <a:endParaRPr lang="en-US" dirty="0"/>
          </a:p>
          <a:p>
            <a:pPr marL="342900" lvl="0" indent="-342900" fontAlgn="t">
              <a:lnSpc>
                <a:spcPct val="100000"/>
              </a:lnSpc>
              <a:buFont typeface="Arial" panose="020B0604020202020204" pitchFamily="34" charset="0"/>
              <a:buChar char="•"/>
            </a:pPr>
            <a:endParaRPr lang="en-US" dirty="0"/>
          </a:p>
          <a:p>
            <a:pPr marL="342900" lvl="0" indent="-342900" fontAlgn="t">
              <a:lnSpc>
                <a:spcPct val="100000"/>
              </a:lnSpc>
              <a:buFont typeface="Arial" panose="020B0604020202020204" pitchFamily="34" charset="0"/>
              <a:buChar char="•"/>
            </a:pPr>
            <a:endParaRPr lang="en-US" dirty="0"/>
          </a:p>
          <a:p>
            <a:pPr marL="536555" lvl="1"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endParaRPr lang="en-US" dirty="0"/>
          </a:p>
        </p:txBody>
      </p:sp>
      <p:pic>
        <p:nvPicPr>
          <p:cNvPr id="5" name="Picture 4" descr="DEP Compliant Network Service Provider List&#10;">
            <a:extLst>
              <a:ext uri="{FF2B5EF4-FFF2-40B4-BE49-F238E27FC236}">
                <a16:creationId xmlns:a16="http://schemas.microsoft.com/office/drawing/2014/main" id="{3D08620D-CEC4-A79C-5221-C77FD3EEEF61}"/>
              </a:ext>
            </a:extLst>
          </p:cNvPr>
          <p:cNvPicPr>
            <a:picLocks noChangeAspect="1"/>
          </p:cNvPicPr>
          <p:nvPr/>
        </p:nvPicPr>
        <p:blipFill>
          <a:blip r:embed="rId2"/>
          <a:srcRect l="7560" t="1943" r="4031" b="6026"/>
          <a:stretch>
            <a:fillRect/>
          </a:stretch>
        </p:blipFill>
        <p:spPr>
          <a:xfrm>
            <a:off x="2014413" y="2389424"/>
            <a:ext cx="1688478" cy="1665138"/>
          </a:xfrm>
          <a:prstGeom prst="rect">
            <a:avLst/>
          </a:prstGeom>
        </p:spPr>
      </p:pic>
      <p:pic>
        <p:nvPicPr>
          <p:cNvPr id="7" name="Picture 6">
            <a:extLst>
              <a:ext uri="{FF2B5EF4-FFF2-40B4-BE49-F238E27FC236}">
                <a16:creationId xmlns:a16="http://schemas.microsoft.com/office/drawing/2014/main" id="{BE84C0CE-823C-1871-FF79-DF5FB651806A}"/>
              </a:ext>
            </a:extLst>
          </p:cNvPr>
          <p:cNvPicPr>
            <a:picLocks noChangeAspect="1"/>
          </p:cNvPicPr>
          <p:nvPr/>
        </p:nvPicPr>
        <p:blipFill>
          <a:blip r:embed="rId3"/>
          <a:srcRect l="1818" t="2548" r="4341" b="4387"/>
          <a:stretch>
            <a:fillRect/>
          </a:stretch>
        </p:blipFill>
        <p:spPr>
          <a:xfrm>
            <a:off x="2051155" y="4679497"/>
            <a:ext cx="1752869" cy="1728639"/>
          </a:xfrm>
          <a:prstGeom prst="rect">
            <a:avLst/>
          </a:prstGeom>
        </p:spPr>
      </p:pic>
      <p:sp>
        <p:nvSpPr>
          <p:cNvPr id="11" name="Rectangle 10">
            <a:extLst>
              <a:ext uri="{FF2B5EF4-FFF2-40B4-BE49-F238E27FC236}">
                <a16:creationId xmlns:a16="http://schemas.microsoft.com/office/drawing/2014/main" id="{87F609C6-26F5-8576-0AB9-634D6B310BE4}"/>
              </a:ext>
            </a:extLst>
          </p:cNvPr>
          <p:cNvSpPr/>
          <p:nvPr/>
        </p:nvSpPr>
        <p:spPr>
          <a:xfrm>
            <a:off x="6933616" y="2759708"/>
            <a:ext cx="4965701" cy="226991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041311E-F239-65B8-1314-989871301ED7}"/>
              </a:ext>
            </a:extLst>
          </p:cNvPr>
          <p:cNvSpPr txBox="1"/>
          <p:nvPr/>
        </p:nvSpPr>
        <p:spPr>
          <a:xfrm>
            <a:off x="7242369" y="3109837"/>
            <a:ext cx="4348194" cy="1569660"/>
          </a:xfrm>
          <a:prstGeom prst="rect">
            <a:avLst/>
          </a:prstGeom>
          <a:noFill/>
        </p:spPr>
        <p:txBody>
          <a:bodyPr wrap="square" rtlCol="0">
            <a:spAutoFit/>
          </a:bodyPr>
          <a:lstStyle/>
          <a:p>
            <a:pPr lvl="0" fontAlgn="t">
              <a:lnSpc>
                <a:spcPct val="100000"/>
              </a:lnSpc>
            </a:pPr>
            <a:r>
              <a:rPr lang="en-US" sz="2400" b="1" dirty="0"/>
              <a:t>Must show proof of enrollment in a VPP and/or managed charging program before the end of the 3-year compliance period.</a:t>
            </a:r>
          </a:p>
        </p:txBody>
      </p:sp>
      <p:sp>
        <p:nvSpPr>
          <p:cNvPr id="4" name="Cross 3">
            <a:extLst>
              <a:ext uri="{FF2B5EF4-FFF2-40B4-BE49-F238E27FC236}">
                <a16:creationId xmlns:a16="http://schemas.microsoft.com/office/drawing/2014/main" id="{2DA9D57D-6F84-CBE8-2E90-13CA0E9DFEAF}"/>
              </a:ext>
            </a:extLst>
          </p:cNvPr>
          <p:cNvSpPr/>
          <p:nvPr/>
        </p:nvSpPr>
        <p:spPr>
          <a:xfrm>
            <a:off x="5900448" y="3448099"/>
            <a:ext cx="914400" cy="914400"/>
          </a:xfrm>
          <a:prstGeom prst="plus">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9277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15BFE-4CA8-CEE0-EF35-539843273011}"/>
              </a:ext>
            </a:extLst>
          </p:cNvPr>
          <p:cNvSpPr>
            <a:spLocks noGrp="1"/>
          </p:cNvSpPr>
          <p:nvPr>
            <p:ph type="title"/>
          </p:nvPr>
        </p:nvSpPr>
        <p:spPr>
          <a:xfrm>
            <a:off x="564163" y="625135"/>
            <a:ext cx="11039258" cy="680198"/>
          </a:xfrm>
        </p:spPr>
        <p:txBody>
          <a:bodyPr/>
          <a:lstStyle/>
          <a:p>
            <a:r>
              <a:rPr lang="en-US" dirty="0"/>
              <a:t>Accessing the Application</a:t>
            </a:r>
          </a:p>
        </p:txBody>
      </p:sp>
      <p:pic>
        <p:nvPicPr>
          <p:cNvPr id="6" name="Picture 5" descr="Text&#10;&#10;AI-generated content may be incorrect.">
            <a:extLst>
              <a:ext uri="{FF2B5EF4-FFF2-40B4-BE49-F238E27FC236}">
                <a16:creationId xmlns:a16="http://schemas.microsoft.com/office/drawing/2014/main" id="{AA8C4B79-E099-1E94-092B-490E81757E58}"/>
              </a:ext>
            </a:extLst>
          </p:cNvPr>
          <p:cNvPicPr>
            <a:picLocks noChangeAspect="1"/>
          </p:cNvPicPr>
          <p:nvPr/>
        </p:nvPicPr>
        <p:blipFill>
          <a:blip r:embed="rId2"/>
          <a:stretch>
            <a:fillRect/>
          </a:stretch>
        </p:blipFill>
        <p:spPr>
          <a:xfrm>
            <a:off x="566614" y="1719011"/>
            <a:ext cx="9446846" cy="4582517"/>
          </a:xfrm>
          <a:prstGeom prst="rect">
            <a:avLst/>
          </a:prstGeom>
        </p:spPr>
      </p:pic>
      <p:sp>
        <p:nvSpPr>
          <p:cNvPr id="7" name="Rectangle 6">
            <a:extLst>
              <a:ext uri="{FF2B5EF4-FFF2-40B4-BE49-F238E27FC236}">
                <a16:creationId xmlns:a16="http://schemas.microsoft.com/office/drawing/2014/main" id="{08978593-72DE-18CF-1F93-02C6DFD05156}"/>
              </a:ext>
            </a:extLst>
          </p:cNvPr>
          <p:cNvSpPr/>
          <p:nvPr/>
        </p:nvSpPr>
        <p:spPr>
          <a:xfrm>
            <a:off x="7788031" y="5423877"/>
            <a:ext cx="2448169" cy="992553"/>
          </a:xfrm>
          <a:prstGeom prst="rect">
            <a:avLst/>
          </a:prstGeom>
          <a:noFill/>
          <a:ln w="95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Tree>
    <p:extLst>
      <p:ext uri="{BB962C8B-B14F-4D97-AF65-F5344CB8AC3E}">
        <p14:creationId xmlns:p14="http://schemas.microsoft.com/office/powerpoint/2010/main" val="3659924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FC209C-D99F-4438-B74D-C1FA2E7544E5}"/>
              </a:ext>
            </a:extLst>
          </p:cNvPr>
          <p:cNvSpPr>
            <a:spLocks noGrp="1"/>
          </p:cNvSpPr>
          <p:nvPr>
            <p:ph type="body" sz="quarter" idx="10"/>
          </p:nvPr>
        </p:nvSpPr>
        <p:spPr>
          <a:xfrm>
            <a:off x="381000" y="258096"/>
            <a:ext cx="8823325" cy="553998"/>
          </a:xfrm>
        </p:spPr>
        <p:txBody>
          <a:bodyPr/>
          <a:lstStyle/>
          <a:p>
            <a:r>
              <a:rPr lang="en-US">
                <a:latin typeface="Segoe UI" panose="020B0502040204020203" pitchFamily="34" charset="0"/>
                <a:cs typeface="Segoe UI" panose="020B0502040204020203" pitchFamily="34" charset="0"/>
              </a:rPr>
              <a:t>Sample Application</a:t>
            </a:r>
          </a:p>
        </p:txBody>
      </p:sp>
      <p:sp>
        <p:nvSpPr>
          <p:cNvPr id="9" name="TextBox 8">
            <a:extLst>
              <a:ext uri="{FF2B5EF4-FFF2-40B4-BE49-F238E27FC236}">
                <a16:creationId xmlns:a16="http://schemas.microsoft.com/office/drawing/2014/main" id="{6B10CDA6-988E-4CB4-BD82-BA89231D936A}"/>
              </a:ext>
            </a:extLst>
          </p:cNvPr>
          <p:cNvSpPr txBox="1"/>
          <p:nvPr/>
        </p:nvSpPr>
        <p:spPr>
          <a:xfrm>
            <a:off x="445006" y="1535010"/>
            <a:ext cx="5354903" cy="646331"/>
          </a:xfrm>
          <a:prstGeom prst="rect">
            <a:avLst/>
          </a:prstGeom>
          <a:noFill/>
        </p:spPr>
        <p:txBody>
          <a:bodyPr wrap="square" lIns="91440" tIns="45720" rIns="91440" bIns="45720" rtlCol="0" anchor="t">
            <a:spAutoFit/>
          </a:bodyPr>
          <a:lstStyle>
            <a:defPPr>
              <a:defRPr lang="en-US"/>
            </a:defPPr>
            <a:lvl1pPr>
              <a:defRPr>
                <a:solidFill>
                  <a:srgbClr val="000000"/>
                </a:solidFill>
                <a:latin typeface="Calibri" panose="020F0502020204030204" pitchFamily="34" charset="0"/>
                <a:cs typeface="Calibri" panose="020F0502020204030204" pitchFamily="34" charset="0"/>
              </a:defRPr>
            </a:lvl1pPr>
          </a:lstStyle>
          <a:p>
            <a:r>
              <a:rPr lang="en-US" dirty="0">
                <a:latin typeface="Segoe UI Semibold" panose="020B0702040204020203" pitchFamily="34" charset="0"/>
                <a:cs typeface="Segoe UI Semibold" panose="020B0702040204020203" pitchFamily="34" charset="0"/>
              </a:rPr>
              <a:t>Before beginning the application read through the information provided on the welcome page.</a:t>
            </a:r>
          </a:p>
        </p:txBody>
      </p:sp>
      <p:sp>
        <p:nvSpPr>
          <p:cNvPr id="11" name="TextBox 10">
            <a:extLst>
              <a:ext uri="{FF2B5EF4-FFF2-40B4-BE49-F238E27FC236}">
                <a16:creationId xmlns:a16="http://schemas.microsoft.com/office/drawing/2014/main" id="{1D2F32B2-3D0C-4D76-9375-ADE12BE1FACF}"/>
              </a:ext>
            </a:extLst>
          </p:cNvPr>
          <p:cNvSpPr txBox="1"/>
          <p:nvPr/>
        </p:nvSpPr>
        <p:spPr>
          <a:xfrm>
            <a:off x="445006" y="1084639"/>
            <a:ext cx="3113259" cy="369332"/>
          </a:xfrm>
          <a:prstGeom prst="rect">
            <a:avLst/>
          </a:prstGeom>
          <a:noFill/>
        </p:spPr>
        <p:txBody>
          <a:bodyPr wrap="square" lIns="91440" tIns="45720" rIns="91440" bIns="45720" rtlCol="0" anchor="t">
            <a:spAutoFit/>
          </a:bodyPr>
          <a:lstStyle/>
          <a:p>
            <a:pPr>
              <a:defRPr/>
            </a:pPr>
            <a:r>
              <a:rPr lang="en-US" b="1">
                <a:solidFill>
                  <a:srgbClr val="000000"/>
                </a:solidFill>
                <a:latin typeface="Segoe UI" panose="020B0502040204020203" pitchFamily="34" charset="0"/>
                <a:cs typeface="Segoe UI" panose="020B0502040204020203" pitchFamily="34" charset="0"/>
              </a:rPr>
              <a:t>Welcome</a:t>
            </a:r>
            <a:endParaRPr lang="en-US" b="1" i="0" u="none" strike="noStrike" kern="1200" cap="none" spc="0" normalizeH="0" baseline="0" noProof="0">
              <a:ln>
                <a:noFill/>
              </a:ln>
              <a:solidFill>
                <a:srgbClr val="000000"/>
              </a:solidFill>
              <a:effectLst/>
              <a:uLnTx/>
              <a:uFillTx/>
              <a:latin typeface="Segoe UI" panose="020B0502040204020203" pitchFamily="34" charset="0"/>
              <a:cs typeface="Segoe UI" panose="020B0502040204020203" pitchFamily="34" charset="0"/>
            </a:endParaRPr>
          </a:p>
        </p:txBody>
      </p:sp>
      <p:sp>
        <p:nvSpPr>
          <p:cNvPr id="12" name="Rectangle 11">
            <a:extLst>
              <a:ext uri="{FF2B5EF4-FFF2-40B4-BE49-F238E27FC236}">
                <a16:creationId xmlns:a16="http://schemas.microsoft.com/office/drawing/2014/main" id="{5D6CB4CE-773B-470F-BBFF-7C1C76AC5D6D}"/>
              </a:ext>
            </a:extLst>
          </p:cNvPr>
          <p:cNvSpPr/>
          <p:nvPr/>
        </p:nvSpPr>
        <p:spPr>
          <a:xfrm>
            <a:off x="-9144" y="5138058"/>
            <a:ext cx="12325739" cy="1841240"/>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3" name="TextBox 12">
            <a:extLst>
              <a:ext uri="{FF2B5EF4-FFF2-40B4-BE49-F238E27FC236}">
                <a16:creationId xmlns:a16="http://schemas.microsoft.com/office/drawing/2014/main" id="{F68C5A0A-F501-4F5C-872E-5C3B569D84C0}"/>
              </a:ext>
            </a:extLst>
          </p:cNvPr>
          <p:cNvSpPr txBox="1"/>
          <p:nvPr/>
        </p:nvSpPr>
        <p:spPr>
          <a:xfrm>
            <a:off x="445006" y="2363993"/>
            <a:ext cx="5354903" cy="369332"/>
          </a:xfrm>
          <a:prstGeom prst="rect">
            <a:avLst/>
          </a:prstGeom>
          <a:noFill/>
        </p:spPr>
        <p:txBody>
          <a:bodyPr wrap="square" lIns="91440" tIns="45720" rIns="91440" bIns="45720" rtlCol="0" anchor="t">
            <a:spAutoFit/>
          </a:bodyPr>
          <a:lstStyle>
            <a:defPPr>
              <a:defRPr lang="en-US"/>
            </a:defPPr>
            <a:lvl1pPr>
              <a:defRPr>
                <a:solidFill>
                  <a:srgbClr val="000000"/>
                </a:solidFill>
                <a:latin typeface="Calibri" panose="020F0502020204030204" pitchFamily="34" charset="0"/>
                <a:cs typeface="Calibri" panose="020F0502020204030204" pitchFamily="34" charset="0"/>
              </a:defRPr>
            </a:lvl1pPr>
          </a:lstStyle>
          <a:p>
            <a:r>
              <a:rPr lang="en-US" b="1" dirty="0">
                <a:latin typeface="Segoe UI Semibold" panose="020B0702040204020203" pitchFamily="34" charset="0"/>
                <a:cs typeface="Segoe UI Semibold" panose="020B0702040204020203" pitchFamily="34" charset="0"/>
              </a:rPr>
              <a:t>Once ready click “Next” to begin the application </a:t>
            </a:r>
          </a:p>
        </p:txBody>
      </p:sp>
      <p:sp>
        <p:nvSpPr>
          <p:cNvPr id="28" name="Oval 27">
            <a:extLst>
              <a:ext uri="{FF2B5EF4-FFF2-40B4-BE49-F238E27FC236}">
                <a16:creationId xmlns:a16="http://schemas.microsoft.com/office/drawing/2014/main" id="{9D7E215D-9CE5-4492-BE34-9AF948573F08}"/>
              </a:ext>
            </a:extLst>
          </p:cNvPr>
          <p:cNvSpPr/>
          <p:nvPr/>
        </p:nvSpPr>
        <p:spPr>
          <a:xfrm>
            <a:off x="243840" y="5347302"/>
            <a:ext cx="1188720" cy="1188720"/>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27" name="Graphic 26" descr="Download with solid fill">
            <a:extLst>
              <a:ext uri="{FF2B5EF4-FFF2-40B4-BE49-F238E27FC236}">
                <a16:creationId xmlns:a16="http://schemas.microsoft.com/office/drawing/2014/main" id="{DC4427B1-FECB-40F3-990D-F473DF553C6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81000" y="5445239"/>
            <a:ext cx="914400" cy="914400"/>
          </a:xfrm>
          <a:prstGeom prst="rect">
            <a:avLst/>
          </a:prstGeom>
        </p:spPr>
      </p:pic>
      <p:sp>
        <p:nvSpPr>
          <p:cNvPr id="29" name="TextBox 28">
            <a:extLst>
              <a:ext uri="{FF2B5EF4-FFF2-40B4-BE49-F238E27FC236}">
                <a16:creationId xmlns:a16="http://schemas.microsoft.com/office/drawing/2014/main" id="{3E40A664-D437-4383-AF2C-34D297AC2C23}"/>
              </a:ext>
            </a:extLst>
          </p:cNvPr>
          <p:cNvSpPr txBox="1"/>
          <p:nvPr/>
        </p:nvSpPr>
        <p:spPr>
          <a:xfrm>
            <a:off x="1569720" y="5357135"/>
            <a:ext cx="4393308" cy="1446550"/>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IMPORTANT TIP:</a:t>
            </a:r>
          </a:p>
          <a:p>
            <a:pPr>
              <a:spcBef>
                <a:spcPts val="1200"/>
              </a:spcBef>
            </a:pPr>
            <a:r>
              <a:rPr lang="en-US">
                <a:solidFill>
                  <a:schemeClr val="bg1"/>
                </a:solidFill>
                <a:latin typeface="Franklin Gothic Demi" panose="020B0703020102020204" pitchFamily="34" charset="0"/>
              </a:rPr>
              <a:t>Click “Save” in the beginning to create     a reusable link that will save your progress as you complete the application.</a:t>
            </a:r>
          </a:p>
        </p:txBody>
      </p:sp>
      <p:cxnSp>
        <p:nvCxnSpPr>
          <p:cNvPr id="31" name="Straight Connector 30">
            <a:extLst>
              <a:ext uri="{FF2B5EF4-FFF2-40B4-BE49-F238E27FC236}">
                <a16:creationId xmlns:a16="http://schemas.microsoft.com/office/drawing/2014/main" id="{8E5BAB8C-5597-4922-8325-7E41771AFDC8}"/>
              </a:ext>
            </a:extLst>
          </p:cNvPr>
          <p:cNvCxnSpPr>
            <a:cxnSpLocks/>
          </p:cNvCxnSpPr>
          <p:nvPr/>
        </p:nvCxnSpPr>
        <p:spPr>
          <a:xfrm>
            <a:off x="1646179" y="5824706"/>
            <a:ext cx="2119576" cy="0"/>
          </a:xfrm>
          <a:prstGeom prst="line">
            <a:avLst/>
          </a:prstGeom>
          <a:ln w="28575"/>
        </p:spPr>
        <p:style>
          <a:lnRef idx="1">
            <a:schemeClr val="accent2"/>
          </a:lnRef>
          <a:fillRef idx="0">
            <a:schemeClr val="accent2"/>
          </a:fillRef>
          <a:effectRef idx="0">
            <a:schemeClr val="accent2"/>
          </a:effectRef>
          <a:fontRef idx="minor">
            <a:schemeClr val="tx1"/>
          </a:fontRef>
        </p:style>
      </p:cxnSp>
      <p:grpSp>
        <p:nvGrpSpPr>
          <p:cNvPr id="25" name="Group 24">
            <a:extLst>
              <a:ext uri="{FF2B5EF4-FFF2-40B4-BE49-F238E27FC236}">
                <a16:creationId xmlns:a16="http://schemas.microsoft.com/office/drawing/2014/main" id="{A7EE8EC7-09C3-60B4-9D0E-9C4A650645F7}"/>
              </a:ext>
            </a:extLst>
          </p:cNvPr>
          <p:cNvGrpSpPr/>
          <p:nvPr/>
        </p:nvGrpSpPr>
        <p:grpSpPr>
          <a:xfrm>
            <a:off x="6823435" y="1048488"/>
            <a:ext cx="4133582" cy="5589742"/>
            <a:chOff x="6773436" y="1010161"/>
            <a:chExt cx="4133582" cy="5589742"/>
          </a:xfrm>
        </p:grpSpPr>
        <p:sp>
          <p:nvSpPr>
            <p:cNvPr id="17" name="Rectangle 16">
              <a:extLst>
                <a:ext uri="{FF2B5EF4-FFF2-40B4-BE49-F238E27FC236}">
                  <a16:creationId xmlns:a16="http://schemas.microsoft.com/office/drawing/2014/main" id="{81F5E5B3-06C5-3BB1-4C36-9A3B1394A735}"/>
                </a:ext>
              </a:extLst>
            </p:cNvPr>
            <p:cNvSpPr/>
            <p:nvPr/>
          </p:nvSpPr>
          <p:spPr>
            <a:xfrm>
              <a:off x="6773436" y="1010161"/>
              <a:ext cx="4133582" cy="5589742"/>
            </a:xfrm>
            <a:prstGeom prst="rect">
              <a:avLst/>
            </a:prstGeom>
            <a:solidFill>
              <a:schemeClr val="bg1"/>
            </a:solidFill>
            <a:ln w="38100">
              <a:solidFill>
                <a:srgbClr val="005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nvGrpSpPr>
            <p:cNvPr id="16" name="Group 15">
              <a:extLst>
                <a:ext uri="{FF2B5EF4-FFF2-40B4-BE49-F238E27FC236}">
                  <a16:creationId xmlns:a16="http://schemas.microsoft.com/office/drawing/2014/main" id="{9E7DDCF5-4C4F-A0A8-7A1E-E922F4C9E282}"/>
                </a:ext>
              </a:extLst>
            </p:cNvPr>
            <p:cNvGrpSpPr/>
            <p:nvPr/>
          </p:nvGrpSpPr>
          <p:grpSpPr>
            <a:xfrm>
              <a:off x="6822442" y="1084638"/>
              <a:ext cx="4003739" cy="5418375"/>
              <a:chOff x="6816750" y="150276"/>
              <a:chExt cx="4471548" cy="6323242"/>
            </a:xfrm>
          </p:grpSpPr>
          <p:pic>
            <p:nvPicPr>
              <p:cNvPr id="14" name="Picture 13">
                <a:extLst>
                  <a:ext uri="{FF2B5EF4-FFF2-40B4-BE49-F238E27FC236}">
                    <a16:creationId xmlns:a16="http://schemas.microsoft.com/office/drawing/2014/main" id="{D634C8A7-1F39-06B8-7CBD-FCC0EB6732CD}"/>
                  </a:ext>
                </a:extLst>
              </p:cNvPr>
              <p:cNvPicPr>
                <a:picLocks noChangeAspect="1"/>
              </p:cNvPicPr>
              <p:nvPr/>
            </p:nvPicPr>
            <p:blipFill>
              <a:blip r:embed="rId3"/>
              <a:srcRect l="4069" r="5907" b="4073"/>
              <a:stretch/>
            </p:blipFill>
            <p:spPr>
              <a:xfrm>
                <a:off x="6816750" y="3041251"/>
                <a:ext cx="4471548" cy="3432267"/>
              </a:xfrm>
              <a:prstGeom prst="rect">
                <a:avLst/>
              </a:prstGeom>
            </p:spPr>
          </p:pic>
          <p:pic>
            <p:nvPicPr>
              <p:cNvPr id="15" name="Picture 14">
                <a:extLst>
                  <a:ext uri="{FF2B5EF4-FFF2-40B4-BE49-F238E27FC236}">
                    <a16:creationId xmlns:a16="http://schemas.microsoft.com/office/drawing/2014/main" id="{AACD1163-3610-81F8-A2E9-07F9EE6F53C5}"/>
                  </a:ext>
                </a:extLst>
              </p:cNvPr>
              <p:cNvPicPr>
                <a:picLocks noChangeAspect="1"/>
              </p:cNvPicPr>
              <p:nvPr/>
            </p:nvPicPr>
            <p:blipFill>
              <a:blip r:embed="rId4"/>
              <a:srcRect l="3712" t="-529" r="48639" b="93578"/>
              <a:stretch/>
            </p:blipFill>
            <p:spPr>
              <a:xfrm>
                <a:off x="6817480" y="150276"/>
                <a:ext cx="2339340" cy="221964"/>
              </a:xfrm>
              <a:prstGeom prst="rect">
                <a:avLst/>
              </a:prstGeom>
            </p:spPr>
          </p:pic>
        </p:grpSp>
        <p:pic>
          <p:nvPicPr>
            <p:cNvPr id="4" name="Picture 3">
              <a:extLst>
                <a:ext uri="{FF2B5EF4-FFF2-40B4-BE49-F238E27FC236}">
                  <a16:creationId xmlns:a16="http://schemas.microsoft.com/office/drawing/2014/main" id="{FE9ADA6A-232F-2A83-92E5-EB346E608901}"/>
                </a:ext>
              </a:extLst>
            </p:cNvPr>
            <p:cNvPicPr>
              <a:picLocks noChangeAspect="1"/>
            </p:cNvPicPr>
            <p:nvPr/>
          </p:nvPicPr>
          <p:blipFill>
            <a:blip r:embed="rId5"/>
            <a:srcRect l="970" r="-1"/>
            <a:stretch/>
          </p:blipFill>
          <p:spPr>
            <a:xfrm>
              <a:off x="6823096" y="1084638"/>
              <a:ext cx="3997694" cy="2469154"/>
            </a:xfrm>
            <a:prstGeom prst="rect">
              <a:avLst/>
            </a:prstGeom>
          </p:spPr>
        </p:pic>
      </p:grpSp>
      <p:cxnSp>
        <p:nvCxnSpPr>
          <p:cNvPr id="3" name="Connector: Elbow 2">
            <a:extLst>
              <a:ext uri="{FF2B5EF4-FFF2-40B4-BE49-F238E27FC236}">
                <a16:creationId xmlns:a16="http://schemas.microsoft.com/office/drawing/2014/main" id="{160D9F13-6FD7-6DC4-6328-EA384B16565B}"/>
              </a:ext>
            </a:extLst>
          </p:cNvPr>
          <p:cNvCxnSpPr>
            <a:cxnSpLocks/>
          </p:cNvCxnSpPr>
          <p:nvPr/>
        </p:nvCxnSpPr>
        <p:spPr>
          <a:xfrm rot="16200000" flipH="1">
            <a:off x="4463240" y="3999442"/>
            <a:ext cx="3810977" cy="909413"/>
          </a:xfrm>
          <a:prstGeom prst="bentConnector3">
            <a:avLst>
              <a:gd name="adj1" fmla="val 99810"/>
            </a:avLst>
          </a:prstGeom>
          <a:ln w="28575">
            <a:solidFill>
              <a:srgbClr val="84BD00"/>
            </a:solidFill>
            <a:prstDash val="sysDash"/>
            <a:tailEnd type="triangle"/>
          </a:ln>
          <a:effectLst>
            <a:outerShdw blurRad="40005" dist="20320" dir="5400000" algn="ctr" rotWithShape="0">
              <a:srgbClr val="000000">
                <a:alpha val="38000"/>
              </a:srgbClr>
            </a:outerShdw>
          </a:effectLst>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A65D3E0-8124-AA63-5A54-8F847AAB9B2A}"/>
              </a:ext>
            </a:extLst>
          </p:cNvPr>
          <p:cNvCxnSpPr>
            <a:cxnSpLocks/>
          </p:cNvCxnSpPr>
          <p:nvPr/>
        </p:nvCxnSpPr>
        <p:spPr>
          <a:xfrm>
            <a:off x="5683168" y="2554207"/>
            <a:ext cx="238196" cy="0"/>
          </a:xfrm>
          <a:prstGeom prst="line">
            <a:avLst/>
          </a:prstGeom>
          <a:ln w="28575">
            <a:solidFill>
              <a:srgbClr val="84BD00"/>
            </a:solidFill>
            <a:prstDash val="sysDash"/>
          </a:ln>
          <a:effectLst>
            <a:outerShdw blurRad="40005" dist="20320" dir="5400000" algn="ctr" rotWithShape="0">
              <a:srgbClr val="000000">
                <a:alpha val="38000"/>
              </a:srgbClr>
            </a:outerShdw>
          </a:effectLst>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11E60015-3B07-3D3A-CEB5-115A75310135}"/>
              </a:ext>
            </a:extLst>
          </p:cNvPr>
          <p:cNvSpPr/>
          <p:nvPr/>
        </p:nvSpPr>
        <p:spPr>
          <a:xfrm>
            <a:off x="6848664" y="6236208"/>
            <a:ext cx="585408" cy="295851"/>
          </a:xfrm>
          <a:prstGeom prst="rect">
            <a:avLst/>
          </a:prstGeom>
          <a:noFill/>
          <a:ln w="38100">
            <a:solidFill>
              <a:srgbClr val="84BD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6" name="TextBox 5">
            <a:extLst>
              <a:ext uri="{FF2B5EF4-FFF2-40B4-BE49-F238E27FC236}">
                <a16:creationId xmlns:a16="http://schemas.microsoft.com/office/drawing/2014/main" id="{C88840E4-645E-AF9E-BE66-29209EDACEC0}"/>
              </a:ext>
            </a:extLst>
          </p:cNvPr>
          <p:cNvSpPr txBox="1"/>
          <p:nvPr/>
        </p:nvSpPr>
        <p:spPr>
          <a:xfrm>
            <a:off x="7151854" y="1486218"/>
            <a:ext cx="3133817" cy="923330"/>
          </a:xfrm>
          <a:prstGeom prst="rect">
            <a:avLst/>
          </a:prstGeom>
          <a:noFill/>
        </p:spPr>
        <p:txBody>
          <a:bodyPr wrap="square" rtlCol="0">
            <a:spAutoFit/>
          </a:bodyPr>
          <a:lstStyle/>
          <a:p>
            <a:r>
              <a:rPr lang="en-US" dirty="0">
                <a:solidFill>
                  <a:schemeClr val="bg1"/>
                </a:solidFill>
              </a:rPr>
              <a:t>[Insert New Screenshot of Cognito Application Welcome Page]</a:t>
            </a:r>
          </a:p>
        </p:txBody>
      </p:sp>
      <p:pic>
        <p:nvPicPr>
          <p:cNvPr id="18" name="Picture 17">
            <a:extLst>
              <a:ext uri="{FF2B5EF4-FFF2-40B4-BE49-F238E27FC236}">
                <a16:creationId xmlns:a16="http://schemas.microsoft.com/office/drawing/2014/main" id="{B5B3B4AE-98E0-7078-A905-B63E6DBAD51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92708" y="1113684"/>
            <a:ext cx="3978081" cy="3787980"/>
          </a:xfrm>
          <a:prstGeom prst="rect">
            <a:avLst/>
          </a:prstGeom>
        </p:spPr>
      </p:pic>
    </p:spTree>
    <p:extLst>
      <p:ext uri="{BB962C8B-B14F-4D97-AF65-F5344CB8AC3E}">
        <p14:creationId xmlns:p14="http://schemas.microsoft.com/office/powerpoint/2010/main" val="19977655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92C2FFC-C9C2-45D8-AB1D-7467C0F12ACD}"/>
              </a:ext>
            </a:extLst>
          </p:cNvPr>
          <p:cNvSpPr/>
          <p:nvPr/>
        </p:nvSpPr>
        <p:spPr>
          <a:xfrm>
            <a:off x="10189029" y="5672629"/>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1" name="Rectangle 10">
            <a:extLst>
              <a:ext uri="{FF2B5EF4-FFF2-40B4-BE49-F238E27FC236}">
                <a16:creationId xmlns:a16="http://schemas.microsoft.com/office/drawing/2014/main" id="{AF797315-6F25-49A2-82AD-6470FA3746E4}"/>
              </a:ext>
            </a:extLst>
          </p:cNvPr>
          <p:cNvSpPr/>
          <p:nvPr/>
        </p:nvSpPr>
        <p:spPr>
          <a:xfrm>
            <a:off x="0" y="5138058"/>
            <a:ext cx="12325739" cy="1841240"/>
          </a:xfrm>
          <a:prstGeom prst="rect">
            <a:avLst/>
          </a:prstGeom>
          <a:solidFill>
            <a:schemeClr val="accent4"/>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02F930B5-AE9F-4137-8A73-C4D53C415330}"/>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Primary Point of Contact </a:t>
            </a:r>
          </a:p>
        </p:txBody>
      </p:sp>
      <p:pic>
        <p:nvPicPr>
          <p:cNvPr id="4" name="Picture 3">
            <a:extLst>
              <a:ext uri="{FF2B5EF4-FFF2-40B4-BE49-F238E27FC236}">
                <a16:creationId xmlns:a16="http://schemas.microsoft.com/office/drawing/2014/main" id="{49D6A76C-1BDC-4FBF-9C11-21DF3DF86049}"/>
              </a:ext>
            </a:extLst>
          </p:cNvPr>
          <p:cNvPicPr>
            <a:picLocks noChangeAspect="1"/>
          </p:cNvPicPr>
          <p:nvPr/>
        </p:nvPicPr>
        <p:blipFill rotWithShape="1">
          <a:blip r:embed="rId2"/>
          <a:srcRect l="23661" t="3333" r="24506"/>
          <a:stretch/>
        </p:blipFill>
        <p:spPr>
          <a:xfrm>
            <a:off x="6504073" y="1208313"/>
            <a:ext cx="4887581" cy="5127171"/>
          </a:xfrm>
          <a:prstGeom prst="rect">
            <a:avLst/>
          </a:prstGeom>
          <a:ln w="38100">
            <a:solidFill>
              <a:srgbClr val="00597C"/>
            </a:solidFill>
          </a:ln>
        </p:spPr>
      </p:pic>
      <p:sp>
        <p:nvSpPr>
          <p:cNvPr id="6" name="TextBox 5">
            <a:extLst>
              <a:ext uri="{FF2B5EF4-FFF2-40B4-BE49-F238E27FC236}">
                <a16:creationId xmlns:a16="http://schemas.microsoft.com/office/drawing/2014/main" id="{6BDF9877-0C20-42F4-AB08-D3CB16C65E5A}"/>
              </a:ext>
            </a:extLst>
          </p:cNvPr>
          <p:cNvSpPr txBox="1"/>
          <p:nvPr/>
        </p:nvSpPr>
        <p:spPr>
          <a:xfrm>
            <a:off x="482896" y="1208313"/>
            <a:ext cx="4807562" cy="2800767"/>
          </a:xfrm>
          <a:prstGeom prst="rect">
            <a:avLst/>
          </a:prstGeom>
          <a:noFill/>
        </p:spPr>
        <p:txBody>
          <a:bodyPr wrap="square" rtlCol="0">
            <a:spAutoFit/>
          </a:bodyPr>
          <a:lstStyle/>
          <a:p>
            <a:r>
              <a:rPr lang="en-US" sz="1600" b="1" dirty="0">
                <a:latin typeface="Segoe UI Semibold" panose="020B0702040204020203" pitchFamily="34" charset="0"/>
                <a:cs typeface="Segoe UI Semibold" panose="020B0702040204020203" pitchFamily="34" charset="0"/>
              </a:rPr>
              <a:t>On this page we will collect contact information for the Primary Point of Contact for this application. </a:t>
            </a:r>
          </a:p>
          <a:p>
            <a:endParaRPr lang="en-US" sz="1600" b="1" dirty="0">
              <a:latin typeface="Segoe UI Semibold" panose="020B0702040204020203" pitchFamily="34" charset="0"/>
              <a:cs typeface="Segoe UI Semibold" panose="020B0702040204020203" pitchFamily="34" charset="0"/>
            </a:endParaRPr>
          </a:p>
          <a:p>
            <a:r>
              <a:rPr lang="en-US" sz="1600" b="1" dirty="0">
                <a:latin typeface="Segoe UI Semibold" panose="020B0702040204020203" pitchFamily="34" charset="0"/>
                <a:cs typeface="Segoe UI Semibold" panose="020B0702040204020203" pitchFamily="34" charset="0"/>
              </a:rPr>
              <a:t>Please ensure that the email provided is the correct email for the primary point of contact on this application. </a:t>
            </a:r>
          </a:p>
          <a:p>
            <a:endParaRPr lang="en-US" sz="1600" b="1" dirty="0">
              <a:latin typeface="Segoe UI Semibold" panose="020B0702040204020203" pitchFamily="34" charset="0"/>
              <a:cs typeface="Segoe UI Semibold" panose="020B0702040204020203" pitchFamily="34" charset="0"/>
            </a:endParaRPr>
          </a:p>
          <a:p>
            <a:r>
              <a:rPr lang="en-US" sz="1600" b="1" dirty="0">
                <a:latin typeface="Segoe UI Semibold" panose="020B0702040204020203" pitchFamily="34" charset="0"/>
                <a:cs typeface="Segoe UI Semibold" panose="020B0702040204020203" pitchFamily="34" charset="0"/>
              </a:rPr>
              <a:t>This email will be used for the fee correspondence and any other communications to the applicant team</a:t>
            </a:r>
            <a:r>
              <a:rPr lang="en-US" sz="1600" b="1" dirty="0">
                <a:latin typeface="Calibri" panose="020F0502020204030204" pitchFamily="34" charset="0"/>
                <a:cs typeface="Calibri" panose="020F0502020204030204" pitchFamily="34" charset="0"/>
              </a:rPr>
              <a:t>. </a:t>
            </a:r>
          </a:p>
        </p:txBody>
      </p:sp>
      <p:sp>
        <p:nvSpPr>
          <p:cNvPr id="9" name="TextBox 8">
            <a:extLst>
              <a:ext uri="{FF2B5EF4-FFF2-40B4-BE49-F238E27FC236}">
                <a16:creationId xmlns:a16="http://schemas.microsoft.com/office/drawing/2014/main" id="{D4C86006-85B9-4B9C-BD64-6AE0D45349B7}"/>
              </a:ext>
            </a:extLst>
          </p:cNvPr>
          <p:cNvSpPr txBox="1"/>
          <p:nvPr/>
        </p:nvSpPr>
        <p:spPr>
          <a:xfrm>
            <a:off x="1445342" y="5323873"/>
            <a:ext cx="4748981" cy="1169551"/>
          </a:xfrm>
          <a:prstGeom prst="rect">
            <a:avLst/>
          </a:prstGeom>
          <a:noFill/>
        </p:spPr>
        <p:txBody>
          <a:bodyPr wrap="square" rtlCol="0">
            <a:spAutoFit/>
          </a:bodyPr>
          <a:lstStyle/>
          <a:p>
            <a:r>
              <a:rPr lang="en-US" sz="2400">
                <a:solidFill>
                  <a:schemeClr val="bg1"/>
                </a:solidFill>
                <a:latin typeface="Franklin Gothic Demi Cond" panose="020B0706030402020204" pitchFamily="34" charset="0"/>
                <a:cs typeface="Calibri" panose="020F0502020204030204" pitchFamily="34" charset="0"/>
              </a:rPr>
              <a:t>REMINDER </a:t>
            </a:r>
          </a:p>
          <a:p>
            <a:pPr>
              <a:spcBef>
                <a:spcPts val="1200"/>
              </a:spcBef>
            </a:pPr>
            <a:r>
              <a:rPr lang="en-US">
                <a:solidFill>
                  <a:schemeClr val="bg1"/>
                </a:solidFill>
                <a:latin typeface="Franklin Gothic Demi Cond" panose="020B0706030402020204" pitchFamily="34" charset="0"/>
                <a:cs typeface="Calibri" panose="020F0502020204030204" pitchFamily="34" charset="0"/>
              </a:rPr>
              <a:t>Click “Save” to create a  reusable link that will save your progress as </a:t>
            </a:r>
            <a:r>
              <a:rPr lang="en-US">
                <a:solidFill>
                  <a:schemeClr val="bg1"/>
                </a:solidFill>
                <a:latin typeface="Franklin Gothic Demi" panose="020B0703020102020204" pitchFamily="34" charset="0"/>
                <a:cs typeface="Calibri" panose="020F0502020204030204" pitchFamily="34" charset="0"/>
              </a:rPr>
              <a:t>you</a:t>
            </a:r>
            <a:r>
              <a:rPr lang="en-US">
                <a:solidFill>
                  <a:schemeClr val="bg1"/>
                </a:solidFill>
                <a:latin typeface="Franklin Gothic Demi Cond" panose="020B0706030402020204" pitchFamily="34" charset="0"/>
                <a:cs typeface="Calibri" panose="020F0502020204030204" pitchFamily="34" charset="0"/>
              </a:rPr>
              <a:t> </a:t>
            </a:r>
            <a:r>
              <a:rPr lang="en-US">
                <a:solidFill>
                  <a:schemeClr val="bg1"/>
                </a:solidFill>
                <a:latin typeface="Franklin Gothic Demi" panose="020B0703020102020204" pitchFamily="34" charset="0"/>
                <a:cs typeface="Calibri" panose="020F0502020204030204" pitchFamily="34" charset="0"/>
              </a:rPr>
              <a:t>complete</a:t>
            </a:r>
            <a:r>
              <a:rPr lang="en-US">
                <a:solidFill>
                  <a:schemeClr val="bg1"/>
                </a:solidFill>
                <a:latin typeface="Franklin Gothic Demi Cond" panose="020B0706030402020204" pitchFamily="34" charset="0"/>
                <a:cs typeface="Calibri" panose="020F0502020204030204" pitchFamily="34" charset="0"/>
              </a:rPr>
              <a:t> the application.</a:t>
            </a:r>
          </a:p>
        </p:txBody>
      </p:sp>
      <p:pic>
        <p:nvPicPr>
          <p:cNvPr id="7" name="Graphic 6" descr="Warning with solid fill">
            <a:extLst>
              <a:ext uri="{FF2B5EF4-FFF2-40B4-BE49-F238E27FC236}">
                <a16:creationId xmlns:a16="http://schemas.microsoft.com/office/drawing/2014/main" id="{57B171F9-F014-4DD3-8663-511DC5B8B61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05152" y="5404523"/>
            <a:ext cx="914400" cy="914400"/>
          </a:xfrm>
          <a:prstGeom prst="rect">
            <a:avLst/>
          </a:prstGeom>
        </p:spPr>
      </p:pic>
      <p:cxnSp>
        <p:nvCxnSpPr>
          <p:cNvPr id="13" name="Straight Connector 12">
            <a:extLst>
              <a:ext uri="{FF2B5EF4-FFF2-40B4-BE49-F238E27FC236}">
                <a16:creationId xmlns:a16="http://schemas.microsoft.com/office/drawing/2014/main" id="{EDE7FD11-1D5E-4D31-A178-CB24FD1C57C5}"/>
              </a:ext>
            </a:extLst>
          </p:cNvPr>
          <p:cNvCxnSpPr>
            <a:cxnSpLocks/>
          </p:cNvCxnSpPr>
          <p:nvPr/>
        </p:nvCxnSpPr>
        <p:spPr>
          <a:xfrm>
            <a:off x="1547857" y="5761117"/>
            <a:ext cx="1323162"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3" name="Connector: Elbow 2">
            <a:extLst>
              <a:ext uri="{FF2B5EF4-FFF2-40B4-BE49-F238E27FC236}">
                <a16:creationId xmlns:a16="http://schemas.microsoft.com/office/drawing/2014/main" id="{513ACBA0-1D3D-05F6-C86A-36D8C96E6435}"/>
              </a:ext>
            </a:extLst>
          </p:cNvPr>
          <p:cNvCxnSpPr>
            <a:cxnSpLocks/>
          </p:cNvCxnSpPr>
          <p:nvPr/>
        </p:nvCxnSpPr>
        <p:spPr>
          <a:xfrm>
            <a:off x="5290458" y="4873942"/>
            <a:ext cx="1139672" cy="0"/>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
        <p:nvSpPr>
          <p:cNvPr id="12" name="Rectangle 11">
            <a:extLst>
              <a:ext uri="{FF2B5EF4-FFF2-40B4-BE49-F238E27FC236}">
                <a16:creationId xmlns:a16="http://schemas.microsoft.com/office/drawing/2014/main" id="{18DC7B23-B813-A481-489D-83B892EF36F8}"/>
              </a:ext>
            </a:extLst>
          </p:cNvPr>
          <p:cNvSpPr/>
          <p:nvPr/>
        </p:nvSpPr>
        <p:spPr>
          <a:xfrm>
            <a:off x="6555975" y="4703013"/>
            <a:ext cx="4746010" cy="1058101"/>
          </a:xfrm>
          <a:prstGeom prst="rect">
            <a:avLst/>
          </a:prstGeom>
          <a:noFill/>
          <a:ln w="38100">
            <a:solidFill>
              <a:srgbClr val="84BD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Tree>
    <p:extLst>
      <p:ext uri="{BB962C8B-B14F-4D97-AF65-F5344CB8AC3E}">
        <p14:creationId xmlns:p14="http://schemas.microsoft.com/office/powerpoint/2010/main" val="30360400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AA1323-B4AB-42F5-A4C4-AF1AE65EF3C5}"/>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Authorized Representative</a:t>
            </a:r>
            <a:r>
              <a:rPr lang="en-US" sz="3400" b="0" dirty="0">
                <a:solidFill>
                  <a:srgbClr val="C00000"/>
                </a:solidFill>
                <a:latin typeface="+mn-lt"/>
                <a:cs typeface="Segoe UI Semibold" panose="020B0702040204020203" pitchFamily="34" charset="0"/>
              </a:rPr>
              <a:t>*</a:t>
            </a:r>
            <a:endParaRPr lang="en-US" sz="3400" b="0" dirty="0">
              <a:solidFill>
                <a:srgbClr val="C00000"/>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340CA4FF-8F90-4DE0-9698-5C1B51DE1DB2}"/>
              </a:ext>
            </a:extLst>
          </p:cNvPr>
          <p:cNvSpPr/>
          <p:nvPr/>
        </p:nvSpPr>
        <p:spPr>
          <a:xfrm>
            <a:off x="9313235" y="4967168"/>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 name="Picture 3">
            <a:extLst>
              <a:ext uri="{FF2B5EF4-FFF2-40B4-BE49-F238E27FC236}">
                <a16:creationId xmlns:a16="http://schemas.microsoft.com/office/drawing/2014/main" id="{CB96CDB7-CCBA-41F1-9238-6888BB540FCC}"/>
              </a:ext>
            </a:extLst>
          </p:cNvPr>
          <p:cNvPicPr>
            <a:picLocks noChangeAspect="1"/>
          </p:cNvPicPr>
          <p:nvPr/>
        </p:nvPicPr>
        <p:blipFill rotWithShape="1">
          <a:blip r:embed="rId2"/>
          <a:srcRect l="23482" r="24505"/>
          <a:stretch/>
        </p:blipFill>
        <p:spPr>
          <a:xfrm>
            <a:off x="6096000" y="1045029"/>
            <a:ext cx="5012713" cy="5421086"/>
          </a:xfrm>
          <a:prstGeom prst="rect">
            <a:avLst/>
          </a:prstGeom>
          <a:ln w="38100">
            <a:solidFill>
              <a:srgbClr val="00597C"/>
            </a:solidFill>
          </a:ln>
        </p:spPr>
      </p:pic>
      <p:sp>
        <p:nvSpPr>
          <p:cNvPr id="6" name="TextBox 5">
            <a:extLst>
              <a:ext uri="{FF2B5EF4-FFF2-40B4-BE49-F238E27FC236}">
                <a16:creationId xmlns:a16="http://schemas.microsoft.com/office/drawing/2014/main" id="{A06CBD8D-87D6-4960-871E-541194463541}"/>
              </a:ext>
            </a:extLst>
          </p:cNvPr>
          <p:cNvSpPr txBox="1"/>
          <p:nvPr/>
        </p:nvSpPr>
        <p:spPr>
          <a:xfrm>
            <a:off x="482896" y="1208313"/>
            <a:ext cx="5012712" cy="3477875"/>
          </a:xfrm>
          <a:prstGeom prst="rect">
            <a:avLst/>
          </a:prstGeom>
          <a:noFill/>
        </p:spPr>
        <p:txBody>
          <a:bodyPr wrap="square" rtlCol="0">
            <a:spAutoFit/>
          </a:bodyPr>
          <a:lstStyle/>
          <a:p>
            <a:r>
              <a:rPr lang="en-US" sz="2000" b="1" dirty="0">
                <a:latin typeface="Segoe UI Semibold" panose="020B0702040204020203" pitchFamily="34" charset="0"/>
                <a:cs typeface="Segoe UI Semibold" panose="020B0702040204020203" pitchFamily="34" charset="0"/>
              </a:rPr>
              <a:t>If the primary point of contact is not an authorized representative, you will be asked to fill out the contact information for the authorized representative.</a:t>
            </a:r>
          </a:p>
          <a:p>
            <a:endParaRPr lang="en-US" sz="2000" b="1" dirty="0">
              <a:latin typeface="Segoe UI Semibold" panose="020B0702040204020203" pitchFamily="34" charset="0"/>
              <a:cs typeface="Segoe UI Semibold" panose="020B0702040204020203" pitchFamily="34" charset="0"/>
            </a:endParaRPr>
          </a:p>
          <a:p>
            <a:r>
              <a:rPr lang="en-US" sz="2000" b="1" dirty="0">
                <a:latin typeface="Segoe UI Semibold" panose="020B0702040204020203" pitchFamily="34" charset="0"/>
                <a:cs typeface="Segoe UI Semibold" panose="020B0702040204020203" pitchFamily="34" charset="0"/>
              </a:rPr>
              <a:t>-Applicant’s General Counsel or Chief Legal Officer; or</a:t>
            </a:r>
          </a:p>
          <a:p>
            <a:r>
              <a:rPr lang="en-US" sz="2000" b="1" dirty="0">
                <a:latin typeface="Segoe UI Semibold" panose="020B0702040204020203" pitchFamily="34" charset="0"/>
                <a:cs typeface="Segoe UI Semibold" panose="020B0702040204020203" pitchFamily="34" charset="0"/>
              </a:rPr>
              <a:t>-For a corporation: a principal executive officer at least the level of vice president</a:t>
            </a:r>
          </a:p>
          <a:p>
            <a:r>
              <a:rPr lang="en-US" sz="2000" b="1" dirty="0">
                <a:latin typeface="Segoe UI Semibold" panose="020B0702040204020203" pitchFamily="34" charset="0"/>
                <a:cs typeface="Segoe UI Semibold" panose="020B0702040204020203" pitchFamily="34" charset="0"/>
              </a:rPr>
              <a:t>-For a partnership: a general partner</a:t>
            </a:r>
          </a:p>
          <a:p>
            <a:r>
              <a:rPr lang="en-US" sz="2000" b="1" dirty="0">
                <a:latin typeface="Segoe UI Semibold" panose="020B0702040204020203" pitchFamily="34" charset="0"/>
                <a:cs typeface="Segoe UI Semibold" panose="020B0702040204020203" pitchFamily="34" charset="0"/>
              </a:rPr>
              <a:t>-For a sole proprietorship: the proprietor</a:t>
            </a:r>
          </a:p>
        </p:txBody>
      </p:sp>
      <p:sp>
        <p:nvSpPr>
          <p:cNvPr id="3" name="TextBox 2">
            <a:extLst>
              <a:ext uri="{FF2B5EF4-FFF2-40B4-BE49-F238E27FC236}">
                <a16:creationId xmlns:a16="http://schemas.microsoft.com/office/drawing/2014/main" id="{5DDCFB41-975F-0EB0-BA5F-6D9517CE6A91}"/>
              </a:ext>
            </a:extLst>
          </p:cNvPr>
          <p:cNvSpPr txBox="1"/>
          <p:nvPr/>
        </p:nvSpPr>
        <p:spPr>
          <a:xfrm>
            <a:off x="381000" y="5942895"/>
            <a:ext cx="5435600" cy="523220"/>
          </a:xfrm>
          <a:prstGeom prst="rect">
            <a:avLst/>
          </a:prstGeom>
          <a:noFill/>
        </p:spPr>
        <p:txBody>
          <a:bodyPr wrap="square">
            <a:spAutoFit/>
          </a:bodyPr>
          <a:ls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a:lstStyle>
          <a:p>
            <a:r>
              <a:rPr lang="en-US" sz="1400" dirty="0">
                <a:solidFill>
                  <a:srgbClr val="C00000"/>
                </a:solidFill>
                <a:latin typeface="Segoe UI Semibold" panose="020B0702040204020203" pitchFamily="34" charset="0"/>
                <a:cs typeface="Segoe UI Semibold" panose="020B0702040204020203" pitchFamily="34" charset="0"/>
              </a:rPr>
              <a:t>*</a:t>
            </a:r>
            <a:r>
              <a:rPr lang="en-US" sz="1400" dirty="0">
                <a:solidFill>
                  <a:srgbClr val="C00000"/>
                </a:solidFill>
                <a:latin typeface="Segoe UI" panose="020B0502040204020203" pitchFamily="34" charset="0"/>
                <a:cs typeface="Segoe UI" panose="020B0502040204020203" pitchFamily="34" charset="0"/>
              </a:rPr>
              <a:t>This page will only be visible if the individual filling out the application is not the authorized representative. </a:t>
            </a:r>
          </a:p>
        </p:txBody>
      </p:sp>
    </p:spTree>
    <p:extLst>
      <p:ext uri="{BB962C8B-B14F-4D97-AF65-F5344CB8AC3E}">
        <p14:creationId xmlns:p14="http://schemas.microsoft.com/office/powerpoint/2010/main" val="18684109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6359DB5-72D5-42C0-BB7A-8AA3EB0950F1}"/>
              </a:ext>
            </a:extLst>
          </p:cNvPr>
          <p:cNvSpPr/>
          <p:nvPr/>
        </p:nvSpPr>
        <p:spPr>
          <a:xfrm>
            <a:off x="9313235" y="4868022"/>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7041CBE6-B81B-416A-9BCD-D5052F58A360}"/>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Consultant Information </a:t>
            </a:r>
          </a:p>
        </p:txBody>
      </p:sp>
      <p:sp>
        <p:nvSpPr>
          <p:cNvPr id="5" name="TextBox 4">
            <a:extLst>
              <a:ext uri="{FF2B5EF4-FFF2-40B4-BE49-F238E27FC236}">
                <a16:creationId xmlns:a16="http://schemas.microsoft.com/office/drawing/2014/main" id="{9E219385-C385-4DAC-ABED-78BE5764C97F}"/>
              </a:ext>
            </a:extLst>
          </p:cNvPr>
          <p:cNvSpPr txBox="1"/>
          <p:nvPr/>
        </p:nvSpPr>
        <p:spPr>
          <a:xfrm>
            <a:off x="482896" y="1208313"/>
            <a:ext cx="5012712" cy="2554545"/>
          </a:xfrm>
          <a:prstGeom prst="rect">
            <a:avLst/>
          </a:prstGeom>
          <a:noFill/>
        </p:spPr>
        <p:txBody>
          <a:bodyPr wrap="square" rtlCol="0">
            <a:spAutoFit/>
          </a:bodyPr>
          <a:lstStyle/>
          <a:p>
            <a:r>
              <a:rPr lang="en-US" sz="1600" b="1" dirty="0">
                <a:latin typeface="Segoe UI Semibold" panose="020B0702040204020203" pitchFamily="34" charset="0"/>
                <a:cs typeface="Segoe UI Semibold" panose="020B0702040204020203" pitchFamily="34" charset="0"/>
              </a:rPr>
              <a:t>While not required, some applicants may choose to utilize consultants for support on grant applications. </a:t>
            </a:r>
          </a:p>
          <a:p>
            <a:endParaRPr lang="en-US" sz="1600" b="1" dirty="0">
              <a:latin typeface="Segoe UI Semibold" panose="020B0702040204020203" pitchFamily="34" charset="0"/>
              <a:cs typeface="Segoe UI Semibold" panose="020B0702040204020203" pitchFamily="34" charset="0"/>
            </a:endParaRPr>
          </a:p>
          <a:p>
            <a:r>
              <a:rPr lang="en-US" sz="1600" b="1" dirty="0">
                <a:latin typeface="Segoe UI Semibold" panose="020B0702040204020203" pitchFamily="34" charset="0"/>
                <a:cs typeface="Segoe UI Semibold" panose="020B0702040204020203" pitchFamily="34" charset="0"/>
              </a:rPr>
              <a:t>Are you, the applicant company, using a consultant to assist with this application?</a:t>
            </a:r>
          </a:p>
          <a:p>
            <a:endParaRPr lang="en-US" sz="1600" b="1" dirty="0">
              <a:latin typeface="Segoe UI Semibold" panose="020B0702040204020203" pitchFamily="34" charset="0"/>
              <a:cs typeface="Segoe UI Semibold" panose="020B0702040204020203" pitchFamily="34" charset="0"/>
            </a:endParaRPr>
          </a:p>
          <a:p>
            <a:r>
              <a:rPr lang="en-US" sz="1600" b="1" dirty="0">
                <a:solidFill>
                  <a:srgbClr val="C00000"/>
                </a:solidFill>
                <a:latin typeface="Segoe UI Semibold" panose="020B0702040204020203" pitchFamily="34" charset="0"/>
                <a:cs typeface="Segoe UI Semibold" panose="020B0702040204020203" pitchFamily="34" charset="0"/>
              </a:rPr>
              <a:t>IF YES, </a:t>
            </a:r>
            <a:r>
              <a:rPr lang="en-US" sz="1600" b="1" dirty="0">
                <a:latin typeface="Segoe UI Semibold" panose="020B0702040204020203" pitchFamily="34" charset="0"/>
                <a:cs typeface="Segoe UI Semibold" panose="020B0702040204020203" pitchFamily="34" charset="0"/>
              </a:rPr>
              <a:t>you will be asked to fill out the contact information for the consultant, including the question shown below, asking if the consultant is a registered governmental affairs agent.</a:t>
            </a:r>
            <a:endParaRPr lang="en-US" sz="1600" b="1"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F15F7321-8C2D-4482-9175-9DCFB50A7C92}"/>
              </a:ext>
            </a:extLst>
          </p:cNvPr>
          <p:cNvPicPr>
            <a:picLocks noChangeAspect="1"/>
          </p:cNvPicPr>
          <p:nvPr/>
        </p:nvPicPr>
        <p:blipFill rotWithShape="1">
          <a:blip r:embed="rId2"/>
          <a:srcRect l="3963" t="-747" r="-1846" b="8107"/>
          <a:stretch/>
        </p:blipFill>
        <p:spPr>
          <a:xfrm>
            <a:off x="6729858" y="1076448"/>
            <a:ext cx="4702943" cy="5614313"/>
          </a:xfrm>
          <a:prstGeom prst="rect">
            <a:avLst/>
          </a:prstGeom>
          <a:ln w="38100">
            <a:solidFill>
              <a:srgbClr val="00597C"/>
            </a:solidFill>
          </a:ln>
        </p:spPr>
      </p:pic>
      <p:pic>
        <p:nvPicPr>
          <p:cNvPr id="4" name="Picture 3">
            <a:extLst>
              <a:ext uri="{FF2B5EF4-FFF2-40B4-BE49-F238E27FC236}">
                <a16:creationId xmlns:a16="http://schemas.microsoft.com/office/drawing/2014/main" id="{CF59C6AA-5A13-5789-FDA4-D600B91B6C54}"/>
              </a:ext>
            </a:extLst>
          </p:cNvPr>
          <p:cNvPicPr>
            <a:picLocks noChangeAspect="1"/>
          </p:cNvPicPr>
          <p:nvPr/>
        </p:nvPicPr>
        <p:blipFill>
          <a:blip r:embed="rId3"/>
          <a:srcRect l="990" r="14582" b="66936"/>
          <a:stretch/>
        </p:blipFill>
        <p:spPr>
          <a:xfrm>
            <a:off x="479784" y="4662878"/>
            <a:ext cx="5501215" cy="1302273"/>
          </a:xfrm>
          <a:prstGeom prst="rect">
            <a:avLst/>
          </a:prstGeom>
          <a:ln w="38100">
            <a:solidFill>
              <a:srgbClr val="00597C"/>
            </a:solidFill>
          </a:ln>
        </p:spPr>
      </p:pic>
      <p:cxnSp>
        <p:nvCxnSpPr>
          <p:cNvPr id="3" name="Connector: Elbow 2">
            <a:extLst>
              <a:ext uri="{FF2B5EF4-FFF2-40B4-BE49-F238E27FC236}">
                <a16:creationId xmlns:a16="http://schemas.microsoft.com/office/drawing/2014/main" id="{BB1B6BC2-9114-468C-A4F8-96B98521AD18}"/>
              </a:ext>
            </a:extLst>
          </p:cNvPr>
          <p:cNvCxnSpPr>
            <a:cxnSpLocks/>
          </p:cNvCxnSpPr>
          <p:nvPr/>
        </p:nvCxnSpPr>
        <p:spPr>
          <a:xfrm>
            <a:off x="799192" y="3762858"/>
            <a:ext cx="0" cy="744989"/>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8" name="Connector: Elbow 2">
            <a:extLst>
              <a:ext uri="{FF2B5EF4-FFF2-40B4-BE49-F238E27FC236}">
                <a16:creationId xmlns:a16="http://schemas.microsoft.com/office/drawing/2014/main" id="{A10D3ECD-A3BA-A0B7-E4CE-F8D9A62F8C79}"/>
              </a:ext>
            </a:extLst>
          </p:cNvPr>
          <p:cNvCxnSpPr>
            <a:cxnSpLocks/>
          </p:cNvCxnSpPr>
          <p:nvPr/>
        </p:nvCxnSpPr>
        <p:spPr>
          <a:xfrm>
            <a:off x="5367999" y="1890798"/>
            <a:ext cx="1226000" cy="118290"/>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4299123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8DA40CB-57E3-B012-808B-755FE54E857D}"/>
              </a:ext>
            </a:extLst>
          </p:cNvPr>
          <p:cNvSpPr/>
          <p:nvPr/>
        </p:nvSpPr>
        <p:spPr>
          <a:xfrm>
            <a:off x="9313235" y="5010897"/>
            <a:ext cx="2395869" cy="174171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 name="Text Placeholder 1">
            <a:extLst>
              <a:ext uri="{FF2B5EF4-FFF2-40B4-BE49-F238E27FC236}">
                <a16:creationId xmlns:a16="http://schemas.microsoft.com/office/drawing/2014/main" id="{FB53321F-5EFF-4919-854E-6727E5BCE6C8}"/>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Applicant Organization</a:t>
            </a:r>
            <a:r>
              <a:rPr lang="en-US">
                <a:solidFill>
                  <a:srgbClr val="C00000"/>
                </a:solidFill>
                <a:latin typeface="Segoe UI" panose="020B0502040204020203" pitchFamily="34" charset="0"/>
                <a:cs typeface="Segoe UI" panose="020B0502040204020203" pitchFamily="34" charset="0"/>
              </a:rPr>
              <a:t> </a:t>
            </a:r>
          </a:p>
        </p:txBody>
      </p:sp>
      <p:pic>
        <p:nvPicPr>
          <p:cNvPr id="7" name="Picture 6">
            <a:extLst>
              <a:ext uri="{FF2B5EF4-FFF2-40B4-BE49-F238E27FC236}">
                <a16:creationId xmlns:a16="http://schemas.microsoft.com/office/drawing/2014/main" id="{7C05C532-5FC6-4367-86F4-846F86DAE80E}"/>
              </a:ext>
            </a:extLst>
          </p:cNvPr>
          <p:cNvPicPr>
            <a:picLocks noChangeAspect="1"/>
          </p:cNvPicPr>
          <p:nvPr/>
        </p:nvPicPr>
        <p:blipFill rotWithShape="1">
          <a:blip r:embed="rId2"/>
          <a:srcRect l="32053" r="33392"/>
          <a:stretch/>
        </p:blipFill>
        <p:spPr>
          <a:xfrm>
            <a:off x="6357260" y="248264"/>
            <a:ext cx="4503863" cy="6361472"/>
          </a:xfrm>
          <a:prstGeom prst="rect">
            <a:avLst/>
          </a:prstGeom>
          <a:ln w="38100">
            <a:solidFill>
              <a:srgbClr val="00597C"/>
            </a:solidFill>
          </a:ln>
        </p:spPr>
      </p:pic>
      <p:sp>
        <p:nvSpPr>
          <p:cNvPr id="4" name="TextBox 3">
            <a:extLst>
              <a:ext uri="{FF2B5EF4-FFF2-40B4-BE49-F238E27FC236}">
                <a16:creationId xmlns:a16="http://schemas.microsoft.com/office/drawing/2014/main" id="{94F4EA65-A600-4225-CCDC-BDE93A5DC066}"/>
              </a:ext>
            </a:extLst>
          </p:cNvPr>
          <p:cNvSpPr txBox="1"/>
          <p:nvPr/>
        </p:nvSpPr>
        <p:spPr>
          <a:xfrm>
            <a:off x="482895" y="1208313"/>
            <a:ext cx="5874365" cy="5078313"/>
          </a:xfrm>
          <a:prstGeom prst="rect">
            <a:avLst/>
          </a:prstGeom>
          <a:noFill/>
        </p:spPr>
        <p:txBody>
          <a:bodyPr wrap="square" lIns="91440" tIns="45720" rIns="91440" bIns="45720" rtlCol="0" anchor="t">
            <a:spAutoFit/>
          </a:bodyPr>
          <a:lstStyle/>
          <a:p>
            <a:r>
              <a:rPr lang="en-US" sz="1600" b="1" i="0" dirty="0">
                <a:solidFill>
                  <a:srgbClr val="000000"/>
                </a:solidFill>
                <a:effectLst/>
                <a:latin typeface="Segoe UI Semibold"/>
                <a:cs typeface="Segoe UI Semibold"/>
              </a:rPr>
              <a:t>In this section, we are collecting information about the registered business that is applying for this program. </a:t>
            </a:r>
          </a:p>
          <a:p>
            <a:endParaRPr lang="en-US" sz="1600" b="1" dirty="0">
              <a:solidFill>
                <a:srgbClr val="000000"/>
              </a:solidFill>
              <a:latin typeface="Segoe UI Semibold" panose="020B0702040204020203" pitchFamily="34" charset="0"/>
              <a:cs typeface="Segoe UI Semibold" panose="020B0702040204020203" pitchFamily="34" charset="0"/>
            </a:endParaRPr>
          </a:p>
          <a:p>
            <a:r>
              <a:rPr lang="en-US" sz="1600" b="1" dirty="0">
                <a:solidFill>
                  <a:srgbClr val="000000"/>
                </a:solidFill>
                <a:latin typeface="Segoe UI Semibold"/>
                <a:cs typeface="Segoe UI Semibold"/>
              </a:rPr>
              <a:t>This page will request applicant organization information including, but not limited to:</a:t>
            </a:r>
          </a:p>
          <a:p>
            <a:r>
              <a:rPr lang="en-US" sz="400" b="1" dirty="0">
                <a:solidFill>
                  <a:srgbClr val="000000"/>
                </a:solidFill>
                <a:latin typeface="Segoe UI Semibold"/>
                <a:cs typeface="Segoe UI Semibold"/>
              </a:rPr>
              <a:t> </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hlinkClick r:id="rId3"/>
              </a:rPr>
              <a:t>Legal Business Name</a:t>
            </a:r>
            <a:endParaRPr lang="en-US" sz="1600" b="1" dirty="0">
              <a:solidFill>
                <a:srgbClr val="000000"/>
              </a:solidFill>
              <a:latin typeface="Segoe UI Semibold" panose="020B0702040204020203" pitchFamily="34" charset="0"/>
              <a:cs typeface="Segoe UI Semibold" panose="020B0702040204020203" pitchFamily="34" charset="0"/>
            </a:endParaRP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Entity Type</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Date Established</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Entity Formation Documents </a:t>
            </a:r>
          </a:p>
          <a:p>
            <a:pPr marL="742921" lvl="1" indent="-285750">
              <a:buFontTx/>
              <a:buChar char="-"/>
            </a:pPr>
            <a:r>
              <a:rPr lang="en-US" sz="1400" b="1" dirty="0">
                <a:solidFill>
                  <a:srgbClr val="000000"/>
                </a:solidFill>
                <a:cs typeface="Segoe UI" panose="020B0502040204020203" pitchFamily="34" charset="0"/>
              </a:rPr>
              <a:t>Sole Proprietors </a:t>
            </a:r>
            <a:r>
              <a:rPr lang="en-US" sz="1400" dirty="0">
                <a:solidFill>
                  <a:srgbClr val="000000"/>
                </a:solidFill>
                <a:latin typeface="Segoe UI" panose="020B0502040204020203" pitchFamily="34" charset="0"/>
                <a:cs typeface="Segoe UI" panose="020B0502040204020203" pitchFamily="34" charset="0"/>
              </a:rPr>
              <a:t>should provide a </a:t>
            </a:r>
            <a:r>
              <a:rPr lang="en-US" sz="1400" dirty="0">
                <a:solidFill>
                  <a:srgbClr val="000000"/>
                </a:solidFill>
                <a:latin typeface="Segoe UI" panose="020B0502040204020203" pitchFamily="34" charset="0"/>
                <a:cs typeface="Segoe UI" panose="020B0502040204020203" pitchFamily="34" charset="0"/>
                <a:hlinkClick r:id="rId4"/>
              </a:rPr>
              <a:t>Certificate of Trade Name</a:t>
            </a:r>
            <a:endParaRPr lang="en-US" sz="1400" dirty="0">
              <a:solidFill>
                <a:srgbClr val="000000"/>
              </a:solidFill>
              <a:latin typeface="Segoe UI" panose="020B0502040204020203" pitchFamily="34" charset="0"/>
              <a:cs typeface="Segoe UI" panose="020B0502040204020203" pitchFamily="34" charset="0"/>
            </a:endParaRPr>
          </a:p>
          <a:p>
            <a:pPr marL="742921" lvl="1" indent="-285750">
              <a:buFontTx/>
              <a:buChar char="-"/>
            </a:pPr>
            <a:r>
              <a:rPr lang="en-US" sz="1400" b="1" dirty="0">
                <a:solidFill>
                  <a:srgbClr val="000000"/>
                </a:solidFill>
                <a:cs typeface="Segoe UI" panose="020B0502040204020203" pitchFamily="34" charset="0"/>
              </a:rPr>
              <a:t>LLCs</a:t>
            </a:r>
            <a:r>
              <a:rPr lang="en-US" sz="1400" dirty="0">
                <a:solidFill>
                  <a:srgbClr val="000000"/>
                </a:solidFill>
                <a:latin typeface="Segoe UI" panose="020B0502040204020203" pitchFamily="34" charset="0"/>
                <a:cs typeface="Segoe UI" panose="020B0502040204020203" pitchFamily="34" charset="0"/>
              </a:rPr>
              <a:t> provide a </a:t>
            </a:r>
            <a:r>
              <a:rPr lang="en-US" sz="1400" dirty="0">
                <a:solidFill>
                  <a:srgbClr val="000000"/>
                </a:solidFill>
                <a:latin typeface="Segoe UI" panose="020B0502040204020203" pitchFamily="34" charset="0"/>
                <a:cs typeface="Segoe UI" panose="020B0502040204020203" pitchFamily="34" charset="0"/>
                <a:hlinkClick r:id="rId5"/>
              </a:rPr>
              <a:t>Certificate of Formation</a:t>
            </a:r>
            <a:endParaRPr lang="en-US" sz="1400" dirty="0">
              <a:solidFill>
                <a:srgbClr val="000000"/>
              </a:solidFill>
              <a:latin typeface="Segoe UI" panose="020B0502040204020203" pitchFamily="34" charset="0"/>
              <a:cs typeface="Segoe UI" panose="020B0502040204020203" pitchFamily="34" charset="0"/>
            </a:endParaRPr>
          </a:p>
          <a:p>
            <a:pPr marL="742921" lvl="1" indent="-285750">
              <a:buFontTx/>
              <a:buChar char="-"/>
            </a:pPr>
            <a:r>
              <a:rPr lang="en-US" sz="1400" b="1" dirty="0">
                <a:solidFill>
                  <a:srgbClr val="000000"/>
                </a:solidFill>
                <a:cs typeface="Segoe UI" panose="020B0502040204020203" pitchFamily="34" charset="0"/>
              </a:rPr>
              <a:t>Corporations</a:t>
            </a:r>
            <a:r>
              <a:rPr lang="en-US" sz="1400" dirty="0">
                <a:solidFill>
                  <a:srgbClr val="000000"/>
                </a:solidFill>
                <a:latin typeface="Segoe UI" panose="020B0502040204020203" pitchFamily="34" charset="0"/>
                <a:cs typeface="Segoe UI" panose="020B0502040204020203" pitchFamily="34" charset="0"/>
              </a:rPr>
              <a:t> provide </a:t>
            </a:r>
            <a:r>
              <a:rPr lang="en-US" sz="1400" dirty="0">
                <a:solidFill>
                  <a:srgbClr val="000000"/>
                </a:solidFill>
                <a:latin typeface="Segoe UI" panose="020B0502040204020203" pitchFamily="34" charset="0"/>
                <a:cs typeface="Segoe UI" panose="020B0502040204020203" pitchFamily="34" charset="0"/>
                <a:hlinkClick r:id="rId6"/>
              </a:rPr>
              <a:t>Certificate of Incorporation and Bylaws</a:t>
            </a:r>
            <a:endParaRPr lang="en-US" sz="1400" dirty="0">
              <a:solidFill>
                <a:srgbClr val="000000"/>
              </a:solidFill>
              <a:latin typeface="Segoe UI" panose="020B0502040204020203" pitchFamily="34" charset="0"/>
              <a:cs typeface="Segoe UI" panose="020B0502040204020203" pitchFamily="34" charset="0"/>
            </a:endParaRPr>
          </a:p>
          <a:p>
            <a:pPr marL="742921" lvl="1" indent="-285750">
              <a:buFontTx/>
              <a:buChar char="-"/>
            </a:pPr>
            <a:r>
              <a:rPr lang="en-US" sz="1400" b="1" dirty="0">
                <a:solidFill>
                  <a:srgbClr val="000000"/>
                </a:solidFill>
                <a:cs typeface="Segoe UI" panose="020B0502040204020203" pitchFamily="34" charset="0"/>
              </a:rPr>
              <a:t>Nonprofits</a:t>
            </a:r>
            <a:r>
              <a:rPr lang="en-US" sz="1400" dirty="0">
                <a:solidFill>
                  <a:srgbClr val="000000"/>
                </a:solidFill>
                <a:latin typeface="Segoe UI" panose="020B0502040204020203" pitchFamily="34" charset="0"/>
                <a:cs typeface="Segoe UI" panose="020B0502040204020203" pitchFamily="34" charset="0"/>
              </a:rPr>
              <a:t> provide </a:t>
            </a:r>
            <a:r>
              <a:rPr lang="en-US" sz="1400" dirty="0">
                <a:solidFill>
                  <a:srgbClr val="000000"/>
                </a:solidFill>
                <a:latin typeface="Segoe UI" panose="020B0502040204020203" pitchFamily="34" charset="0"/>
                <a:cs typeface="Segoe UI" panose="020B0502040204020203" pitchFamily="34" charset="0"/>
                <a:hlinkClick r:id="rId7"/>
              </a:rPr>
              <a:t>Certificate of Incorporation and Bylaws </a:t>
            </a:r>
            <a:endParaRPr lang="en-US" sz="1400" dirty="0">
              <a:solidFill>
                <a:srgbClr val="000000"/>
              </a:solidFill>
              <a:latin typeface="Segoe UI" panose="020B0502040204020203" pitchFamily="34" charset="0"/>
              <a:cs typeface="Segoe UI" panose="020B0502040204020203" pitchFamily="34" charset="0"/>
            </a:endParaRPr>
          </a:p>
          <a:p>
            <a:pPr marL="285750" indent="-285750">
              <a:buFontTx/>
              <a:buChar char="-"/>
            </a:pPr>
            <a:endParaRPr lang="en-US" sz="800" b="1" dirty="0">
              <a:solidFill>
                <a:srgbClr val="000000"/>
              </a:solidFill>
              <a:latin typeface="Segoe UI Semibold" panose="020B0702040204020203" pitchFamily="34" charset="0"/>
              <a:cs typeface="Segoe UI Semibold" panose="020B0702040204020203" pitchFamily="34" charset="0"/>
            </a:endParaRP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Federal Tax Identification Number (FEIN)</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NJ Tax Identification Number</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hlinkClick r:id="rId8"/>
              </a:rPr>
              <a:t>NAICS Code</a:t>
            </a:r>
            <a:endParaRPr lang="en-US" sz="1600" b="1" dirty="0">
              <a:solidFill>
                <a:srgbClr val="000000"/>
              </a:solidFill>
              <a:latin typeface="Segoe UI Semibold" panose="020B0702040204020203" pitchFamily="34" charset="0"/>
              <a:cs typeface="Segoe UI Semibold" panose="020B0702040204020203" pitchFamily="34" charset="0"/>
            </a:endParaRP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Short Organizational Description</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Organization Phone Number</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rPr>
              <a:t>Organization Website</a:t>
            </a:r>
          </a:p>
          <a:p>
            <a:pPr marL="285750" indent="-285750">
              <a:buFontTx/>
              <a:buChar char="-"/>
            </a:pPr>
            <a:r>
              <a:rPr lang="en-US" sz="1600" b="1" dirty="0">
                <a:solidFill>
                  <a:srgbClr val="000000"/>
                </a:solidFill>
                <a:latin typeface="Segoe UI Semibold" panose="020B0702040204020203" pitchFamily="34" charset="0"/>
                <a:cs typeface="Segoe UI Semibold" panose="020B0702040204020203" pitchFamily="34" charset="0"/>
                <a:hlinkClick r:id="rId9"/>
              </a:rPr>
              <a:t>NJ Tax Clearance Certificate</a:t>
            </a:r>
            <a:endParaRPr lang="en-US" sz="1600" b="1" dirty="0">
              <a:solidFill>
                <a:srgbClr val="000000"/>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62273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5BE9873-6695-497D-0B05-CBCDDB42B725}"/>
              </a:ext>
            </a:extLst>
          </p:cNvPr>
          <p:cNvSpPr>
            <a:spLocks noGrp="1"/>
          </p:cNvSpPr>
          <p:nvPr>
            <p:ph type="title"/>
          </p:nvPr>
        </p:nvSpPr>
        <p:spPr>
          <a:xfrm>
            <a:off x="623668" y="340242"/>
            <a:ext cx="10944664" cy="623911"/>
          </a:xfrm>
        </p:spPr>
        <p:txBody>
          <a:bodyPr anchor="ctr">
            <a:normAutofit/>
          </a:bodyPr>
          <a:lstStyle/>
          <a:p>
            <a:pPr>
              <a:lnSpc>
                <a:spcPct val="90000"/>
              </a:lnSpc>
            </a:pPr>
            <a:r>
              <a:rPr lang="en-US" sz="3700" dirty="0"/>
              <a:t>Take Charge Specific Application Questions</a:t>
            </a:r>
          </a:p>
        </p:txBody>
      </p:sp>
      <p:sp>
        <p:nvSpPr>
          <p:cNvPr id="2" name="Text Placeholder 1">
            <a:extLst>
              <a:ext uri="{FF2B5EF4-FFF2-40B4-BE49-F238E27FC236}">
                <a16:creationId xmlns:a16="http://schemas.microsoft.com/office/drawing/2014/main" id="{C1DFCC31-F707-BD6A-244F-D9B68C7D9128}"/>
              </a:ext>
            </a:extLst>
          </p:cNvPr>
          <p:cNvSpPr>
            <a:spLocks noGrp="1"/>
          </p:cNvSpPr>
          <p:nvPr>
            <p:ph type="body" sz="quarter" idx="13"/>
          </p:nvPr>
        </p:nvSpPr>
        <p:spPr>
          <a:xfrm>
            <a:off x="309865" y="1340763"/>
            <a:ext cx="7324312" cy="4475246"/>
          </a:xfrm>
        </p:spPr>
        <p:txBody>
          <a:bodyPr>
            <a:normAutofit fontScale="92500" lnSpcReduction="10000"/>
          </a:bodyPr>
          <a:lstStyle/>
          <a:p>
            <a:pPr marL="342900" indent="-342900">
              <a:lnSpc>
                <a:spcPct val="90000"/>
              </a:lnSpc>
              <a:spcAft>
                <a:spcPts val="600"/>
              </a:spcAft>
              <a:buFont typeface="Arial" panose="020B0604020202020204" pitchFamily="34" charset="0"/>
              <a:buChar char="•"/>
            </a:pPr>
            <a:r>
              <a:rPr lang="en-US" dirty="0"/>
              <a:t>Many application fields are part of the EDA common application</a:t>
            </a:r>
          </a:p>
          <a:p>
            <a:pPr>
              <a:lnSpc>
                <a:spcPct val="90000"/>
              </a:lnSpc>
              <a:spcAft>
                <a:spcPts val="600"/>
              </a:spcAft>
            </a:pPr>
            <a:endParaRPr lang="en-US" dirty="0"/>
          </a:p>
          <a:p>
            <a:pPr marL="342900" indent="-342900">
              <a:lnSpc>
                <a:spcPct val="90000"/>
              </a:lnSpc>
              <a:spcAft>
                <a:spcPts val="600"/>
              </a:spcAft>
              <a:buFont typeface="Arial" panose="020B0604020202020204" pitchFamily="34" charset="0"/>
              <a:buChar char="•"/>
            </a:pPr>
            <a:r>
              <a:rPr lang="en-US" dirty="0"/>
              <a:t>For the Take Charge specific portion, please ensure you have read and completed the necessary documents from the list below, located on the website sidebar under “Application Materials”</a:t>
            </a:r>
          </a:p>
          <a:p>
            <a:pPr marL="536555" lvl="1" indent="-342900">
              <a:lnSpc>
                <a:spcPct val="90000"/>
              </a:lnSpc>
              <a:spcAft>
                <a:spcPts val="600"/>
              </a:spcAft>
              <a:buFont typeface="Arial" panose="020B0604020202020204" pitchFamily="34" charset="0"/>
              <a:buChar char="•"/>
            </a:pPr>
            <a:endParaRPr lang="en-US" sz="2400" dirty="0"/>
          </a:p>
          <a:p>
            <a:pPr marL="914352" lvl="2" indent="-457200">
              <a:lnSpc>
                <a:spcPct val="90000"/>
              </a:lnSpc>
              <a:spcAft>
                <a:spcPts val="600"/>
              </a:spcAft>
              <a:buFont typeface="+mj-lt"/>
              <a:buAutoNum type="arabicPeriod"/>
            </a:pPr>
            <a:r>
              <a:rPr lang="en-US" sz="2400" dirty="0"/>
              <a:t>1. Utility Capacity Review</a:t>
            </a:r>
          </a:p>
          <a:p>
            <a:pPr marL="914352" lvl="2" indent="-457200">
              <a:lnSpc>
                <a:spcPct val="90000"/>
              </a:lnSpc>
              <a:spcAft>
                <a:spcPts val="600"/>
              </a:spcAft>
              <a:buFont typeface="+mj-lt"/>
              <a:buAutoNum type="arabicPeriod"/>
            </a:pPr>
            <a:r>
              <a:rPr lang="en-US" sz="2400" dirty="0"/>
              <a:t>2. Landlord Certification Form</a:t>
            </a:r>
          </a:p>
          <a:p>
            <a:pPr marL="914352" lvl="2" indent="-457200">
              <a:lnSpc>
                <a:spcPct val="90000"/>
              </a:lnSpc>
              <a:spcAft>
                <a:spcPts val="600"/>
              </a:spcAft>
              <a:buFont typeface="+mj-lt"/>
              <a:buAutoNum type="arabicPeriod"/>
            </a:pPr>
            <a:r>
              <a:rPr lang="en-US" sz="2400" dirty="0"/>
              <a:t>3. Fleet Decarbonization Plan template</a:t>
            </a:r>
          </a:p>
          <a:p>
            <a:pPr marL="914352" lvl="2" indent="-457200">
              <a:lnSpc>
                <a:spcPct val="90000"/>
              </a:lnSpc>
              <a:spcAft>
                <a:spcPts val="600"/>
              </a:spcAft>
              <a:buFont typeface="+mj-lt"/>
              <a:buAutoNum type="arabicPeriod"/>
            </a:pPr>
            <a:r>
              <a:rPr lang="en-US" sz="2400" dirty="0"/>
              <a:t>4. Project Timeline template</a:t>
            </a:r>
          </a:p>
          <a:p>
            <a:pPr marL="914352" lvl="2" indent="-457200">
              <a:lnSpc>
                <a:spcPct val="90000"/>
              </a:lnSpc>
              <a:spcAft>
                <a:spcPts val="600"/>
              </a:spcAft>
              <a:buFont typeface="+mj-lt"/>
              <a:buAutoNum type="arabicPeriod"/>
            </a:pPr>
            <a:r>
              <a:rPr lang="en-US" sz="2400" dirty="0"/>
              <a:t>5. Budget template</a:t>
            </a:r>
          </a:p>
          <a:p>
            <a:pPr marL="536555" lvl="1" indent="-342900">
              <a:lnSpc>
                <a:spcPct val="90000"/>
              </a:lnSpc>
              <a:spcAft>
                <a:spcPts val="600"/>
              </a:spcAft>
              <a:buFont typeface="Arial" panose="020B0604020202020204" pitchFamily="34" charset="0"/>
              <a:buChar char="•"/>
            </a:pPr>
            <a:endParaRPr lang="en-US" sz="2400" dirty="0"/>
          </a:p>
        </p:txBody>
      </p:sp>
      <p:pic>
        <p:nvPicPr>
          <p:cNvPr id="5" name="Picture 4">
            <a:extLst>
              <a:ext uri="{FF2B5EF4-FFF2-40B4-BE49-F238E27FC236}">
                <a16:creationId xmlns:a16="http://schemas.microsoft.com/office/drawing/2014/main" id="{6A5BE07A-4AA1-83B4-7356-525D658424E8}"/>
              </a:ext>
            </a:extLst>
          </p:cNvPr>
          <p:cNvPicPr>
            <a:picLocks noChangeAspect="1"/>
          </p:cNvPicPr>
          <p:nvPr/>
        </p:nvPicPr>
        <p:blipFill>
          <a:blip r:embed="rId2"/>
          <a:stretch>
            <a:fillRect/>
          </a:stretch>
        </p:blipFill>
        <p:spPr>
          <a:xfrm>
            <a:off x="8622309" y="1776697"/>
            <a:ext cx="2727030" cy="2759690"/>
          </a:xfrm>
          <a:prstGeom prst="rect">
            <a:avLst/>
          </a:prstGeom>
        </p:spPr>
      </p:pic>
      <p:sp>
        <p:nvSpPr>
          <p:cNvPr id="6" name="TextBox 5">
            <a:extLst>
              <a:ext uri="{FF2B5EF4-FFF2-40B4-BE49-F238E27FC236}">
                <a16:creationId xmlns:a16="http://schemas.microsoft.com/office/drawing/2014/main" id="{A898210C-BB7B-CFF1-A770-3F9B2CF8AD2E}"/>
              </a:ext>
            </a:extLst>
          </p:cNvPr>
          <p:cNvSpPr txBox="1"/>
          <p:nvPr/>
        </p:nvSpPr>
        <p:spPr>
          <a:xfrm>
            <a:off x="8665187" y="4643272"/>
            <a:ext cx="2641274" cy="369332"/>
          </a:xfrm>
          <a:prstGeom prst="rect">
            <a:avLst/>
          </a:prstGeom>
          <a:noFill/>
        </p:spPr>
        <p:txBody>
          <a:bodyPr wrap="square" rtlCol="0">
            <a:spAutoFit/>
          </a:bodyPr>
          <a:lstStyle/>
          <a:p>
            <a:r>
              <a:rPr lang="en-US" b="1" dirty="0"/>
              <a:t>Take Charge Website Link</a:t>
            </a:r>
          </a:p>
        </p:txBody>
      </p:sp>
    </p:spTree>
    <p:extLst>
      <p:ext uri="{BB962C8B-B14F-4D97-AF65-F5344CB8AC3E}">
        <p14:creationId xmlns:p14="http://schemas.microsoft.com/office/powerpoint/2010/main" val="427296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C6809A-5548-4E10-B32D-E6854B9FBAA5}"/>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Applicant Eligibility</a:t>
            </a:r>
          </a:p>
        </p:txBody>
      </p:sp>
      <p:pic>
        <p:nvPicPr>
          <p:cNvPr id="5" name="Picture 4">
            <a:extLst>
              <a:ext uri="{FF2B5EF4-FFF2-40B4-BE49-F238E27FC236}">
                <a16:creationId xmlns:a16="http://schemas.microsoft.com/office/drawing/2014/main" id="{F610B00D-7DB7-7366-490C-A181BB65FD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969484"/>
            <a:ext cx="4907096" cy="5111827"/>
          </a:xfrm>
          <a:prstGeom prst="rect">
            <a:avLst/>
          </a:prstGeom>
        </p:spPr>
      </p:pic>
      <p:pic>
        <p:nvPicPr>
          <p:cNvPr id="8" name="Picture 7">
            <a:extLst>
              <a:ext uri="{FF2B5EF4-FFF2-40B4-BE49-F238E27FC236}">
                <a16:creationId xmlns:a16="http://schemas.microsoft.com/office/drawing/2014/main" id="{41DE3F2B-0ABF-D8F5-3B11-AA6D87A131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6254" y="969484"/>
            <a:ext cx="5626389" cy="5111827"/>
          </a:xfrm>
          <a:prstGeom prst="rect">
            <a:avLst/>
          </a:prstGeom>
        </p:spPr>
      </p:pic>
    </p:spTree>
    <p:extLst>
      <p:ext uri="{BB962C8B-B14F-4D97-AF65-F5344CB8AC3E}">
        <p14:creationId xmlns:p14="http://schemas.microsoft.com/office/powerpoint/2010/main" val="14965738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119A4426-1BB8-C281-6F61-2A9E23CBCC32}"/>
              </a:ext>
            </a:extLst>
          </p:cNvPr>
          <p:cNvSpPr>
            <a:spLocks noGrp="1"/>
          </p:cNvSpPr>
          <p:nvPr>
            <p:ph type="body" sz="quarter" idx="10"/>
          </p:nvPr>
        </p:nvSpPr>
        <p:spPr>
          <a:xfrm>
            <a:off x="133866" y="347118"/>
            <a:ext cx="9677400" cy="1107996"/>
          </a:xfrm>
        </p:spPr>
        <p:txBody>
          <a:bodyPr/>
          <a:lstStyle/>
          <a:p>
            <a:r>
              <a:rPr lang="en-US" dirty="0">
                <a:latin typeface="Segoe UI" panose="020B0502040204020203" pitchFamily="34" charset="0"/>
                <a:cs typeface="Segoe UI" panose="020B0502040204020203" pitchFamily="34" charset="0"/>
              </a:rPr>
              <a:t>Applicant Eligibility: Non-fleet Applicants</a:t>
            </a:r>
          </a:p>
        </p:txBody>
      </p:sp>
      <p:pic>
        <p:nvPicPr>
          <p:cNvPr id="5" name="Picture 4">
            <a:extLst>
              <a:ext uri="{FF2B5EF4-FFF2-40B4-BE49-F238E27FC236}">
                <a16:creationId xmlns:a16="http://schemas.microsoft.com/office/drawing/2014/main" id="{F3E676A1-E399-F6D5-A492-5FF780C00182}"/>
              </a:ext>
            </a:extLst>
          </p:cNvPr>
          <p:cNvPicPr>
            <a:picLocks noChangeAspect="1"/>
          </p:cNvPicPr>
          <p:nvPr/>
        </p:nvPicPr>
        <p:blipFill>
          <a:blip r:embed="rId2"/>
          <a:stretch>
            <a:fillRect/>
          </a:stretch>
        </p:blipFill>
        <p:spPr>
          <a:xfrm>
            <a:off x="345989" y="1297959"/>
            <a:ext cx="6372906" cy="5090484"/>
          </a:xfrm>
          <a:prstGeom prst="rect">
            <a:avLst/>
          </a:prstGeom>
        </p:spPr>
      </p:pic>
      <p:sp>
        <p:nvSpPr>
          <p:cNvPr id="6" name="Rectangle 5">
            <a:extLst>
              <a:ext uri="{FF2B5EF4-FFF2-40B4-BE49-F238E27FC236}">
                <a16:creationId xmlns:a16="http://schemas.microsoft.com/office/drawing/2014/main" id="{B40BD0D3-DB3D-2DC0-A2C3-A1DCEDE0C15E}"/>
              </a:ext>
            </a:extLst>
          </p:cNvPr>
          <p:cNvSpPr/>
          <p:nvPr/>
        </p:nvSpPr>
        <p:spPr>
          <a:xfrm>
            <a:off x="133866" y="5399904"/>
            <a:ext cx="6810631" cy="11079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8" name="TextBox 7">
            <a:extLst>
              <a:ext uri="{FF2B5EF4-FFF2-40B4-BE49-F238E27FC236}">
                <a16:creationId xmlns:a16="http://schemas.microsoft.com/office/drawing/2014/main" id="{78DE0ACD-7A8E-A211-C236-966C69469D2F}"/>
              </a:ext>
            </a:extLst>
          </p:cNvPr>
          <p:cNvSpPr txBox="1"/>
          <p:nvPr/>
        </p:nvSpPr>
        <p:spPr>
          <a:xfrm>
            <a:off x="7907632" y="3720090"/>
            <a:ext cx="4078423" cy="1323439"/>
          </a:xfrm>
          <a:prstGeom prst="rect">
            <a:avLst/>
          </a:prstGeom>
          <a:noFill/>
        </p:spPr>
        <p:txBody>
          <a:bodyPr wrap="square" rtlCol="0">
            <a:spAutoFit/>
          </a:bodyPr>
          <a:lstStyle/>
          <a:p>
            <a:r>
              <a:rPr lang="en-US" sz="1600" b="1" dirty="0">
                <a:solidFill>
                  <a:srgbClr val="000000"/>
                </a:solidFill>
                <a:latin typeface="Segoe UI Semibold" panose="020B0702040204020203" pitchFamily="34" charset="0"/>
                <a:cs typeface="Segoe UI Semibold" panose="020B0702040204020203" pitchFamily="34" charset="0"/>
              </a:rPr>
              <a:t>Applicant organization must answer some of the eligibility questions on behalf of the partner fleet. Fleet decarbonization plan must also be completed by partner fleet.</a:t>
            </a:r>
            <a:endParaRPr lang="en-US" sz="1600" b="1" dirty="0">
              <a:latin typeface="Calibri" panose="020F0502020204030204" pitchFamily="34" charset="0"/>
              <a:cs typeface="Calibri" panose="020F0502020204030204" pitchFamily="34" charset="0"/>
            </a:endParaRPr>
          </a:p>
        </p:txBody>
      </p:sp>
      <p:cxnSp>
        <p:nvCxnSpPr>
          <p:cNvPr id="12" name="Connector: Elbow 2">
            <a:extLst>
              <a:ext uri="{FF2B5EF4-FFF2-40B4-BE49-F238E27FC236}">
                <a16:creationId xmlns:a16="http://schemas.microsoft.com/office/drawing/2014/main" id="{0AAB46C5-BFC5-0778-A9F8-18DE19C20EBF}"/>
              </a:ext>
            </a:extLst>
          </p:cNvPr>
          <p:cNvCxnSpPr>
            <a:cxnSpLocks/>
          </p:cNvCxnSpPr>
          <p:nvPr/>
        </p:nvCxnSpPr>
        <p:spPr>
          <a:xfrm flipV="1">
            <a:off x="7104873" y="4381810"/>
            <a:ext cx="679884" cy="909939"/>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
        <p:nvSpPr>
          <p:cNvPr id="15" name="TextBox 14">
            <a:extLst>
              <a:ext uri="{FF2B5EF4-FFF2-40B4-BE49-F238E27FC236}">
                <a16:creationId xmlns:a16="http://schemas.microsoft.com/office/drawing/2014/main" id="{FABA62E7-838A-954C-1028-4E9F62EDD11C}"/>
              </a:ext>
            </a:extLst>
          </p:cNvPr>
          <p:cNvSpPr txBox="1"/>
          <p:nvPr/>
        </p:nvSpPr>
        <p:spPr>
          <a:xfrm>
            <a:off x="7328289" y="2447808"/>
            <a:ext cx="4361897" cy="584775"/>
          </a:xfrm>
          <a:prstGeom prst="rect">
            <a:avLst/>
          </a:prstGeom>
          <a:noFill/>
        </p:spPr>
        <p:txBody>
          <a:bodyPr wrap="square" rtlCol="0">
            <a:spAutoFit/>
          </a:bodyPr>
          <a:lstStyle/>
          <a:p>
            <a:r>
              <a:rPr lang="en-US" sz="1600" b="1" dirty="0">
                <a:solidFill>
                  <a:srgbClr val="000000"/>
                </a:solidFill>
                <a:latin typeface="Segoe UI Semibold" panose="020B0702040204020203" pitchFamily="34" charset="0"/>
                <a:cs typeface="Segoe UI Semibold" panose="020B0702040204020203" pitchFamily="34" charset="0"/>
              </a:rPr>
              <a:t>Additional documentation needed to verify partnership.</a:t>
            </a:r>
            <a:endParaRPr lang="en-US" sz="1600" b="1" dirty="0">
              <a:latin typeface="Calibri" panose="020F0502020204030204" pitchFamily="34" charset="0"/>
              <a:cs typeface="Calibri" panose="020F0502020204030204" pitchFamily="34" charset="0"/>
            </a:endParaRPr>
          </a:p>
        </p:txBody>
      </p:sp>
      <p:cxnSp>
        <p:nvCxnSpPr>
          <p:cNvPr id="16" name="Connector: Elbow 2">
            <a:extLst>
              <a:ext uri="{FF2B5EF4-FFF2-40B4-BE49-F238E27FC236}">
                <a16:creationId xmlns:a16="http://schemas.microsoft.com/office/drawing/2014/main" id="{552F324D-DDCA-B076-C342-D00E388B2CE0}"/>
              </a:ext>
            </a:extLst>
          </p:cNvPr>
          <p:cNvCxnSpPr>
            <a:cxnSpLocks/>
          </p:cNvCxnSpPr>
          <p:nvPr/>
        </p:nvCxnSpPr>
        <p:spPr>
          <a:xfrm flipV="1">
            <a:off x="6561214" y="2740196"/>
            <a:ext cx="679884" cy="909939"/>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005233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6D58E7F4-8A31-AEE7-6FF5-D0B28C93D5A0}"/>
              </a:ext>
            </a:extLst>
          </p:cNvPr>
          <p:cNvSpPr>
            <a:spLocks noGrp="1"/>
          </p:cNvSpPr>
          <p:nvPr>
            <p:ph type="body" sz="quarter" idx="10"/>
          </p:nvPr>
        </p:nvSpPr>
        <p:spPr>
          <a:xfrm>
            <a:off x="479856" y="285334"/>
            <a:ext cx="9677400" cy="553998"/>
          </a:xfrm>
        </p:spPr>
        <p:txBody>
          <a:bodyPr/>
          <a:lstStyle/>
          <a:p>
            <a:r>
              <a:rPr lang="en-US" dirty="0">
                <a:latin typeface="Segoe UI" panose="020B0502040204020203" pitchFamily="34" charset="0"/>
                <a:cs typeface="Segoe UI" panose="020B0502040204020203" pitchFamily="34" charset="0"/>
              </a:rPr>
              <a:t>Applicant Eligibility: Project Site</a:t>
            </a:r>
          </a:p>
        </p:txBody>
      </p:sp>
      <p:pic>
        <p:nvPicPr>
          <p:cNvPr id="5" name="Picture 4">
            <a:extLst>
              <a:ext uri="{FF2B5EF4-FFF2-40B4-BE49-F238E27FC236}">
                <a16:creationId xmlns:a16="http://schemas.microsoft.com/office/drawing/2014/main" id="{FDA14821-A510-F32B-94B2-F9169BD8AB46}"/>
              </a:ext>
            </a:extLst>
          </p:cNvPr>
          <p:cNvPicPr>
            <a:picLocks noChangeAspect="1"/>
          </p:cNvPicPr>
          <p:nvPr/>
        </p:nvPicPr>
        <p:blipFill>
          <a:blip r:embed="rId2"/>
          <a:stretch>
            <a:fillRect/>
          </a:stretch>
        </p:blipFill>
        <p:spPr>
          <a:xfrm>
            <a:off x="402250" y="3144794"/>
            <a:ext cx="6005213" cy="3588481"/>
          </a:xfrm>
          <a:prstGeom prst="rect">
            <a:avLst/>
          </a:prstGeom>
        </p:spPr>
      </p:pic>
      <p:pic>
        <p:nvPicPr>
          <p:cNvPr id="7" name="Picture 6">
            <a:extLst>
              <a:ext uri="{FF2B5EF4-FFF2-40B4-BE49-F238E27FC236}">
                <a16:creationId xmlns:a16="http://schemas.microsoft.com/office/drawing/2014/main" id="{EA9B4E7E-B300-EB1E-E5C6-4847736CBE04}"/>
              </a:ext>
            </a:extLst>
          </p:cNvPr>
          <p:cNvPicPr>
            <a:picLocks noChangeAspect="1"/>
          </p:cNvPicPr>
          <p:nvPr/>
        </p:nvPicPr>
        <p:blipFill>
          <a:blip r:embed="rId3"/>
          <a:stretch>
            <a:fillRect/>
          </a:stretch>
        </p:blipFill>
        <p:spPr>
          <a:xfrm>
            <a:off x="479856" y="1065726"/>
            <a:ext cx="5850002" cy="1692064"/>
          </a:xfrm>
          <a:prstGeom prst="rect">
            <a:avLst/>
          </a:prstGeom>
        </p:spPr>
      </p:pic>
      <p:sp>
        <p:nvSpPr>
          <p:cNvPr id="9" name="TextBox 8">
            <a:extLst>
              <a:ext uri="{FF2B5EF4-FFF2-40B4-BE49-F238E27FC236}">
                <a16:creationId xmlns:a16="http://schemas.microsoft.com/office/drawing/2014/main" id="{5E539410-AA6E-101C-4E07-5A4FB2012737}"/>
              </a:ext>
            </a:extLst>
          </p:cNvPr>
          <p:cNvSpPr txBox="1"/>
          <p:nvPr/>
        </p:nvSpPr>
        <p:spPr>
          <a:xfrm>
            <a:off x="6709027" y="2606185"/>
            <a:ext cx="5326454" cy="1077218"/>
          </a:xfrm>
          <a:prstGeom prst="rect">
            <a:avLst/>
          </a:prstGeom>
          <a:noFill/>
        </p:spPr>
        <p:txBody>
          <a:bodyPr wrap="square" rtlCol="0">
            <a:spAutoFit/>
          </a:bodyPr>
          <a:lstStyle/>
          <a:p>
            <a:r>
              <a:rPr lang="en-US" sz="1600" b="1" dirty="0">
                <a:solidFill>
                  <a:srgbClr val="000000"/>
                </a:solidFill>
                <a:latin typeface="Segoe UI Semibold" panose="020B0702040204020203" pitchFamily="34" charset="0"/>
                <a:cs typeface="Segoe UI Semibold" panose="020B0702040204020203" pitchFamily="34" charset="0"/>
              </a:rPr>
              <a:t>Property owners and tenants will be required to submit different eligibility documents to ensure chargers will remain active through the course of the three-year compliance period. </a:t>
            </a:r>
            <a:endParaRPr lang="en-US" sz="1600" b="1" dirty="0">
              <a:latin typeface="Calibri" panose="020F0502020204030204" pitchFamily="34" charset="0"/>
              <a:cs typeface="Calibri" panose="020F0502020204030204" pitchFamily="34" charset="0"/>
            </a:endParaRPr>
          </a:p>
        </p:txBody>
      </p:sp>
      <p:cxnSp>
        <p:nvCxnSpPr>
          <p:cNvPr id="10" name="Connector: Elbow 2">
            <a:extLst>
              <a:ext uri="{FF2B5EF4-FFF2-40B4-BE49-F238E27FC236}">
                <a16:creationId xmlns:a16="http://schemas.microsoft.com/office/drawing/2014/main" id="{F382DDDF-1FC6-3D52-B864-9F25D155DA05}"/>
              </a:ext>
            </a:extLst>
          </p:cNvPr>
          <p:cNvCxnSpPr>
            <a:cxnSpLocks/>
          </p:cNvCxnSpPr>
          <p:nvPr/>
        </p:nvCxnSpPr>
        <p:spPr>
          <a:xfrm flipV="1">
            <a:off x="6329858" y="3758721"/>
            <a:ext cx="679884" cy="909939"/>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11" name="Connector: Elbow 2">
            <a:extLst>
              <a:ext uri="{FF2B5EF4-FFF2-40B4-BE49-F238E27FC236}">
                <a16:creationId xmlns:a16="http://schemas.microsoft.com/office/drawing/2014/main" id="{C494866E-8BB0-A3DC-C0E0-E4F997CD25A0}"/>
              </a:ext>
            </a:extLst>
          </p:cNvPr>
          <p:cNvCxnSpPr>
            <a:cxnSpLocks/>
          </p:cNvCxnSpPr>
          <p:nvPr/>
        </p:nvCxnSpPr>
        <p:spPr>
          <a:xfrm>
            <a:off x="6407463" y="1840263"/>
            <a:ext cx="832284" cy="740686"/>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570096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5CFC8-B75F-9187-8F0B-32A5F348647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616A56-D66A-83AE-A2D9-2B57F258B086}"/>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Project Information</a:t>
            </a:r>
          </a:p>
        </p:txBody>
      </p:sp>
      <p:pic>
        <p:nvPicPr>
          <p:cNvPr id="4" name="Picture 3">
            <a:extLst>
              <a:ext uri="{FF2B5EF4-FFF2-40B4-BE49-F238E27FC236}">
                <a16:creationId xmlns:a16="http://schemas.microsoft.com/office/drawing/2014/main" id="{9E2E47AB-6314-F7B8-6EAA-A99370A168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104003"/>
            <a:ext cx="5664491" cy="5505733"/>
          </a:xfrm>
          <a:prstGeom prst="rect">
            <a:avLst/>
          </a:prstGeom>
        </p:spPr>
      </p:pic>
      <p:pic>
        <p:nvPicPr>
          <p:cNvPr id="10" name="Picture 9">
            <a:extLst>
              <a:ext uri="{FF2B5EF4-FFF2-40B4-BE49-F238E27FC236}">
                <a16:creationId xmlns:a16="http://schemas.microsoft.com/office/drawing/2014/main" id="{BA254391-038F-0ACB-1D30-EA5792BF95EB}"/>
              </a:ext>
            </a:extLst>
          </p:cNvPr>
          <p:cNvPicPr>
            <a:picLocks noChangeAspect="1"/>
          </p:cNvPicPr>
          <p:nvPr/>
        </p:nvPicPr>
        <p:blipFill>
          <a:blip r:embed="rId3"/>
          <a:stretch>
            <a:fillRect/>
          </a:stretch>
        </p:blipFill>
        <p:spPr>
          <a:xfrm>
            <a:off x="6146511" y="1104003"/>
            <a:ext cx="5464775" cy="5016843"/>
          </a:xfrm>
          <a:prstGeom prst="rect">
            <a:avLst/>
          </a:prstGeom>
        </p:spPr>
      </p:pic>
    </p:spTree>
    <p:extLst>
      <p:ext uri="{BB962C8B-B14F-4D97-AF65-F5344CB8AC3E}">
        <p14:creationId xmlns:p14="http://schemas.microsoft.com/office/powerpoint/2010/main" val="3445470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03FB6-BDE7-8F38-8D73-A2F251E0164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0C1D9C-8B0E-0C13-D7C6-BE155471801B}"/>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Grant Information</a:t>
            </a:r>
          </a:p>
        </p:txBody>
      </p:sp>
      <p:pic>
        <p:nvPicPr>
          <p:cNvPr id="5" name="Picture 4">
            <a:extLst>
              <a:ext uri="{FF2B5EF4-FFF2-40B4-BE49-F238E27FC236}">
                <a16:creationId xmlns:a16="http://schemas.microsoft.com/office/drawing/2014/main" id="{26C9E36E-E60B-7119-F726-7FA5698D3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148759"/>
            <a:ext cx="5569236" cy="5315223"/>
          </a:xfrm>
          <a:prstGeom prst="rect">
            <a:avLst/>
          </a:prstGeom>
        </p:spPr>
      </p:pic>
      <p:pic>
        <p:nvPicPr>
          <p:cNvPr id="8" name="Picture 7">
            <a:extLst>
              <a:ext uri="{FF2B5EF4-FFF2-40B4-BE49-F238E27FC236}">
                <a16:creationId xmlns:a16="http://schemas.microsoft.com/office/drawing/2014/main" id="{FC973C84-478A-FF03-E0EA-34674C163F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1764" y="1148759"/>
            <a:ext cx="5569236" cy="4788146"/>
          </a:xfrm>
          <a:prstGeom prst="rect">
            <a:avLst/>
          </a:prstGeom>
        </p:spPr>
      </p:pic>
    </p:spTree>
    <p:extLst>
      <p:ext uri="{BB962C8B-B14F-4D97-AF65-F5344CB8AC3E}">
        <p14:creationId xmlns:p14="http://schemas.microsoft.com/office/powerpoint/2010/main" val="2435300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FF830B-CFB0-4982-A748-13DAF35D31F9}"/>
              </a:ext>
            </a:extLst>
          </p:cNvPr>
          <p:cNvSpPr>
            <a:spLocks noGrp="1"/>
          </p:cNvSpPr>
          <p:nvPr>
            <p:ph type="body" sz="quarter" idx="4294967295"/>
          </p:nvPr>
        </p:nvSpPr>
        <p:spPr>
          <a:xfrm>
            <a:off x="956930" y="314511"/>
            <a:ext cx="10637838" cy="493713"/>
          </a:xfrm>
        </p:spPr>
        <p:txBody>
          <a:bodyPr>
            <a:normAutofit lnSpcReduction="10000"/>
          </a:bodyPr>
          <a:lstStyle/>
          <a:p>
            <a:r>
              <a:rPr lang="en-US" sz="3200" b="1" u="sng" dirty="0">
                <a:latin typeface="Segoe UI" panose="020B0502040204020203" pitchFamily="34" charset="0"/>
                <a:cs typeface="Segoe UI" panose="020B0502040204020203" pitchFamily="34" charset="0"/>
              </a:rPr>
              <a:t>Prevailing Wage and Affirmative Action Requirements</a:t>
            </a:r>
          </a:p>
        </p:txBody>
      </p:sp>
      <p:sp>
        <p:nvSpPr>
          <p:cNvPr id="5" name="Rectangle 4">
            <a:extLst>
              <a:ext uri="{FF2B5EF4-FFF2-40B4-BE49-F238E27FC236}">
                <a16:creationId xmlns:a16="http://schemas.microsoft.com/office/drawing/2014/main" id="{D971EBC3-3F1B-40DB-AFBC-C43770427F90}"/>
              </a:ext>
            </a:extLst>
          </p:cNvPr>
          <p:cNvSpPr/>
          <p:nvPr/>
        </p:nvSpPr>
        <p:spPr>
          <a:xfrm>
            <a:off x="10189029" y="5672629"/>
            <a:ext cx="1852407" cy="106969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4" name="Rectangle 3">
            <a:extLst>
              <a:ext uri="{FF2B5EF4-FFF2-40B4-BE49-F238E27FC236}">
                <a16:creationId xmlns:a16="http://schemas.microsoft.com/office/drawing/2014/main" id="{BC291F70-1792-776E-2EDD-63C36B64FF3E}"/>
              </a:ext>
            </a:extLst>
          </p:cNvPr>
          <p:cNvSpPr/>
          <p:nvPr/>
        </p:nvSpPr>
        <p:spPr>
          <a:xfrm>
            <a:off x="7115175" y="1428750"/>
            <a:ext cx="2562225" cy="1238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0" name="Rectangle 9">
            <a:extLst>
              <a:ext uri="{FF2B5EF4-FFF2-40B4-BE49-F238E27FC236}">
                <a16:creationId xmlns:a16="http://schemas.microsoft.com/office/drawing/2014/main" id="{FBDB4B5E-62D0-9CEE-5DA1-8E0973EF4D8D}"/>
              </a:ext>
            </a:extLst>
          </p:cNvPr>
          <p:cNvSpPr/>
          <p:nvPr/>
        </p:nvSpPr>
        <p:spPr>
          <a:xfrm>
            <a:off x="7891659" y="4467225"/>
            <a:ext cx="2562225" cy="1238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1" name="Rectangle 10">
            <a:extLst>
              <a:ext uri="{FF2B5EF4-FFF2-40B4-BE49-F238E27FC236}">
                <a16:creationId xmlns:a16="http://schemas.microsoft.com/office/drawing/2014/main" id="{62DAF331-E1CE-5CE6-9D57-630AABAD9E93}"/>
              </a:ext>
            </a:extLst>
          </p:cNvPr>
          <p:cNvSpPr/>
          <p:nvPr/>
        </p:nvSpPr>
        <p:spPr>
          <a:xfrm>
            <a:off x="4667250" y="4638675"/>
            <a:ext cx="1490662" cy="123825"/>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7" name="Picture 6">
            <a:extLst>
              <a:ext uri="{FF2B5EF4-FFF2-40B4-BE49-F238E27FC236}">
                <a16:creationId xmlns:a16="http://schemas.microsoft.com/office/drawing/2014/main" id="{B1EF0821-DEDA-73BF-4A33-20B91DF435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0318" y="1179637"/>
            <a:ext cx="6389783" cy="4807197"/>
          </a:xfrm>
          <a:prstGeom prst="rect">
            <a:avLst/>
          </a:prstGeom>
        </p:spPr>
      </p:pic>
    </p:spTree>
    <p:extLst>
      <p:ext uri="{BB962C8B-B14F-4D97-AF65-F5344CB8AC3E}">
        <p14:creationId xmlns:p14="http://schemas.microsoft.com/office/powerpoint/2010/main" val="95983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FF830B-CFB0-4982-A748-13DAF35D31F9}"/>
              </a:ext>
            </a:extLst>
          </p:cNvPr>
          <p:cNvSpPr>
            <a:spLocks noGrp="1"/>
          </p:cNvSpPr>
          <p:nvPr>
            <p:ph type="body" sz="quarter" idx="10"/>
          </p:nvPr>
        </p:nvSpPr>
        <p:spPr>
          <a:xfrm>
            <a:off x="381000" y="248264"/>
            <a:ext cx="10637982" cy="553998"/>
          </a:xfrm>
        </p:spPr>
        <p:txBody>
          <a:bodyPr/>
          <a:lstStyle/>
          <a:p>
            <a:r>
              <a:rPr lang="en-US" dirty="0">
                <a:latin typeface="Segoe UI" panose="020B0502040204020203" pitchFamily="34" charset="0"/>
                <a:cs typeface="Segoe UI" panose="020B0502040204020203" pitchFamily="34" charset="0"/>
              </a:rPr>
              <a:t>Applicant Representative for Certifications</a:t>
            </a:r>
          </a:p>
        </p:txBody>
      </p:sp>
      <p:grpSp>
        <p:nvGrpSpPr>
          <p:cNvPr id="11" name="Group 10">
            <a:extLst>
              <a:ext uri="{FF2B5EF4-FFF2-40B4-BE49-F238E27FC236}">
                <a16:creationId xmlns:a16="http://schemas.microsoft.com/office/drawing/2014/main" id="{6AF43E42-3F00-49E8-3344-5384507C46E8}"/>
              </a:ext>
            </a:extLst>
          </p:cNvPr>
          <p:cNvGrpSpPr/>
          <p:nvPr/>
        </p:nvGrpSpPr>
        <p:grpSpPr>
          <a:xfrm>
            <a:off x="5922377" y="1153973"/>
            <a:ext cx="5945436" cy="5518900"/>
            <a:chOff x="5583323" y="802261"/>
            <a:chExt cx="6458113" cy="5940062"/>
          </a:xfrm>
        </p:grpSpPr>
        <p:sp>
          <p:nvSpPr>
            <p:cNvPr id="5" name="Rectangle 4">
              <a:extLst>
                <a:ext uri="{FF2B5EF4-FFF2-40B4-BE49-F238E27FC236}">
                  <a16:creationId xmlns:a16="http://schemas.microsoft.com/office/drawing/2014/main" id="{D971EBC3-3F1B-40DB-AFBC-C43770427F90}"/>
                </a:ext>
              </a:extLst>
            </p:cNvPr>
            <p:cNvSpPr/>
            <p:nvPr/>
          </p:nvSpPr>
          <p:spPr>
            <a:xfrm>
              <a:off x="10189029" y="5672629"/>
              <a:ext cx="1852407" cy="106969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 name="Picture 3">
              <a:extLst>
                <a:ext uri="{FF2B5EF4-FFF2-40B4-BE49-F238E27FC236}">
                  <a16:creationId xmlns:a16="http://schemas.microsoft.com/office/drawing/2014/main" id="{3153B3D9-9B5F-0B95-CFDE-8D37AD4E5E2E}"/>
                </a:ext>
              </a:extLst>
            </p:cNvPr>
            <p:cNvPicPr>
              <a:picLocks noChangeAspect="1"/>
            </p:cNvPicPr>
            <p:nvPr/>
          </p:nvPicPr>
          <p:blipFill>
            <a:blip r:embed="rId2"/>
            <a:srcRect t="1" b="-31357"/>
            <a:stretch/>
          </p:blipFill>
          <p:spPr>
            <a:xfrm>
              <a:off x="5583323" y="802261"/>
              <a:ext cx="6343206" cy="5940061"/>
            </a:xfrm>
            <a:prstGeom prst="rect">
              <a:avLst/>
            </a:prstGeom>
            <a:ln w="38100">
              <a:solidFill>
                <a:srgbClr val="00597C"/>
              </a:solidFill>
            </a:ln>
          </p:spPr>
        </p:pic>
        <p:pic>
          <p:nvPicPr>
            <p:cNvPr id="9" name="Picture 8">
              <a:extLst>
                <a:ext uri="{FF2B5EF4-FFF2-40B4-BE49-F238E27FC236}">
                  <a16:creationId xmlns:a16="http://schemas.microsoft.com/office/drawing/2014/main" id="{85982E13-6B35-4BC3-BD04-152827105175}"/>
                </a:ext>
              </a:extLst>
            </p:cNvPr>
            <p:cNvPicPr>
              <a:picLocks noChangeAspect="1"/>
            </p:cNvPicPr>
            <p:nvPr/>
          </p:nvPicPr>
          <p:blipFill>
            <a:blip r:embed="rId3"/>
            <a:stretch>
              <a:fillRect/>
            </a:stretch>
          </p:blipFill>
          <p:spPr>
            <a:xfrm>
              <a:off x="5675503" y="4057715"/>
              <a:ext cx="6188550" cy="1776910"/>
            </a:xfrm>
            <a:prstGeom prst="rect">
              <a:avLst/>
            </a:prstGeom>
          </p:spPr>
        </p:pic>
        <p:pic>
          <p:nvPicPr>
            <p:cNvPr id="10" name="Picture 9">
              <a:extLst>
                <a:ext uri="{FF2B5EF4-FFF2-40B4-BE49-F238E27FC236}">
                  <a16:creationId xmlns:a16="http://schemas.microsoft.com/office/drawing/2014/main" id="{46F36021-11F0-55E2-C1E8-7275EB5FB1F4}"/>
                </a:ext>
              </a:extLst>
            </p:cNvPr>
            <p:cNvPicPr>
              <a:picLocks noChangeAspect="1"/>
            </p:cNvPicPr>
            <p:nvPr/>
          </p:nvPicPr>
          <p:blipFill>
            <a:blip r:embed="rId2"/>
            <a:srcRect t="86667"/>
            <a:stretch/>
          </p:blipFill>
          <p:spPr>
            <a:xfrm>
              <a:off x="5640777" y="6085430"/>
              <a:ext cx="6188550" cy="588231"/>
            </a:xfrm>
            <a:prstGeom prst="rect">
              <a:avLst/>
            </a:prstGeom>
            <a:ln w="38100">
              <a:noFill/>
            </a:ln>
          </p:spPr>
        </p:pic>
      </p:grpSp>
      <p:sp>
        <p:nvSpPr>
          <p:cNvPr id="3" name="TextBox 2">
            <a:extLst>
              <a:ext uri="{FF2B5EF4-FFF2-40B4-BE49-F238E27FC236}">
                <a16:creationId xmlns:a16="http://schemas.microsoft.com/office/drawing/2014/main" id="{25164763-23C3-1242-80CF-5835803DED18}"/>
              </a:ext>
            </a:extLst>
          </p:cNvPr>
          <p:cNvSpPr txBox="1"/>
          <p:nvPr/>
        </p:nvSpPr>
        <p:spPr>
          <a:xfrm>
            <a:off x="265471" y="1223423"/>
            <a:ext cx="5327255" cy="4478149"/>
          </a:xfrm>
          <a:prstGeom prst="rect">
            <a:avLst/>
          </a:prstGeom>
          <a:noFill/>
        </p:spPr>
        <p:txBody>
          <a:bodyPr wrap="square" lIns="91440" tIns="45720" rIns="91440" bIns="45720" anchor="t">
            <a:spAutoFit/>
          </a:bodyPr>
          <a:lstStyle/>
          <a:p>
            <a:r>
              <a:rPr lang="en-US" sz="1200" b="1" i="0" dirty="0">
                <a:effectLst/>
                <a:latin typeface="Segoe UI Semibold" panose="020B0702040204020203" pitchFamily="34" charset="0"/>
                <a:cs typeface="Segoe UI Semibold" panose="020B0702040204020203" pitchFamily="34" charset="0"/>
              </a:rPr>
              <a:t>The New Jersey Economic Development Authority requires that the Legal Questionnaire, Certification of Non-Involvement in Prohibited Activities in Russia or Belarus Pursuant to P.L. 2022, C. 3, Acknowledgments</a:t>
            </a:r>
            <a:r>
              <a:rPr lang="en-US" sz="1200" b="1" dirty="0">
                <a:latin typeface="Segoe UI Semibold" panose="020B0702040204020203" pitchFamily="34" charset="0"/>
                <a:cs typeface="Segoe UI Semibold" panose="020B0702040204020203" pitchFamily="34" charset="0"/>
              </a:rPr>
              <a:t> of Applicant, and Certification of Applicant, are to </a:t>
            </a:r>
            <a:r>
              <a:rPr lang="en-US" sz="1200" b="1" i="0" dirty="0">
                <a:effectLst/>
                <a:latin typeface="Segoe UI Semibold" panose="020B0702040204020203" pitchFamily="34" charset="0"/>
                <a:cs typeface="Segoe UI Semibold" panose="020B0702040204020203" pitchFamily="34" charset="0"/>
              </a:rPr>
              <a:t>be completed and signed by one of the following</a:t>
            </a:r>
            <a:r>
              <a:rPr lang="en-US" sz="1200" b="1" dirty="0">
                <a:latin typeface="Segoe UI Semibold" panose="020B0702040204020203" pitchFamily="34" charset="0"/>
                <a:cs typeface="Segoe UI Semibold" panose="020B0702040204020203" pitchFamily="34" charset="0"/>
              </a:rPr>
              <a:t>:</a:t>
            </a:r>
            <a:endParaRPr lang="en-US" sz="1200" b="1" i="0" dirty="0">
              <a:effectLst/>
              <a:latin typeface="Segoe UI Semibold" panose="020B0702040204020203" pitchFamily="34" charset="0"/>
              <a:cs typeface="Segoe UI Semibold" panose="020B0702040204020203" pitchFamily="34" charset="0"/>
            </a:endParaRPr>
          </a:p>
          <a:p>
            <a:endParaRPr lang="en-US" sz="600" b="1"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b="1" i="0" dirty="0">
                <a:effectLst/>
                <a:latin typeface="Segoe UI Semibold" panose="020B0702040204020203" pitchFamily="34" charset="0"/>
                <a:cs typeface="Segoe UI Semibold" panose="020B0702040204020203" pitchFamily="34" charset="0"/>
              </a:rPr>
              <a:t>by applicant's General Counsel or Chief Legal Officer (recommended); or</a:t>
            </a:r>
          </a:p>
          <a:p>
            <a:pPr marL="403225" indent="-236220">
              <a:buFont typeface="Arial" panose="020B0604020202020204" pitchFamily="34" charset="0"/>
              <a:buChar char="•"/>
            </a:pPr>
            <a:endParaRPr lang="en-US" sz="300" b="1"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b="1" i="0" dirty="0">
                <a:effectLst/>
                <a:latin typeface="Segoe UI Semibold" panose="020B0702040204020203" pitchFamily="34" charset="0"/>
                <a:cs typeface="Segoe UI Semibold" panose="020B0702040204020203" pitchFamily="34" charset="0"/>
              </a:rPr>
              <a:t>for a corporation: a principal executive officer at least the level of vice president;</a:t>
            </a:r>
          </a:p>
          <a:p>
            <a:pPr marL="403225" indent="-236220">
              <a:buFont typeface="Arial" panose="020B0604020202020204" pitchFamily="34" charset="0"/>
              <a:buChar char="•"/>
            </a:pPr>
            <a:endParaRPr lang="en-US" sz="300" b="1"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b="1" i="0" dirty="0">
                <a:effectLst/>
                <a:latin typeface="Segoe UI Semibold" panose="020B0702040204020203" pitchFamily="34" charset="0"/>
                <a:cs typeface="Segoe UI Semibold" panose="020B0702040204020203" pitchFamily="34" charset="0"/>
              </a:rPr>
              <a:t>for a partnership: a general partner;</a:t>
            </a:r>
          </a:p>
          <a:p>
            <a:pPr marL="403225" indent="-236220">
              <a:buFont typeface="Arial" panose="020B0604020202020204" pitchFamily="34" charset="0"/>
              <a:buChar char="•"/>
            </a:pPr>
            <a:endParaRPr lang="en-US" sz="300" b="1"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b="1" i="0" dirty="0">
                <a:effectLst/>
                <a:latin typeface="Segoe UI Semibold" panose="020B0702040204020203" pitchFamily="34" charset="0"/>
                <a:cs typeface="Segoe UI Semibold" panose="020B0702040204020203" pitchFamily="34" charset="0"/>
              </a:rPr>
              <a:t>for a sole proprietorship: the proprietor;</a:t>
            </a:r>
          </a:p>
          <a:p>
            <a:pPr marL="403225" indent="-236220">
              <a:buFont typeface="Arial" panose="020B0604020202020204" pitchFamily="34" charset="0"/>
              <a:buChar char="•"/>
            </a:pPr>
            <a:endParaRPr lang="en-US" sz="300" b="1"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endParaRPr lang="en-US" sz="300" b="1" i="0" dirty="0">
              <a:effectLst/>
              <a:latin typeface="Segoe UI Semibold" panose="020B0702040204020203" pitchFamily="34" charset="0"/>
              <a:cs typeface="Segoe UI Semibold" panose="020B0702040204020203" pitchFamily="34" charset="0"/>
            </a:endParaRPr>
          </a:p>
          <a:p>
            <a:pPr marL="403225" indent="-236220">
              <a:buFont typeface="Arial" panose="020B0604020202020204" pitchFamily="34" charset="0"/>
              <a:buChar char="•"/>
            </a:pPr>
            <a:r>
              <a:rPr lang="en-US" sz="1200" b="1" dirty="0">
                <a:latin typeface="Segoe UI Semibold" panose="020B0702040204020203" pitchFamily="34" charset="0"/>
                <a:cs typeface="Segoe UI Semibold" panose="020B0702040204020203" pitchFamily="34" charset="0"/>
              </a:rPr>
              <a:t> </a:t>
            </a:r>
            <a:r>
              <a:rPr lang="en-US" sz="1200" b="1" i="0" dirty="0">
                <a:effectLst/>
                <a:latin typeface="Segoe UI Semibold" panose="020B0702040204020203" pitchFamily="34" charset="0"/>
                <a:cs typeface="Segoe UI Semibold" panose="020B0702040204020203" pitchFamily="34" charset="0"/>
              </a:rPr>
              <a:t>for other than above: the person with legal responsibility for the application.</a:t>
            </a:r>
          </a:p>
          <a:p>
            <a:endParaRPr lang="en-US" sz="1200" b="1" i="0" dirty="0">
              <a:effectLst/>
              <a:latin typeface="Segoe UI Semibold" panose="020B0702040204020203" pitchFamily="34" charset="0"/>
              <a:cs typeface="Segoe UI Semibold" panose="020B0702040204020203" pitchFamily="34" charset="0"/>
            </a:endParaRPr>
          </a:p>
          <a:p>
            <a:r>
              <a:rPr lang="en-US" sz="1200" b="1" i="0" dirty="0">
                <a:effectLst/>
                <a:latin typeface="Segoe UI Semibold" panose="020B0702040204020203" pitchFamily="34" charset="0"/>
                <a:cs typeface="Segoe UI Semibold" panose="020B0702040204020203" pitchFamily="34" charset="0"/>
              </a:rPr>
              <a:t>If you are not an Authorized Representative you will be prompted to Upload the Certifications page, which will require you to download and then upload signed copies of the acknowledgments and certifications listed above</a:t>
            </a:r>
            <a:r>
              <a:rPr lang="en-US" sz="1200" b="1" dirty="0">
                <a:latin typeface="Segoe UI Semibold" panose="020B0702040204020203" pitchFamily="34" charset="0"/>
                <a:cs typeface="Segoe UI Semibold" panose="020B0702040204020203" pitchFamily="34" charset="0"/>
              </a:rPr>
              <a:t>.</a:t>
            </a:r>
            <a:endParaRPr lang="en-US" sz="1200" b="1" i="0" dirty="0">
              <a:effectLst/>
              <a:latin typeface="Segoe UI Semibold" panose="020B0702040204020203" pitchFamily="34" charset="0"/>
              <a:cs typeface="Segoe UI Semibold" panose="020B0702040204020203" pitchFamily="34" charset="0"/>
            </a:endParaRPr>
          </a:p>
          <a:p>
            <a:endParaRPr lang="en-US" sz="1200" b="1" dirty="0">
              <a:latin typeface="Segoe UI Semibold" panose="020B0702040204020203" pitchFamily="34" charset="0"/>
              <a:cs typeface="Segoe UI Semibold" panose="020B0702040204020203" pitchFamily="34" charset="0"/>
            </a:endParaRPr>
          </a:p>
          <a:p>
            <a:r>
              <a:rPr lang="en-US" sz="1200" b="1" i="0" dirty="0">
                <a:effectLst/>
                <a:latin typeface="Segoe UI Semibold" panose="020B0702040204020203" pitchFamily="34" charset="0"/>
                <a:cs typeface="Segoe UI Semibold" panose="020B0702040204020203" pitchFamily="34" charset="0"/>
              </a:rPr>
              <a:t>If you are an Authorized Representative, you will be prompted to fill out these pages throughout the application</a:t>
            </a:r>
            <a:r>
              <a:rPr lang="en-US" sz="1200" b="1" dirty="0">
                <a:latin typeface="Segoe UI Semibold" panose="020B0702040204020203" pitchFamily="34" charset="0"/>
                <a:cs typeface="Segoe UI Semibold" panose="020B0702040204020203" pitchFamily="34" charset="0"/>
              </a:rPr>
              <a:t>.</a:t>
            </a:r>
            <a:endParaRPr lang="en-US" sz="1050" b="1" i="0" dirty="0">
              <a:effectLst/>
              <a:latin typeface="Segoe UI Semibold" panose="020B0702040204020203" pitchFamily="34" charset="0"/>
              <a:cs typeface="Segoe UI Semibold" panose="020B0702040204020203" pitchFamily="34" charset="0"/>
            </a:endParaRPr>
          </a:p>
          <a:p>
            <a:endParaRPr lang="en-US" sz="1200" b="1" dirty="0"/>
          </a:p>
        </p:txBody>
      </p:sp>
    </p:spTree>
    <p:extLst>
      <p:ext uri="{BB962C8B-B14F-4D97-AF65-F5344CB8AC3E}">
        <p14:creationId xmlns:p14="http://schemas.microsoft.com/office/powerpoint/2010/main" val="36438208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FF830B-CFB0-4982-A748-13DAF35D31F9}"/>
              </a:ext>
            </a:extLst>
          </p:cNvPr>
          <p:cNvSpPr>
            <a:spLocks noGrp="1"/>
          </p:cNvSpPr>
          <p:nvPr>
            <p:ph type="body" sz="quarter" idx="10"/>
          </p:nvPr>
        </p:nvSpPr>
        <p:spPr>
          <a:xfrm>
            <a:off x="381000" y="248264"/>
            <a:ext cx="10637982" cy="553998"/>
          </a:xfrm>
        </p:spPr>
        <p:txBody>
          <a:bodyPr/>
          <a:lstStyle/>
          <a:p>
            <a:r>
              <a:rPr lang="en-US">
                <a:latin typeface="Segoe UI" panose="020B0502040204020203" pitchFamily="34" charset="0"/>
                <a:cs typeface="Segoe UI" panose="020B0502040204020203" pitchFamily="34" charset="0"/>
              </a:rPr>
              <a:t>Upload Certifications</a:t>
            </a:r>
          </a:p>
        </p:txBody>
      </p:sp>
      <p:sp>
        <p:nvSpPr>
          <p:cNvPr id="5" name="Rectangle 4">
            <a:extLst>
              <a:ext uri="{FF2B5EF4-FFF2-40B4-BE49-F238E27FC236}">
                <a16:creationId xmlns:a16="http://schemas.microsoft.com/office/drawing/2014/main" id="{D971EBC3-3F1B-40DB-AFBC-C43770427F90}"/>
              </a:ext>
            </a:extLst>
          </p:cNvPr>
          <p:cNvSpPr/>
          <p:nvPr/>
        </p:nvSpPr>
        <p:spPr>
          <a:xfrm>
            <a:off x="10189029" y="5672629"/>
            <a:ext cx="1852407" cy="106969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 name="Picture 3">
            <a:extLst>
              <a:ext uri="{FF2B5EF4-FFF2-40B4-BE49-F238E27FC236}">
                <a16:creationId xmlns:a16="http://schemas.microsoft.com/office/drawing/2014/main" id="{C733ACDF-4FD4-F043-BEBC-9CB8B116B2C8}"/>
              </a:ext>
            </a:extLst>
          </p:cNvPr>
          <p:cNvPicPr>
            <a:picLocks noChangeAspect="1"/>
          </p:cNvPicPr>
          <p:nvPr/>
        </p:nvPicPr>
        <p:blipFill>
          <a:blip r:embed="rId2"/>
          <a:stretch>
            <a:fillRect/>
          </a:stretch>
        </p:blipFill>
        <p:spPr>
          <a:xfrm>
            <a:off x="6172200" y="259298"/>
            <a:ext cx="5275165" cy="6350438"/>
          </a:xfrm>
          <a:prstGeom prst="rect">
            <a:avLst/>
          </a:prstGeom>
          <a:ln w="38100">
            <a:solidFill>
              <a:srgbClr val="00597C"/>
            </a:solidFill>
          </a:ln>
        </p:spPr>
      </p:pic>
      <p:sp>
        <p:nvSpPr>
          <p:cNvPr id="6" name="TextBox 5">
            <a:extLst>
              <a:ext uri="{FF2B5EF4-FFF2-40B4-BE49-F238E27FC236}">
                <a16:creationId xmlns:a16="http://schemas.microsoft.com/office/drawing/2014/main" id="{3CAFB3CB-2E03-BD7F-AE22-E13685659691}"/>
              </a:ext>
            </a:extLst>
          </p:cNvPr>
          <p:cNvSpPr txBox="1"/>
          <p:nvPr/>
        </p:nvSpPr>
        <p:spPr>
          <a:xfrm>
            <a:off x="380999" y="1330236"/>
            <a:ext cx="5435600" cy="3724096"/>
          </a:xfrm>
          <a:prstGeom prst="rect">
            <a:avLst/>
          </a:prstGeom>
          <a:noFill/>
        </p:spPr>
        <p:txBody>
          <a:bodyPr wrap="square">
            <a:spAutoFit/>
          </a:bodyPr>
          <a:lstStyle/>
          <a:p>
            <a:r>
              <a:rPr lang="en-US" sz="1800" b="1" i="0" dirty="0">
                <a:effectLst/>
                <a:latin typeface="Segoe UI Semibold" panose="020B0702040204020203" pitchFamily="34" charset="0"/>
                <a:cs typeface="Segoe UI Semibold" panose="020B0702040204020203" pitchFamily="34" charset="0"/>
              </a:rPr>
              <a:t>If the individual filling out the application is </a:t>
            </a:r>
            <a:r>
              <a:rPr lang="en-US" sz="1800" b="1" i="0" u="sng" dirty="0">
                <a:effectLst/>
                <a:latin typeface="Segoe UI Semibold" panose="020B0702040204020203" pitchFamily="34" charset="0"/>
                <a:cs typeface="Segoe UI Semibold" panose="020B0702040204020203" pitchFamily="34" charset="0"/>
              </a:rPr>
              <a:t>not</a:t>
            </a:r>
            <a:r>
              <a:rPr lang="en-US" sz="1800" b="1" i="0" dirty="0">
                <a:effectLst/>
                <a:latin typeface="Segoe UI Semibold" panose="020B0702040204020203" pitchFamily="34" charset="0"/>
                <a:cs typeface="Segoe UI Semibold" panose="020B0702040204020203" pitchFamily="34" charset="0"/>
              </a:rPr>
              <a:t> an authorized representative, this page will appear so that the certifications listed below can be downloaded, completed by and authorized representative, and then uploaded as part of the application. </a:t>
            </a:r>
          </a:p>
          <a:p>
            <a:endParaRPr lang="en-US" b="1" dirty="0">
              <a:latin typeface="Segoe UI Semibold" panose="020B0702040204020203" pitchFamily="34" charset="0"/>
              <a:cs typeface="Segoe UI Semibold" panose="020B0702040204020203" pitchFamily="34" charset="0"/>
            </a:endParaRPr>
          </a:p>
          <a:p>
            <a:pPr lvl="1"/>
            <a:r>
              <a:rPr lang="en-US" b="1" i="0" dirty="0">
                <a:effectLst/>
                <a:latin typeface="Segoe UI Semibold" panose="020B0702040204020203" pitchFamily="34" charset="0"/>
                <a:cs typeface="Segoe UI Semibold" panose="020B0702040204020203" pitchFamily="34" charset="0"/>
                <a:hlinkClick r:id="rId3"/>
              </a:rPr>
              <a:t>Legal Questionnaire</a:t>
            </a:r>
            <a:endParaRPr lang="en-US" b="1" i="0" dirty="0">
              <a:effectLst/>
              <a:latin typeface="Segoe UI Semibold" panose="020B0702040204020203" pitchFamily="34" charset="0"/>
              <a:cs typeface="Segoe UI Semibold" panose="020B0702040204020203" pitchFamily="34" charset="0"/>
            </a:endParaRPr>
          </a:p>
          <a:p>
            <a:pPr lvl="1"/>
            <a:endParaRPr lang="en-US" sz="1000" b="1" dirty="0">
              <a:latin typeface="Segoe UI Semibold" panose="020B0702040204020203" pitchFamily="34" charset="0"/>
              <a:cs typeface="Segoe UI Semibold" panose="020B0702040204020203" pitchFamily="34" charset="0"/>
              <a:hlinkClick r:id="rId4"/>
            </a:endParaRPr>
          </a:p>
          <a:p>
            <a:pPr lvl="1"/>
            <a:r>
              <a:rPr lang="en-US" b="1" dirty="0">
                <a:latin typeface="Segoe UI Semibold" panose="020B0702040204020203" pitchFamily="34" charset="0"/>
                <a:cs typeface="Segoe UI Semibold" panose="020B0702040204020203" pitchFamily="34" charset="0"/>
                <a:hlinkClick r:id="rId4"/>
              </a:rPr>
              <a:t>Certification of Non-Involvement in Prohibited Activities in Russia or Belarus Pursuant to P.L. 2022, C. 3</a:t>
            </a:r>
            <a:endParaRPr lang="en-US" b="1" dirty="0">
              <a:latin typeface="Segoe UI Semibold" panose="020B0702040204020203" pitchFamily="34" charset="0"/>
              <a:cs typeface="Segoe UI Semibold" panose="020B0702040204020203" pitchFamily="34" charset="0"/>
            </a:endParaRPr>
          </a:p>
          <a:p>
            <a:pPr lvl="1"/>
            <a:endParaRPr lang="en-US" sz="1000" b="1" i="0" dirty="0">
              <a:effectLst/>
              <a:latin typeface="Segoe UI Semibold" panose="020B0702040204020203" pitchFamily="34" charset="0"/>
              <a:cs typeface="Segoe UI Semibold" panose="020B0702040204020203" pitchFamily="34" charset="0"/>
              <a:hlinkClick r:id="rId5"/>
            </a:endParaRPr>
          </a:p>
          <a:p>
            <a:pPr lvl="1"/>
            <a:r>
              <a:rPr lang="en-US" b="1" i="0" dirty="0">
                <a:effectLst/>
                <a:latin typeface="Segoe UI Semibold" panose="020B0702040204020203" pitchFamily="34" charset="0"/>
                <a:cs typeface="Segoe UI Semibold" panose="020B0702040204020203" pitchFamily="34" charset="0"/>
                <a:hlinkClick r:id="rId5"/>
              </a:rPr>
              <a:t>Application Confirmation</a:t>
            </a:r>
            <a:endParaRPr lang="en-US" b="1" i="0" dirty="0">
              <a:effectLst/>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9153739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BB4E9-B908-1733-7CD5-A5D86393A2C6}"/>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35604E66-544C-7022-427C-1B047ADE32F9}"/>
              </a:ext>
            </a:extLst>
          </p:cNvPr>
          <p:cNvSpPr txBox="1"/>
          <p:nvPr/>
        </p:nvSpPr>
        <p:spPr>
          <a:xfrm>
            <a:off x="7741920" y="6193958"/>
            <a:ext cx="4415980" cy="731520"/>
          </a:xfrm>
          <a:prstGeom prst="rect">
            <a:avLst/>
          </a:prstGeom>
          <a:solidFill>
            <a:schemeClr val="bg1"/>
          </a:solidFill>
          <a:ln w="38100">
            <a:noFill/>
          </a:ln>
        </p:spPr>
        <p:txBody>
          <a:bodyPr wrap="square" rtlCol="0">
            <a:spAutoFit/>
          </a:bodyPr>
          <a:lstStyle/>
          <a:p>
            <a:endParaRPr lang="en-US" dirty="0"/>
          </a:p>
        </p:txBody>
      </p:sp>
      <p:sp>
        <p:nvSpPr>
          <p:cNvPr id="2" name="Text Placeholder 1">
            <a:extLst>
              <a:ext uri="{FF2B5EF4-FFF2-40B4-BE49-F238E27FC236}">
                <a16:creationId xmlns:a16="http://schemas.microsoft.com/office/drawing/2014/main" id="{D7EFF99F-45D7-5E2C-E7C6-0A06DFF5EAF0}"/>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Legal Questionnaire</a:t>
            </a:r>
            <a:r>
              <a:rPr lang="en-US" sz="3400" dirty="0">
                <a:solidFill>
                  <a:srgbClr val="C00000"/>
                </a:solidFill>
                <a:latin typeface="Segoe UI" panose="020B0502040204020203" pitchFamily="34" charset="0"/>
                <a:cs typeface="Segoe UI" panose="020B0502040204020203" pitchFamily="34" charset="0"/>
              </a:rPr>
              <a:t>*</a:t>
            </a:r>
          </a:p>
        </p:txBody>
      </p:sp>
      <p:sp>
        <p:nvSpPr>
          <p:cNvPr id="3" name="TextBox 2">
            <a:extLst>
              <a:ext uri="{FF2B5EF4-FFF2-40B4-BE49-F238E27FC236}">
                <a16:creationId xmlns:a16="http://schemas.microsoft.com/office/drawing/2014/main" id="{DAD90058-C0EA-2E9B-E724-3AB9BCF63A1A}"/>
              </a:ext>
            </a:extLst>
          </p:cNvPr>
          <p:cNvSpPr txBox="1"/>
          <p:nvPr/>
        </p:nvSpPr>
        <p:spPr>
          <a:xfrm>
            <a:off x="381000" y="1109028"/>
            <a:ext cx="5405103" cy="5016758"/>
          </a:xfrm>
          <a:prstGeom prst="rect">
            <a:avLst/>
          </a:prstGeom>
          <a:noFill/>
        </p:spPr>
        <p:txBody>
          <a:bodyPr wrap="square" rtlCol="0">
            <a:spAutoFit/>
          </a:bodyPr>
          <a:lstStyle/>
          <a:p>
            <a:r>
              <a:rPr lang="en-US" sz="1600" b="1" i="0" dirty="0">
                <a:solidFill>
                  <a:srgbClr val="000000"/>
                </a:solidFill>
                <a:effectLst/>
                <a:latin typeface="Segoe UI Semibold" panose="020B0702040204020203" pitchFamily="34" charset="0"/>
                <a:cs typeface="Segoe UI Semibold" panose="020B0702040204020203" pitchFamily="34" charset="0"/>
              </a:rPr>
              <a:t>In this section, applicants are required to answer background question pertaining to any causes that may lead to debarment, disqualification, or suspension from eligibility.</a:t>
            </a:r>
          </a:p>
          <a:p>
            <a:endParaRPr lang="en-US" sz="1600" b="1" dirty="0">
              <a:solidFill>
                <a:srgbClr val="000000"/>
              </a:solidFill>
              <a:latin typeface="Segoe UI Semibold" panose="020B0702040204020203" pitchFamily="34" charset="0"/>
              <a:cs typeface="Segoe UI Semibold" panose="020B0702040204020203" pitchFamily="34" charset="0"/>
            </a:endParaRPr>
          </a:p>
          <a:p>
            <a:r>
              <a:rPr lang="en-US" sz="1600" b="1" i="0" dirty="0">
                <a:solidFill>
                  <a:srgbClr val="000000"/>
                </a:solidFill>
                <a:effectLst/>
                <a:latin typeface="Segoe UI Semibold" panose="020B0702040204020203" pitchFamily="34" charset="0"/>
                <a:cs typeface="Segoe UI Semibold" panose="020B0702040204020203" pitchFamily="34" charset="0"/>
              </a:rPr>
              <a:t>Additionally, applicants are required to identify any “affiliate” entities. There are two main types of Affiliates:</a:t>
            </a:r>
          </a:p>
          <a:p>
            <a:endParaRPr lang="en-US" sz="800" b="1" dirty="0">
              <a:solidFill>
                <a:srgbClr val="000000"/>
              </a:solidFill>
              <a:latin typeface="Segoe UI Semibold" panose="020B0702040204020203" pitchFamily="34" charset="0"/>
              <a:cs typeface="Segoe UI Semibold" panose="020B0702040204020203" pitchFamily="34" charset="0"/>
            </a:endParaRPr>
          </a:p>
          <a:p>
            <a:pPr lvl="1"/>
            <a:r>
              <a:rPr lang="en-US" sz="1600" b="1" i="0" dirty="0">
                <a:solidFill>
                  <a:srgbClr val="000000"/>
                </a:solidFill>
                <a:effectLst/>
                <a:latin typeface="Segoe UI Semibold" panose="020B0702040204020203" pitchFamily="34" charset="0"/>
                <a:cs typeface="Segoe UI Semibold" panose="020B0702040204020203" pitchFamily="34" charset="0"/>
              </a:rPr>
              <a:t>First, applicants must identify any individuals or entities that hold a 30% or more ownership </a:t>
            </a:r>
            <a:r>
              <a:rPr lang="en-US" sz="1600" b="1" i="1" dirty="0">
                <a:solidFill>
                  <a:srgbClr val="000000"/>
                </a:solidFill>
                <a:effectLst/>
                <a:latin typeface="Segoe UI Semibold" panose="020B0702040204020203" pitchFamily="34" charset="0"/>
                <a:cs typeface="Segoe UI Semibold" panose="020B0702040204020203" pitchFamily="34" charset="0"/>
              </a:rPr>
              <a:t>in the applicant</a:t>
            </a:r>
            <a:r>
              <a:rPr lang="en-US" sz="1600" b="1" i="0" dirty="0">
                <a:solidFill>
                  <a:srgbClr val="000000"/>
                </a:solidFill>
                <a:effectLst/>
                <a:latin typeface="Segoe UI Semibold" panose="020B0702040204020203" pitchFamily="34" charset="0"/>
                <a:cs typeface="Segoe UI Semibold" panose="020B0702040204020203" pitchFamily="34" charset="0"/>
              </a:rPr>
              <a:t>.</a:t>
            </a:r>
          </a:p>
          <a:p>
            <a:endParaRPr lang="en-US" sz="800" b="1" dirty="0">
              <a:solidFill>
                <a:srgbClr val="000000"/>
              </a:solidFill>
              <a:latin typeface="Segoe UI Semibold" panose="020B0702040204020203" pitchFamily="34" charset="0"/>
              <a:cs typeface="Segoe UI Semibold" panose="020B0702040204020203" pitchFamily="34" charset="0"/>
            </a:endParaRPr>
          </a:p>
          <a:p>
            <a:pPr lvl="1"/>
            <a:r>
              <a:rPr lang="en-US" sz="1600" b="1" i="0" dirty="0">
                <a:solidFill>
                  <a:srgbClr val="000000"/>
                </a:solidFill>
                <a:effectLst/>
                <a:latin typeface="Segoe UI Semibold" panose="020B0702040204020203" pitchFamily="34" charset="0"/>
                <a:cs typeface="Segoe UI Semibold" panose="020B0702040204020203" pitchFamily="34" charset="0"/>
              </a:rPr>
              <a:t>Second, applicants must identify any individual </a:t>
            </a:r>
            <a:r>
              <a:rPr lang="en-US" sz="1600" b="1" dirty="0">
                <a:solidFill>
                  <a:srgbClr val="000000"/>
                </a:solidFill>
                <a:latin typeface="Segoe UI Semibold" panose="020B0702040204020203" pitchFamily="34" charset="0"/>
                <a:cs typeface="Segoe UI Semibold" panose="020B0702040204020203" pitchFamily="34" charset="0"/>
              </a:rPr>
              <a:t>or entity where </a:t>
            </a:r>
            <a:r>
              <a:rPr lang="en-US" sz="1600" b="1" i="1" dirty="0">
                <a:solidFill>
                  <a:srgbClr val="000000"/>
                </a:solidFill>
                <a:latin typeface="Segoe UI Semibold" panose="020B0702040204020203" pitchFamily="34" charset="0"/>
                <a:cs typeface="Segoe UI Semibold" panose="020B0702040204020203" pitchFamily="34" charset="0"/>
              </a:rPr>
              <a:t>the </a:t>
            </a:r>
            <a:r>
              <a:rPr lang="en-US" sz="1600" b="1" i="1" dirty="0">
                <a:solidFill>
                  <a:srgbClr val="000000"/>
                </a:solidFill>
                <a:effectLst/>
                <a:latin typeface="Segoe UI Semibold" panose="020B0702040204020203" pitchFamily="34" charset="0"/>
                <a:cs typeface="Segoe UI Semibold" panose="020B0702040204020203" pitchFamily="34" charset="0"/>
              </a:rPr>
              <a:t>applicant holds a 30% or more </a:t>
            </a:r>
            <a:r>
              <a:rPr lang="en-US" sz="1600" b="1" i="0" dirty="0">
                <a:solidFill>
                  <a:srgbClr val="000000"/>
                </a:solidFill>
                <a:effectLst/>
                <a:latin typeface="Segoe UI Semibold" panose="020B0702040204020203" pitchFamily="34" charset="0"/>
                <a:cs typeface="Segoe UI Semibold" panose="020B0702040204020203" pitchFamily="34" charset="0"/>
              </a:rPr>
              <a:t>interest, and are either named in the application and/or agreement, or will receive a direct benefit from the financing, incentive, or other agreement with NJEDA.</a:t>
            </a:r>
          </a:p>
          <a:p>
            <a:endParaRPr lang="en-US" sz="1600" b="1" dirty="0">
              <a:solidFill>
                <a:srgbClr val="000000"/>
              </a:solidFill>
              <a:latin typeface="Segoe UI Semibold" panose="020B0702040204020203" pitchFamily="34" charset="0"/>
              <a:cs typeface="Segoe UI Semibold" panose="020B0702040204020203" pitchFamily="34" charset="0"/>
            </a:endParaRPr>
          </a:p>
          <a:p>
            <a:r>
              <a:rPr lang="en-US" sz="1600" b="1" dirty="0">
                <a:solidFill>
                  <a:srgbClr val="000000"/>
                </a:solidFill>
                <a:latin typeface="Segoe UI Semibold" panose="020B0702040204020203" pitchFamily="34" charset="0"/>
                <a:cs typeface="Segoe UI Semibold" panose="020B0702040204020203" pitchFamily="34" charset="0"/>
              </a:rPr>
              <a:t>Applicants should take their time and make sure to read this section carefully. </a:t>
            </a:r>
          </a:p>
        </p:txBody>
      </p:sp>
      <p:sp>
        <p:nvSpPr>
          <p:cNvPr id="15" name="TextBox 14">
            <a:extLst>
              <a:ext uri="{FF2B5EF4-FFF2-40B4-BE49-F238E27FC236}">
                <a16:creationId xmlns:a16="http://schemas.microsoft.com/office/drawing/2014/main" id="{12C702D1-1908-AE0E-4F66-23B00B1E3399}"/>
              </a:ext>
            </a:extLst>
          </p:cNvPr>
          <p:cNvSpPr txBox="1"/>
          <p:nvPr/>
        </p:nvSpPr>
        <p:spPr>
          <a:xfrm>
            <a:off x="7291620" y="606395"/>
            <a:ext cx="1366605" cy="117505"/>
          </a:xfrm>
          <a:prstGeom prst="rect">
            <a:avLst/>
          </a:prstGeom>
          <a:solidFill>
            <a:schemeClr val="bg1"/>
          </a:solidFill>
          <a:ln w="38100">
            <a:noFill/>
          </a:ln>
        </p:spPr>
        <p:txBody>
          <a:bodyPr wrap="square" rtlCol="0">
            <a:spAutoFit/>
          </a:bodyPr>
          <a:lstStyle/>
          <a:p>
            <a:endParaRPr lang="en-US" dirty="0"/>
          </a:p>
        </p:txBody>
      </p:sp>
      <p:sp>
        <p:nvSpPr>
          <p:cNvPr id="4" name="TextBox 3">
            <a:extLst>
              <a:ext uri="{FF2B5EF4-FFF2-40B4-BE49-F238E27FC236}">
                <a16:creationId xmlns:a16="http://schemas.microsoft.com/office/drawing/2014/main" id="{3C47AE60-A2C1-7936-92DB-9560B7E8E981}"/>
              </a:ext>
            </a:extLst>
          </p:cNvPr>
          <p:cNvSpPr txBox="1"/>
          <p:nvPr/>
        </p:nvSpPr>
        <p:spPr>
          <a:xfrm>
            <a:off x="381001" y="6125786"/>
            <a:ext cx="5791199" cy="523220"/>
          </a:xfrm>
          <a:prstGeom prst="rect">
            <a:avLst/>
          </a:prstGeom>
          <a:noFill/>
        </p:spPr>
        <p:txBody>
          <a:bodyPr wrap="square">
            <a:spAutoFit/>
          </a:bodyPr>
          <a:lstStyle/>
          <a:p>
            <a:r>
              <a:rPr lang="en-US" sz="1400" b="1" dirty="0">
                <a:solidFill>
                  <a:srgbClr val="C00000"/>
                </a:solidFill>
                <a:latin typeface="Segoe UI" panose="020B0502040204020203" pitchFamily="34" charset="0"/>
                <a:cs typeface="Segoe UI" panose="020B0502040204020203" pitchFamily="34" charset="0"/>
              </a:rPr>
              <a:t>*</a:t>
            </a:r>
            <a:r>
              <a:rPr lang="en-US" sz="1400" dirty="0">
                <a:solidFill>
                  <a:srgbClr val="C00000"/>
                </a:solidFill>
                <a:latin typeface="Segoe UI" panose="020B0502040204020203" pitchFamily="34" charset="0"/>
                <a:cs typeface="Segoe UI" panose="020B0502040204020203" pitchFamily="34" charset="0"/>
              </a:rPr>
              <a:t>This page will only be visible if the individual filling out the application is the authorized representative.</a:t>
            </a:r>
          </a:p>
        </p:txBody>
      </p:sp>
      <p:pic>
        <p:nvPicPr>
          <p:cNvPr id="11" name="Picture 10">
            <a:extLst>
              <a:ext uri="{FF2B5EF4-FFF2-40B4-BE49-F238E27FC236}">
                <a16:creationId xmlns:a16="http://schemas.microsoft.com/office/drawing/2014/main" id="{FC3FDF25-597C-03F2-6840-746D770B5A9C}"/>
              </a:ext>
            </a:extLst>
          </p:cNvPr>
          <p:cNvPicPr>
            <a:picLocks noChangeAspect="1"/>
          </p:cNvPicPr>
          <p:nvPr/>
        </p:nvPicPr>
        <p:blipFill>
          <a:blip r:embed="rId2"/>
          <a:stretch>
            <a:fillRect/>
          </a:stretch>
        </p:blipFill>
        <p:spPr>
          <a:xfrm>
            <a:off x="6273523" y="372852"/>
            <a:ext cx="5412464" cy="6112296"/>
          </a:xfrm>
          <a:prstGeom prst="rect">
            <a:avLst/>
          </a:prstGeom>
          <a:ln w="38100">
            <a:solidFill>
              <a:srgbClr val="00597C"/>
            </a:solidFill>
          </a:ln>
        </p:spPr>
      </p:pic>
      <p:cxnSp>
        <p:nvCxnSpPr>
          <p:cNvPr id="7" name="Connector: Elbow 2">
            <a:extLst>
              <a:ext uri="{FF2B5EF4-FFF2-40B4-BE49-F238E27FC236}">
                <a16:creationId xmlns:a16="http://schemas.microsoft.com/office/drawing/2014/main" id="{AA921AAF-DED4-0CEC-E639-5A1BCCB35C0E}"/>
              </a:ext>
            </a:extLst>
          </p:cNvPr>
          <p:cNvCxnSpPr>
            <a:cxnSpLocks/>
          </p:cNvCxnSpPr>
          <p:nvPr/>
        </p:nvCxnSpPr>
        <p:spPr>
          <a:xfrm>
            <a:off x="5496448" y="3514725"/>
            <a:ext cx="899403" cy="1609725"/>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10" name="Connector: Elbow 2">
            <a:extLst>
              <a:ext uri="{FF2B5EF4-FFF2-40B4-BE49-F238E27FC236}">
                <a16:creationId xmlns:a16="http://schemas.microsoft.com/office/drawing/2014/main" id="{4E780564-FA02-542C-5129-17D33501D510}"/>
              </a:ext>
            </a:extLst>
          </p:cNvPr>
          <p:cNvCxnSpPr>
            <a:cxnSpLocks/>
          </p:cNvCxnSpPr>
          <p:nvPr/>
        </p:nvCxnSpPr>
        <p:spPr>
          <a:xfrm>
            <a:off x="5419725" y="4516061"/>
            <a:ext cx="986174" cy="1609725"/>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092740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34788-4C3B-1D75-E0E6-EE9177D93F8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A2AD13-203A-AF88-CB48-1D1FA8D87860}"/>
              </a:ext>
            </a:extLst>
          </p:cNvPr>
          <p:cNvSpPr>
            <a:spLocks noGrp="1"/>
          </p:cNvSpPr>
          <p:nvPr>
            <p:ph type="body" sz="quarter" idx="10"/>
          </p:nvPr>
        </p:nvSpPr>
        <p:spPr>
          <a:xfrm>
            <a:off x="381000" y="248264"/>
            <a:ext cx="8823325" cy="553998"/>
          </a:xfrm>
        </p:spPr>
        <p:txBody>
          <a:bodyPr/>
          <a:lstStyle/>
          <a:p>
            <a:r>
              <a:rPr lang="en-US" dirty="0">
                <a:latin typeface="Segoe UI" panose="020B0502040204020203" pitchFamily="34" charset="0"/>
                <a:cs typeface="Segoe UI" panose="020B0502040204020203" pitchFamily="34" charset="0"/>
              </a:rPr>
              <a:t>Application Certifications</a:t>
            </a:r>
            <a:r>
              <a:rPr lang="en-US" dirty="0">
                <a:solidFill>
                  <a:srgbClr val="C00000"/>
                </a:solidFill>
                <a:latin typeface="Segoe UI" panose="020B0502040204020203" pitchFamily="34" charset="0"/>
                <a:cs typeface="Segoe UI" panose="020B0502040204020203" pitchFamily="34" charset="0"/>
              </a:rPr>
              <a:t>*</a:t>
            </a:r>
            <a:r>
              <a:rPr lang="en-US" dirty="0">
                <a:latin typeface="Segoe UI" panose="020B0502040204020203" pitchFamily="34" charset="0"/>
                <a:cs typeface="Segoe UI" panose="020B0502040204020203" pitchFamily="34" charset="0"/>
              </a:rPr>
              <a:t> </a:t>
            </a:r>
          </a:p>
        </p:txBody>
      </p:sp>
      <p:sp>
        <p:nvSpPr>
          <p:cNvPr id="3" name="TextBox 2">
            <a:extLst>
              <a:ext uri="{FF2B5EF4-FFF2-40B4-BE49-F238E27FC236}">
                <a16:creationId xmlns:a16="http://schemas.microsoft.com/office/drawing/2014/main" id="{13951E6A-400D-52CA-F601-769A1196F474}"/>
              </a:ext>
            </a:extLst>
          </p:cNvPr>
          <p:cNvSpPr txBox="1"/>
          <p:nvPr/>
        </p:nvSpPr>
        <p:spPr>
          <a:xfrm>
            <a:off x="381000" y="5906344"/>
            <a:ext cx="4526280" cy="523220"/>
          </a:xfrm>
          <a:prstGeom prst="rect">
            <a:avLst/>
          </a:prstGeom>
          <a:noFill/>
        </p:spPr>
        <p:txBody>
          <a:bodyPr wrap="square">
            <a:spAutoFit/>
          </a:bodyPr>
          <a:lstStyle/>
          <a:p>
            <a:r>
              <a:rPr lang="en-US" sz="1400" b="1" dirty="0">
                <a:solidFill>
                  <a:srgbClr val="C00000"/>
                </a:solidFill>
                <a:latin typeface="Segoe UI" panose="020B0502040204020203" pitchFamily="34" charset="0"/>
                <a:cs typeface="Segoe UI" panose="020B0502040204020203" pitchFamily="34" charset="0"/>
              </a:rPr>
              <a:t>*</a:t>
            </a:r>
            <a:r>
              <a:rPr lang="en-US" sz="1400" dirty="0">
                <a:solidFill>
                  <a:srgbClr val="C00000"/>
                </a:solidFill>
                <a:latin typeface="Segoe UI" panose="020B0502040204020203" pitchFamily="34" charset="0"/>
                <a:cs typeface="Segoe UI" panose="020B0502040204020203" pitchFamily="34" charset="0"/>
              </a:rPr>
              <a:t>This page will only be visible if the individual filling out the application is the authorized representative. </a:t>
            </a:r>
          </a:p>
        </p:txBody>
      </p:sp>
      <p:sp>
        <p:nvSpPr>
          <p:cNvPr id="10" name="Rectangle 9">
            <a:extLst>
              <a:ext uri="{FF2B5EF4-FFF2-40B4-BE49-F238E27FC236}">
                <a16:creationId xmlns:a16="http://schemas.microsoft.com/office/drawing/2014/main" id="{C5542231-36C8-7757-25D1-8554C7942631}"/>
              </a:ext>
            </a:extLst>
          </p:cNvPr>
          <p:cNvSpPr/>
          <p:nvPr/>
        </p:nvSpPr>
        <p:spPr>
          <a:xfrm>
            <a:off x="9869448" y="5782377"/>
            <a:ext cx="1852407" cy="1069694"/>
          </a:xfrm>
          <a:prstGeom prst="rect">
            <a:avLst/>
          </a:prstGeom>
          <a:solidFill>
            <a:schemeClr val="bg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nvGrpSpPr>
          <p:cNvPr id="11" name="Group 10">
            <a:extLst>
              <a:ext uri="{FF2B5EF4-FFF2-40B4-BE49-F238E27FC236}">
                <a16:creationId xmlns:a16="http://schemas.microsoft.com/office/drawing/2014/main" id="{DFAEE4C1-8118-EEF2-97BD-359CF9F3B5BA}"/>
              </a:ext>
            </a:extLst>
          </p:cNvPr>
          <p:cNvGrpSpPr/>
          <p:nvPr/>
        </p:nvGrpSpPr>
        <p:grpSpPr>
          <a:xfrm>
            <a:off x="5428527" y="1095376"/>
            <a:ext cx="5376632" cy="5446096"/>
            <a:chOff x="5158434" y="760929"/>
            <a:chExt cx="5646725" cy="5780545"/>
          </a:xfrm>
        </p:grpSpPr>
        <p:pic>
          <p:nvPicPr>
            <p:cNvPr id="7" name="Picture 6">
              <a:extLst>
                <a:ext uri="{FF2B5EF4-FFF2-40B4-BE49-F238E27FC236}">
                  <a16:creationId xmlns:a16="http://schemas.microsoft.com/office/drawing/2014/main" id="{760EF662-1A8F-69EB-31D1-A01CE93AE283}"/>
                </a:ext>
              </a:extLst>
            </p:cNvPr>
            <p:cNvPicPr>
              <a:picLocks noChangeAspect="1"/>
            </p:cNvPicPr>
            <p:nvPr/>
          </p:nvPicPr>
          <p:blipFill>
            <a:blip r:embed="rId2"/>
            <a:srcRect t="-1013" b="-40706"/>
            <a:stretch/>
          </p:blipFill>
          <p:spPr>
            <a:xfrm>
              <a:off x="5158434" y="760929"/>
              <a:ext cx="5646725" cy="5780545"/>
            </a:xfrm>
            <a:prstGeom prst="rect">
              <a:avLst/>
            </a:prstGeom>
            <a:ln w="38100">
              <a:solidFill>
                <a:srgbClr val="00597C"/>
              </a:solidFill>
            </a:ln>
          </p:spPr>
        </p:pic>
        <p:pic>
          <p:nvPicPr>
            <p:cNvPr id="9" name="Picture 8">
              <a:extLst>
                <a:ext uri="{FF2B5EF4-FFF2-40B4-BE49-F238E27FC236}">
                  <a16:creationId xmlns:a16="http://schemas.microsoft.com/office/drawing/2014/main" id="{71704DA0-3301-4BEF-CF93-8ED51E5D5A3D}"/>
                </a:ext>
              </a:extLst>
            </p:cNvPr>
            <p:cNvPicPr>
              <a:picLocks noChangeAspect="1"/>
            </p:cNvPicPr>
            <p:nvPr/>
          </p:nvPicPr>
          <p:blipFill>
            <a:blip r:embed="rId3"/>
            <a:stretch>
              <a:fillRect/>
            </a:stretch>
          </p:blipFill>
          <p:spPr>
            <a:xfrm>
              <a:off x="5158434" y="4993577"/>
              <a:ext cx="5646725" cy="1547895"/>
            </a:xfrm>
            <a:prstGeom prst="rect">
              <a:avLst/>
            </a:prstGeom>
          </p:spPr>
        </p:pic>
      </p:grpSp>
      <p:sp>
        <p:nvSpPr>
          <p:cNvPr id="4" name="TextBox 3">
            <a:extLst>
              <a:ext uri="{FF2B5EF4-FFF2-40B4-BE49-F238E27FC236}">
                <a16:creationId xmlns:a16="http://schemas.microsoft.com/office/drawing/2014/main" id="{DFB9B8FF-C688-1DB2-67D9-1792B84E9CC1}"/>
              </a:ext>
            </a:extLst>
          </p:cNvPr>
          <p:cNvSpPr txBox="1"/>
          <p:nvPr/>
        </p:nvSpPr>
        <p:spPr>
          <a:xfrm>
            <a:off x="381000" y="1330236"/>
            <a:ext cx="4705350" cy="923330"/>
          </a:xfrm>
          <a:prstGeom prst="rect">
            <a:avLst/>
          </a:prstGeom>
          <a:noFill/>
        </p:spPr>
        <p:txBody>
          <a:bodyPr wrap="square">
            <a:spAutoFit/>
          </a:bodyPr>
          <a:lstStyle/>
          <a:p>
            <a:r>
              <a:rPr lang="en-US" sz="1800" b="1" i="0" dirty="0">
                <a:effectLst/>
                <a:latin typeface="Segoe UI Semibold" panose="020B0702040204020203" pitchFamily="34" charset="0"/>
                <a:cs typeface="Segoe UI Semibold" panose="020B0702040204020203" pitchFamily="34" charset="0"/>
              </a:rPr>
              <a:t>On this page, applicants will affirm the accuracy and truthfulness of the application information provided. </a:t>
            </a:r>
          </a:p>
        </p:txBody>
      </p:sp>
    </p:spTree>
    <p:extLst>
      <p:ext uri="{BB962C8B-B14F-4D97-AF65-F5344CB8AC3E}">
        <p14:creationId xmlns:p14="http://schemas.microsoft.com/office/powerpoint/2010/main" val="3874451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65B7C0-69BD-4617-B8C1-E3119C2F4265}"/>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Fee Acknowledgement </a:t>
            </a:r>
          </a:p>
        </p:txBody>
      </p:sp>
      <p:pic>
        <p:nvPicPr>
          <p:cNvPr id="14" name="Picture 13">
            <a:extLst>
              <a:ext uri="{FF2B5EF4-FFF2-40B4-BE49-F238E27FC236}">
                <a16:creationId xmlns:a16="http://schemas.microsoft.com/office/drawing/2014/main" id="{BCCA84A3-E3FC-5E43-A2D3-992120102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84942" y="1729100"/>
            <a:ext cx="7647400" cy="3629284"/>
          </a:xfrm>
          <a:prstGeom prst="rect">
            <a:avLst/>
          </a:prstGeom>
        </p:spPr>
      </p:pic>
    </p:spTree>
    <p:extLst>
      <p:ext uri="{BB962C8B-B14F-4D97-AF65-F5344CB8AC3E}">
        <p14:creationId xmlns:p14="http://schemas.microsoft.com/office/powerpoint/2010/main" val="2838215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05D06-FC23-8F49-7A24-3F3AF689740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59965F-D7ED-A9C1-D25E-168012D4AAF4}"/>
              </a:ext>
            </a:extLst>
          </p:cNvPr>
          <p:cNvSpPr>
            <a:spLocks noGrp="1"/>
          </p:cNvSpPr>
          <p:nvPr>
            <p:ph type="body" sz="quarter" idx="10"/>
          </p:nvPr>
        </p:nvSpPr>
        <p:spPr>
          <a:xfrm>
            <a:off x="381000" y="248264"/>
            <a:ext cx="8823325" cy="553998"/>
          </a:xfrm>
        </p:spPr>
        <p:txBody>
          <a:bodyPr/>
          <a:lstStyle/>
          <a:p>
            <a:r>
              <a:rPr lang="en-US">
                <a:latin typeface="Segoe UI" panose="020B0502040204020203" pitchFamily="34" charset="0"/>
                <a:cs typeface="Segoe UI" panose="020B0502040204020203" pitchFamily="34" charset="0"/>
              </a:rPr>
              <a:t>Application Submission </a:t>
            </a:r>
          </a:p>
        </p:txBody>
      </p:sp>
      <p:sp>
        <p:nvSpPr>
          <p:cNvPr id="5" name="TextBox 5">
            <a:extLst>
              <a:ext uri="{FF2B5EF4-FFF2-40B4-BE49-F238E27FC236}">
                <a16:creationId xmlns:a16="http://schemas.microsoft.com/office/drawing/2014/main" id="{B31BA593-88BF-06E5-EFC5-75EB6FBD9538}"/>
              </a:ext>
            </a:extLst>
          </p:cNvPr>
          <p:cNvSpPr txBox="1"/>
          <p:nvPr/>
        </p:nvSpPr>
        <p:spPr>
          <a:xfrm>
            <a:off x="447675" y="1196965"/>
            <a:ext cx="4081271" cy="4524315"/>
          </a:xfrm>
          <a:prstGeom prst="rect">
            <a:avLst/>
          </a:prstGeom>
          <a:noFill/>
        </p:spPr>
        <p:txBody>
          <a:bodyPr wrap="square">
            <a:spAutoFit/>
          </a:bodyPr>
          <a:ls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3"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6"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a:lstStyle>
          <a:p>
            <a:pPr fontAlgn="t"/>
            <a:r>
              <a:rPr lang="en-US" sz="1800" b="0" dirty="0">
                <a:effectLst/>
              </a:rPr>
              <a:t>After successful submission, you will see the </a:t>
            </a:r>
            <a:r>
              <a:rPr lang="en-US" sz="1800" dirty="0"/>
              <a:t>confirmation page, which will list the Applicant’s application confirmation number.  </a:t>
            </a:r>
          </a:p>
          <a:p>
            <a:pPr fontAlgn="t"/>
            <a:endParaRPr lang="en-US" dirty="0"/>
          </a:p>
          <a:p>
            <a:pPr fontAlgn="t"/>
            <a:r>
              <a:rPr lang="en-US" sz="1800" dirty="0"/>
              <a:t>You will also receive a confirmation and copy of your application </a:t>
            </a:r>
            <a:r>
              <a:rPr lang="en-US" dirty="0"/>
              <a:t>to the email address provided for the Primary Point of Contact. </a:t>
            </a:r>
            <a:r>
              <a:rPr lang="en-US" sz="1800" dirty="0"/>
              <a:t>All future application communication will be sent to that email address.  </a:t>
            </a:r>
          </a:p>
          <a:p>
            <a:pPr fontAlgn="t"/>
            <a:endParaRPr lang="en-US" b="0" dirty="0">
              <a:effectLst/>
            </a:endParaRPr>
          </a:p>
          <a:p>
            <a:pPr fontAlgn="t"/>
            <a:r>
              <a:rPr lang="en-US" sz="1800" dirty="0"/>
              <a:t>You can download a PDF copy of your application from this page. This is the same file that will be sent by email. </a:t>
            </a:r>
            <a:endParaRPr lang="en-US" sz="1800" b="0" dirty="0">
              <a:effectLst/>
            </a:endParaRPr>
          </a:p>
        </p:txBody>
      </p:sp>
      <p:pic>
        <p:nvPicPr>
          <p:cNvPr id="6" name="Picture 5">
            <a:extLst>
              <a:ext uri="{FF2B5EF4-FFF2-40B4-BE49-F238E27FC236}">
                <a16:creationId xmlns:a16="http://schemas.microsoft.com/office/drawing/2014/main" id="{7E9232BD-4C44-A586-504B-4BA3E06718CA}"/>
              </a:ext>
            </a:extLst>
          </p:cNvPr>
          <p:cNvPicPr>
            <a:picLocks noChangeAspect="1"/>
          </p:cNvPicPr>
          <p:nvPr/>
        </p:nvPicPr>
        <p:blipFill>
          <a:blip r:embed="rId2"/>
          <a:srcRect l="1246"/>
          <a:stretch/>
        </p:blipFill>
        <p:spPr>
          <a:xfrm>
            <a:off x="4714875" y="1160286"/>
            <a:ext cx="7172874" cy="4537428"/>
          </a:xfrm>
          <a:prstGeom prst="rect">
            <a:avLst/>
          </a:prstGeom>
          <a:ln w="38100">
            <a:solidFill>
              <a:srgbClr val="00597C"/>
            </a:solidFill>
          </a:ln>
        </p:spPr>
      </p:pic>
      <p:cxnSp>
        <p:nvCxnSpPr>
          <p:cNvPr id="8" name="Connector: Elbow 2">
            <a:extLst>
              <a:ext uri="{FF2B5EF4-FFF2-40B4-BE49-F238E27FC236}">
                <a16:creationId xmlns:a16="http://schemas.microsoft.com/office/drawing/2014/main" id="{3F2E5A68-45CE-B185-EE39-33251DFF9EEF}"/>
              </a:ext>
            </a:extLst>
          </p:cNvPr>
          <p:cNvCxnSpPr>
            <a:cxnSpLocks/>
          </p:cNvCxnSpPr>
          <p:nvPr/>
        </p:nvCxnSpPr>
        <p:spPr>
          <a:xfrm>
            <a:off x="2857500" y="2247900"/>
            <a:ext cx="3114675" cy="666750"/>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cxnSp>
        <p:nvCxnSpPr>
          <p:cNvPr id="13" name="Connector: Elbow 2">
            <a:extLst>
              <a:ext uri="{FF2B5EF4-FFF2-40B4-BE49-F238E27FC236}">
                <a16:creationId xmlns:a16="http://schemas.microsoft.com/office/drawing/2014/main" id="{D0402D89-653A-62D5-5AB8-636F4634A156}"/>
              </a:ext>
            </a:extLst>
          </p:cNvPr>
          <p:cNvCxnSpPr>
            <a:cxnSpLocks/>
          </p:cNvCxnSpPr>
          <p:nvPr/>
        </p:nvCxnSpPr>
        <p:spPr>
          <a:xfrm>
            <a:off x="3933825" y="5086350"/>
            <a:ext cx="971550" cy="352425"/>
          </a:xfrm>
          <a:prstGeom prst="straightConnector1">
            <a:avLst/>
          </a:prstGeom>
          <a:ln w="38100">
            <a:solidFill>
              <a:srgbClr val="84BD00"/>
            </a:solidFill>
            <a:prstDash val="sysDash"/>
            <a:tailEnd type="triangle"/>
          </a:ln>
        </p:spPr>
        <p:style>
          <a:lnRef idx="2">
            <a:schemeClr val="accent2"/>
          </a:lnRef>
          <a:fillRef idx="0">
            <a:schemeClr val="accent2"/>
          </a:fillRef>
          <a:effectRef idx="1">
            <a:schemeClr val="accent2"/>
          </a:effectRef>
          <a:fontRef idx="minor">
            <a:schemeClr val="tx1"/>
          </a:fontRef>
        </p:style>
      </p:cxnSp>
      <p:sp>
        <p:nvSpPr>
          <p:cNvPr id="3" name="Rectangle 2">
            <a:extLst>
              <a:ext uri="{FF2B5EF4-FFF2-40B4-BE49-F238E27FC236}">
                <a16:creationId xmlns:a16="http://schemas.microsoft.com/office/drawing/2014/main" id="{E0FA79A7-5050-9648-9D87-E9953A38AD95}"/>
              </a:ext>
            </a:extLst>
          </p:cNvPr>
          <p:cNvSpPr/>
          <p:nvPr/>
        </p:nvSpPr>
        <p:spPr>
          <a:xfrm>
            <a:off x="6754761" y="1288026"/>
            <a:ext cx="4876800" cy="33429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4" name="Rectangle 3">
            <a:extLst>
              <a:ext uri="{FF2B5EF4-FFF2-40B4-BE49-F238E27FC236}">
                <a16:creationId xmlns:a16="http://schemas.microsoft.com/office/drawing/2014/main" id="{F1B8A19B-FBD5-5C0E-E752-B69A2D5BDE5F}"/>
              </a:ext>
            </a:extLst>
          </p:cNvPr>
          <p:cNvSpPr/>
          <p:nvPr/>
        </p:nvSpPr>
        <p:spPr>
          <a:xfrm>
            <a:off x="6558116" y="2429460"/>
            <a:ext cx="2910349" cy="33429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7" name="Rectangle 6">
            <a:extLst>
              <a:ext uri="{FF2B5EF4-FFF2-40B4-BE49-F238E27FC236}">
                <a16:creationId xmlns:a16="http://schemas.microsoft.com/office/drawing/2014/main" id="{53A68C17-8B57-A6DD-C388-3C450DB83F97}"/>
              </a:ext>
            </a:extLst>
          </p:cNvPr>
          <p:cNvSpPr/>
          <p:nvPr/>
        </p:nvSpPr>
        <p:spPr>
          <a:xfrm>
            <a:off x="5091304" y="5363417"/>
            <a:ext cx="2910349" cy="33429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9" name="Rectangle 8">
            <a:extLst>
              <a:ext uri="{FF2B5EF4-FFF2-40B4-BE49-F238E27FC236}">
                <a16:creationId xmlns:a16="http://schemas.microsoft.com/office/drawing/2014/main" id="{0002339D-D504-C8F0-5450-531E21172511}"/>
              </a:ext>
            </a:extLst>
          </p:cNvPr>
          <p:cNvSpPr/>
          <p:nvPr/>
        </p:nvSpPr>
        <p:spPr>
          <a:xfrm>
            <a:off x="8234515" y="3927095"/>
            <a:ext cx="1873046" cy="33429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10" name="TextBox 9">
            <a:extLst>
              <a:ext uri="{FF2B5EF4-FFF2-40B4-BE49-F238E27FC236}">
                <a16:creationId xmlns:a16="http://schemas.microsoft.com/office/drawing/2014/main" id="{2670C4C2-605F-ADAF-8D2C-DE346A27E87F}"/>
              </a:ext>
            </a:extLst>
          </p:cNvPr>
          <p:cNvSpPr txBox="1"/>
          <p:nvPr/>
        </p:nvSpPr>
        <p:spPr>
          <a:xfrm>
            <a:off x="6763099" y="1422268"/>
            <a:ext cx="1238554" cy="200055"/>
          </a:xfrm>
          <a:prstGeom prst="rect">
            <a:avLst/>
          </a:prstGeom>
          <a:solidFill>
            <a:srgbClr val="EAB200"/>
          </a:solidFill>
        </p:spPr>
        <p:txBody>
          <a:bodyPr wrap="square" rtlCol="0">
            <a:spAutoFit/>
          </a:bodyPr>
          <a:lstStyle/>
          <a:p>
            <a:pPr algn="ctr"/>
            <a:r>
              <a:rPr lang="en-US" sz="700" b="1" dirty="0">
                <a:solidFill>
                  <a:schemeClr val="bg1"/>
                </a:solidFill>
              </a:rPr>
              <a:t>[Program Name]</a:t>
            </a:r>
          </a:p>
        </p:txBody>
      </p:sp>
      <p:sp>
        <p:nvSpPr>
          <p:cNvPr id="11" name="TextBox 10">
            <a:extLst>
              <a:ext uri="{FF2B5EF4-FFF2-40B4-BE49-F238E27FC236}">
                <a16:creationId xmlns:a16="http://schemas.microsoft.com/office/drawing/2014/main" id="{4238EC23-76D4-37A7-E8D4-E5623C69FF40}"/>
              </a:ext>
            </a:extLst>
          </p:cNvPr>
          <p:cNvSpPr txBox="1"/>
          <p:nvPr/>
        </p:nvSpPr>
        <p:spPr>
          <a:xfrm>
            <a:off x="5091304" y="5363417"/>
            <a:ext cx="2834640" cy="200055"/>
          </a:xfrm>
          <a:prstGeom prst="rect">
            <a:avLst/>
          </a:prstGeom>
          <a:solidFill>
            <a:srgbClr val="EAB200"/>
          </a:solidFill>
        </p:spPr>
        <p:txBody>
          <a:bodyPr wrap="square" rtlCol="0">
            <a:spAutoFit/>
          </a:bodyPr>
          <a:lstStyle/>
          <a:p>
            <a:pPr algn="ctr"/>
            <a:r>
              <a:rPr lang="en-US" sz="700" b="1" dirty="0">
                <a:solidFill>
                  <a:schemeClr val="bg1"/>
                </a:solidFill>
              </a:rPr>
              <a:t>[Program Name]</a:t>
            </a:r>
          </a:p>
        </p:txBody>
      </p:sp>
      <p:sp>
        <p:nvSpPr>
          <p:cNvPr id="12" name="TextBox 11">
            <a:extLst>
              <a:ext uri="{FF2B5EF4-FFF2-40B4-BE49-F238E27FC236}">
                <a16:creationId xmlns:a16="http://schemas.microsoft.com/office/drawing/2014/main" id="{9B750593-B3D9-D7F7-C4AB-941F93DF793D}"/>
              </a:ext>
            </a:extLst>
          </p:cNvPr>
          <p:cNvSpPr txBox="1"/>
          <p:nvPr/>
        </p:nvSpPr>
        <p:spPr>
          <a:xfrm>
            <a:off x="6595970" y="2501170"/>
            <a:ext cx="2834640" cy="200055"/>
          </a:xfrm>
          <a:prstGeom prst="rect">
            <a:avLst/>
          </a:prstGeom>
          <a:solidFill>
            <a:srgbClr val="EAB200"/>
          </a:solidFill>
        </p:spPr>
        <p:txBody>
          <a:bodyPr wrap="square" rtlCol="0">
            <a:spAutoFit/>
          </a:bodyPr>
          <a:lstStyle/>
          <a:p>
            <a:pPr algn="ctr"/>
            <a:r>
              <a:rPr lang="en-US" sz="700" b="1" dirty="0">
                <a:solidFill>
                  <a:schemeClr val="bg1"/>
                </a:solidFill>
              </a:rPr>
              <a:t>[Program Name]</a:t>
            </a:r>
          </a:p>
        </p:txBody>
      </p:sp>
    </p:spTree>
    <p:extLst>
      <p:ext uri="{BB962C8B-B14F-4D97-AF65-F5344CB8AC3E}">
        <p14:creationId xmlns:p14="http://schemas.microsoft.com/office/powerpoint/2010/main" val="27083957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84BD00">
            <a:alpha val="66000"/>
          </a:srgb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6D72C1-D74F-AA0A-EB57-D9BFC66E7C4B}"/>
              </a:ext>
            </a:extLst>
          </p:cNvPr>
          <p:cNvSpPr>
            <a:spLocks noGrp="1"/>
          </p:cNvSpPr>
          <p:nvPr>
            <p:ph type="title"/>
          </p:nvPr>
        </p:nvSpPr>
        <p:spPr>
          <a:xfrm>
            <a:off x="1676400" y="231344"/>
            <a:ext cx="10515600" cy="1325563"/>
          </a:xfrm>
        </p:spPr>
        <p:txBody>
          <a:bodyPr/>
          <a:lstStyle/>
          <a:p>
            <a:r>
              <a:rPr lang="en-US" dirty="0"/>
              <a:t>Additional Funding Opportunities</a:t>
            </a:r>
          </a:p>
        </p:txBody>
      </p:sp>
      <p:sp>
        <p:nvSpPr>
          <p:cNvPr id="2" name="Text Placeholder 1">
            <a:extLst>
              <a:ext uri="{FF2B5EF4-FFF2-40B4-BE49-F238E27FC236}">
                <a16:creationId xmlns:a16="http://schemas.microsoft.com/office/drawing/2014/main" id="{A0CF152E-7C07-A9F2-E471-164935D1AF3D}"/>
              </a:ext>
            </a:extLst>
          </p:cNvPr>
          <p:cNvSpPr>
            <a:spLocks noGrp="1"/>
          </p:cNvSpPr>
          <p:nvPr>
            <p:ph sz="half" idx="1"/>
          </p:nvPr>
        </p:nvSpPr>
        <p:spPr>
          <a:xfrm>
            <a:off x="738743" y="1719160"/>
            <a:ext cx="5181600" cy="4351338"/>
          </a:xfrm>
        </p:spPr>
        <p:txBody>
          <a:bodyPr/>
          <a:lstStyle/>
          <a:p>
            <a:r>
              <a:rPr lang="en-US" sz="2000" dirty="0"/>
              <a:t>Clean Corridor Coalition (C3)</a:t>
            </a:r>
          </a:p>
          <a:p>
            <a:pPr marL="457200" indent="-457200">
              <a:buFont typeface="Arial" panose="020B0604020202020204" pitchFamily="34" charset="0"/>
              <a:buChar char="•"/>
            </a:pPr>
            <a:r>
              <a:rPr lang="en-US" sz="2000" dirty="0"/>
              <a:t>Funding for EV workforce development training</a:t>
            </a:r>
          </a:p>
          <a:p>
            <a:pPr marL="457200" indent="-457200">
              <a:buFont typeface="Arial" panose="020B0604020202020204" pitchFamily="34" charset="0"/>
              <a:buChar char="•"/>
            </a:pPr>
            <a:r>
              <a:rPr lang="en-US" sz="2000" dirty="0"/>
              <a:t>Funding for public/semi-public charging infrastructure serving MDH EVs along I-95 corridor</a:t>
            </a:r>
          </a:p>
          <a:p>
            <a:pPr marL="457200" indent="-457200">
              <a:buFont typeface="Arial" panose="020B0604020202020204" pitchFamily="34" charset="0"/>
              <a:buChar char="•"/>
            </a:pPr>
            <a:r>
              <a:rPr lang="en-US" sz="2000" dirty="0"/>
              <a:t>RFPs and additional info here:</a:t>
            </a:r>
          </a:p>
          <a:p>
            <a:pPr marL="457200" indent="-457200">
              <a:buFont typeface="Arial" panose="020B0604020202020204" pitchFamily="34" charset="0"/>
              <a:buChar char="•"/>
            </a:pPr>
            <a:endParaRPr lang="en-US" dirty="0"/>
          </a:p>
        </p:txBody>
      </p:sp>
      <p:sp>
        <p:nvSpPr>
          <p:cNvPr id="5" name="Text Placeholder 1">
            <a:extLst>
              <a:ext uri="{FF2B5EF4-FFF2-40B4-BE49-F238E27FC236}">
                <a16:creationId xmlns:a16="http://schemas.microsoft.com/office/drawing/2014/main" id="{906D2517-57BA-4615-BB14-2C9E0202CB66}"/>
              </a:ext>
            </a:extLst>
          </p:cNvPr>
          <p:cNvSpPr txBox="1">
            <a:spLocks/>
          </p:cNvSpPr>
          <p:nvPr/>
        </p:nvSpPr>
        <p:spPr>
          <a:xfrm>
            <a:off x="6447503" y="1716967"/>
            <a:ext cx="5181600" cy="4351338"/>
          </a:xfrm>
          <a:prstGeom prst="rect">
            <a:avLst/>
          </a:prstGeom>
        </p:spPr>
        <p:txBody>
          <a:bodyPr vert="horz" lIns="91440" tIns="45720" rIns="91440" bIns="45720" rtlCol="0">
            <a:normAutofit/>
          </a:bodyPr>
          <a:lstStyle>
            <a:lvl1pPr marL="0" indent="0" algn="l" defTabSz="914377" rtl="0" eaLnBrk="1" latinLnBrk="0" hangingPunct="1">
              <a:lnSpc>
                <a:spcPct val="90000"/>
              </a:lnSpc>
              <a:spcBef>
                <a:spcPts val="1000"/>
              </a:spcBef>
              <a:buFont typeface="Arial" panose="020B0604020202020204" pitchFamily="34" charset="0"/>
              <a:buNone/>
              <a:defRPr sz="2800" kern="1200">
                <a:solidFill>
                  <a:schemeClr val="tx1"/>
                </a:solidFill>
                <a:latin typeface="Segoe UI Semibold" panose="020B0702040204020203" pitchFamily="34" charset="0"/>
                <a:ea typeface="+mn-ea"/>
                <a:cs typeface="Segoe UI Semibold" panose="020B0702040204020203"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a:solidFill>
                  <a:schemeClr val="tx1"/>
                </a:solidFill>
                <a:latin typeface="Segoe UI Semibold" panose="020B0702040204020203" pitchFamily="34" charset="0"/>
                <a:ea typeface="+mn-ea"/>
                <a:cs typeface="Segoe UI Semibold" panose="020B0702040204020203" pitchFamily="34" charset="0"/>
              </a:defRPr>
            </a:lvl2pPr>
            <a:lvl3pPr marL="914377" indent="0" algn="l" defTabSz="914377" rtl="0" eaLnBrk="1" latinLnBrk="0" hangingPunct="1">
              <a:lnSpc>
                <a:spcPct val="90000"/>
              </a:lnSpc>
              <a:spcBef>
                <a:spcPts val="500"/>
              </a:spcBef>
              <a:buFont typeface="Arial" panose="020B0604020202020204" pitchFamily="34" charset="0"/>
              <a:buNone/>
              <a:defRPr sz="2000" kern="1200">
                <a:solidFill>
                  <a:schemeClr val="tx1"/>
                </a:solidFill>
                <a:latin typeface="Segoe UI Semibold" panose="020B0702040204020203" pitchFamily="34" charset="0"/>
                <a:ea typeface="+mn-ea"/>
                <a:cs typeface="Segoe UI Semibold" panose="020B0702040204020203" pitchFamily="34" charset="0"/>
              </a:defRPr>
            </a:lvl3pPr>
            <a:lvl4pPr marL="1371566" indent="0" algn="l" defTabSz="914377"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4pPr>
            <a:lvl5pPr marL="1828754" indent="0" algn="l" defTabSz="914377" rtl="0" eaLnBrk="1" latinLnBrk="0" hangingPunct="1">
              <a:lnSpc>
                <a:spcPct val="90000"/>
              </a:lnSpc>
              <a:spcBef>
                <a:spcPts val="500"/>
              </a:spcBef>
              <a:buFont typeface="Arial" panose="020B0604020202020204" pitchFamily="34" charset="0"/>
              <a:buNone/>
              <a:defRPr sz="1800" kern="1200">
                <a:solidFill>
                  <a:schemeClr val="tx1"/>
                </a:solidFill>
                <a:latin typeface="Segoe UI Semibold" panose="020B0702040204020203" pitchFamily="34" charset="0"/>
                <a:ea typeface="+mn-ea"/>
                <a:cs typeface="Segoe UI Semibold" panose="020B0702040204020203"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Port Authority NY NJ Zero-Emission Incentive Programs</a:t>
            </a:r>
          </a:p>
          <a:p>
            <a:pPr marL="457200" indent="-457200">
              <a:buFont typeface="Arial" panose="020B0604020202020204" pitchFamily="34" charset="0"/>
              <a:buChar char="•"/>
            </a:pPr>
            <a:r>
              <a:rPr lang="en-US" sz="2000" dirty="0"/>
              <a:t>Funding for zero-emission drayage trucks, yard trucks, and chargers</a:t>
            </a:r>
          </a:p>
          <a:p>
            <a:pPr marL="457200" indent="-457200">
              <a:buFont typeface="Arial" panose="020B0604020202020204" pitchFamily="34" charset="0"/>
              <a:buChar char="•"/>
            </a:pPr>
            <a:r>
              <a:rPr lang="en-US" sz="2000" dirty="0"/>
              <a:t>Funding for near-port charging facilities for heavy-duty trucks</a:t>
            </a:r>
          </a:p>
          <a:p>
            <a:pPr marL="457200" indent="-457200">
              <a:buFont typeface="Arial" panose="020B0604020202020204" pitchFamily="34" charset="0"/>
              <a:buChar char="•"/>
            </a:pPr>
            <a:r>
              <a:rPr lang="en-US" sz="2000" dirty="0"/>
              <a:t>Additional info here:</a:t>
            </a:r>
          </a:p>
          <a:p>
            <a:pPr marL="457200" indent="-457200">
              <a:buFont typeface="Arial" panose="020B0604020202020204" pitchFamily="34" charset="0"/>
              <a:buChar char="•"/>
            </a:pPr>
            <a:endParaRPr lang="en-US" dirty="0"/>
          </a:p>
        </p:txBody>
      </p:sp>
      <p:pic>
        <p:nvPicPr>
          <p:cNvPr id="7" name="Picture 6">
            <a:extLst>
              <a:ext uri="{FF2B5EF4-FFF2-40B4-BE49-F238E27FC236}">
                <a16:creationId xmlns:a16="http://schemas.microsoft.com/office/drawing/2014/main" id="{9F4FCA90-480D-8D49-85A1-FE4B0F94E4FF}"/>
              </a:ext>
            </a:extLst>
          </p:cNvPr>
          <p:cNvPicPr>
            <a:picLocks noChangeAspect="1"/>
          </p:cNvPicPr>
          <p:nvPr/>
        </p:nvPicPr>
        <p:blipFill>
          <a:blip r:embed="rId2"/>
          <a:stretch>
            <a:fillRect/>
          </a:stretch>
        </p:blipFill>
        <p:spPr>
          <a:xfrm>
            <a:off x="7569042" y="4233305"/>
            <a:ext cx="2273600" cy="2239020"/>
          </a:xfrm>
          <a:prstGeom prst="rect">
            <a:avLst/>
          </a:prstGeom>
        </p:spPr>
      </p:pic>
      <p:pic>
        <p:nvPicPr>
          <p:cNvPr id="9" name="Picture 8">
            <a:extLst>
              <a:ext uri="{FF2B5EF4-FFF2-40B4-BE49-F238E27FC236}">
                <a16:creationId xmlns:a16="http://schemas.microsoft.com/office/drawing/2014/main" id="{90A29494-A656-79BE-E774-71DACB1F0CB6}"/>
              </a:ext>
            </a:extLst>
          </p:cNvPr>
          <p:cNvPicPr>
            <a:picLocks noChangeAspect="1"/>
          </p:cNvPicPr>
          <p:nvPr/>
        </p:nvPicPr>
        <p:blipFill>
          <a:blip r:embed="rId3"/>
          <a:stretch>
            <a:fillRect/>
          </a:stretch>
        </p:blipFill>
        <p:spPr>
          <a:xfrm>
            <a:off x="1829765" y="4393793"/>
            <a:ext cx="2094963" cy="2078532"/>
          </a:xfrm>
          <a:prstGeom prst="rect">
            <a:avLst/>
          </a:prstGeom>
        </p:spPr>
      </p:pic>
    </p:spTree>
    <p:extLst>
      <p:ext uri="{BB962C8B-B14F-4D97-AF65-F5344CB8AC3E}">
        <p14:creationId xmlns:p14="http://schemas.microsoft.com/office/powerpoint/2010/main" val="4242984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6AB4-7072-4EE4-88B8-38DBE88AE33B}"/>
              </a:ext>
            </a:extLst>
          </p:cNvPr>
          <p:cNvSpPr>
            <a:spLocks noGrp="1"/>
          </p:cNvSpPr>
          <p:nvPr>
            <p:ph type="title"/>
          </p:nvPr>
        </p:nvSpPr>
        <p:spPr>
          <a:xfrm>
            <a:off x="3685032" y="2585384"/>
            <a:ext cx="6545065" cy="615553"/>
          </a:xfrm>
        </p:spPr>
        <p:txBody>
          <a:bodyPr/>
          <a:lstStyle/>
          <a:p>
            <a:r>
              <a:rPr lang="en-US" sz="4000" dirty="0"/>
              <a:t>Audience Q&amp;A</a:t>
            </a:r>
          </a:p>
        </p:txBody>
      </p:sp>
      <p:sp>
        <p:nvSpPr>
          <p:cNvPr id="3" name="Text Placeholder 2">
            <a:extLst>
              <a:ext uri="{FF2B5EF4-FFF2-40B4-BE49-F238E27FC236}">
                <a16:creationId xmlns:a16="http://schemas.microsoft.com/office/drawing/2014/main" id="{17D42939-C502-F055-74C4-DC0720C44BF4}"/>
              </a:ext>
            </a:extLst>
          </p:cNvPr>
          <p:cNvSpPr>
            <a:spLocks noGrp="1"/>
          </p:cNvSpPr>
          <p:nvPr>
            <p:ph type="body" sz="quarter" idx="4294967295"/>
          </p:nvPr>
        </p:nvSpPr>
        <p:spPr>
          <a:xfrm>
            <a:off x="3611880" y="3429000"/>
            <a:ext cx="11039475" cy="861774"/>
          </a:xfrm>
        </p:spPr>
        <p:txBody>
          <a:bodyPr/>
          <a:lstStyle/>
          <a:p>
            <a:r>
              <a:rPr lang="en-US" sz="2800" dirty="0">
                <a:solidFill>
                  <a:schemeClr val="bg1"/>
                </a:solidFill>
              </a:rPr>
              <a:t>Please raise your hand or use the Q&amp;A function</a:t>
            </a:r>
          </a:p>
          <a:p>
            <a:endParaRPr lang="en-US" sz="2800" dirty="0">
              <a:solidFill>
                <a:schemeClr val="bg1"/>
              </a:solidFill>
            </a:endParaRPr>
          </a:p>
        </p:txBody>
      </p:sp>
    </p:spTree>
    <p:extLst>
      <p:ext uri="{BB962C8B-B14F-4D97-AF65-F5344CB8AC3E}">
        <p14:creationId xmlns:p14="http://schemas.microsoft.com/office/powerpoint/2010/main" val="14509364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ext, outdoor, nature, shore&#10;&#10;AI-generated content may be incorrect.">
            <a:extLst>
              <a:ext uri="{FF2B5EF4-FFF2-40B4-BE49-F238E27FC236}">
                <a16:creationId xmlns:a16="http://schemas.microsoft.com/office/drawing/2014/main" id="{74F2992C-6D18-341E-C35E-8A62E8F585F6}"/>
              </a:ext>
            </a:extLst>
          </p:cNvPr>
          <p:cNvPicPr>
            <a:picLocks noChangeAspect="1"/>
          </p:cNvPicPr>
          <p:nvPr/>
        </p:nvPicPr>
        <p:blipFill>
          <a:blip r:embed="rId2">
            <a:extLst>
              <a:ext uri="{28A0092B-C50C-407E-A947-70E740481C1C}">
                <a14:useLocalDpi xmlns:a14="http://schemas.microsoft.com/office/drawing/2010/main" val="0"/>
              </a:ext>
            </a:extLst>
          </a:blip>
          <a:srcRect l="-1" t="1426" r="22622" b="20692"/>
          <a:stretch/>
        </p:blipFill>
        <p:spPr>
          <a:xfrm>
            <a:off x="459" y="-69163"/>
            <a:ext cx="12329651" cy="6977640"/>
          </a:xfrm>
          <a:prstGeom prst="rect">
            <a:avLst/>
          </a:prstGeom>
        </p:spPr>
      </p:pic>
      <p:sp>
        <p:nvSpPr>
          <p:cNvPr id="38" name="Rectangle 37">
            <a:extLst>
              <a:ext uri="{FF2B5EF4-FFF2-40B4-BE49-F238E27FC236}">
                <a16:creationId xmlns:a16="http://schemas.microsoft.com/office/drawing/2014/main" id="{E2A4588B-637E-4E76-8746-75BBF6ABDC0C}"/>
              </a:ext>
            </a:extLst>
          </p:cNvPr>
          <p:cNvSpPr/>
          <p:nvPr/>
        </p:nvSpPr>
        <p:spPr>
          <a:xfrm>
            <a:off x="-55246" y="-69163"/>
            <a:ext cx="12429664" cy="7098459"/>
          </a:xfrm>
          <a:prstGeom prst="rect">
            <a:avLst/>
          </a:prstGeom>
          <a:solidFill>
            <a:srgbClr val="00597C">
              <a:alpha val="80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932962" fontAlgn="base">
              <a:spcBef>
                <a:spcPct val="0"/>
              </a:spcBef>
              <a:spcAft>
                <a:spcPct val="0"/>
              </a:spcAft>
              <a:defRPr/>
            </a:pPr>
            <a:endParaRPr lang="en-US" sz="1600">
              <a:solidFill>
                <a:srgbClr val="FFFFFF"/>
              </a:solidFill>
              <a:latin typeface="Arial"/>
            </a:endParaRPr>
          </a:p>
        </p:txBody>
      </p:sp>
      <p:cxnSp>
        <p:nvCxnSpPr>
          <p:cNvPr id="41" name="Straight Connector 40">
            <a:extLst>
              <a:ext uri="{FF2B5EF4-FFF2-40B4-BE49-F238E27FC236}">
                <a16:creationId xmlns:a16="http://schemas.microsoft.com/office/drawing/2014/main" id="{1105F29F-B822-4CD0-B974-D5E67836D5CE}"/>
              </a:ext>
            </a:extLst>
          </p:cNvPr>
          <p:cNvCxnSpPr>
            <a:cxnSpLocks/>
          </p:cNvCxnSpPr>
          <p:nvPr/>
        </p:nvCxnSpPr>
        <p:spPr>
          <a:xfrm flipH="1">
            <a:off x="3509320" y="4491713"/>
            <a:ext cx="5172582"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92FA7E0-6EDA-4CF2-8371-45DDE16DF062}"/>
              </a:ext>
            </a:extLst>
          </p:cNvPr>
          <p:cNvSpPr txBox="1"/>
          <p:nvPr/>
        </p:nvSpPr>
        <p:spPr>
          <a:xfrm>
            <a:off x="1892205" y="2034662"/>
            <a:ext cx="8252819" cy="3600986"/>
          </a:xfrm>
          <a:prstGeom prst="rect">
            <a:avLst/>
          </a:prstGeom>
          <a:noFill/>
        </p:spPr>
        <p:txBody>
          <a:bodyPr wrap="square" lIns="91440" tIns="45720" rIns="91440" bIns="45720" rtlCol="0" anchor="t">
            <a:spAutoFit/>
          </a:bodyPr>
          <a:lstStyle/>
          <a:p>
            <a:pPr algn="ctr" defTabSz="914396" eaLnBrk="0" fontAlgn="base" hangingPunct="0">
              <a:spcBef>
                <a:spcPct val="0"/>
              </a:spcBef>
              <a:spcAft>
                <a:spcPct val="0"/>
              </a:spcAft>
              <a:defRPr/>
            </a:pPr>
            <a:r>
              <a:rPr lang="en-US" sz="5400" dirty="0">
                <a:solidFill>
                  <a:schemeClr val="bg1"/>
                </a:solidFill>
                <a:highlight>
                  <a:srgbClr val="84BD00"/>
                </a:highlight>
                <a:latin typeface="Segoe UI Semibold" panose="020B0702040204020203" pitchFamily="34" charset="0"/>
                <a:ea typeface="ＭＳ Ｐゴシック" panose="020B0600070205080204" pitchFamily="34" charset="-128"/>
                <a:cs typeface="Segoe UI Semibold" panose="020B0702040204020203" pitchFamily="34" charset="0"/>
              </a:rPr>
              <a:t>Thank you!</a:t>
            </a:r>
            <a:endParaRPr lang="en-US" sz="5400" dirty="0">
              <a:solidFill>
                <a:schemeClr val="bg1"/>
              </a:solidFill>
              <a:highlight>
                <a:srgbClr val="84BD00"/>
              </a:highlight>
              <a:latin typeface="Segoe UI Semibold" panose="020B0702040204020203" pitchFamily="34" charset="0"/>
              <a:ea typeface="ＭＳ Ｐゴシック" panose="020B0600070205080204" pitchFamily="34" charset="-128"/>
              <a:cs typeface="Segoe UI Semibold" panose="020B0702040204020203" pitchFamily="34" charset="0"/>
              <a:hlinkClick r:id="rId3">
                <a:extLst>
                  <a:ext uri="{A12FA001-AC4F-418D-AE19-62706E023703}">
                    <ahyp:hlinkClr xmlns:ahyp="http://schemas.microsoft.com/office/drawing/2018/hyperlinkcolor" val="tx"/>
                  </a:ext>
                </a:extLst>
              </a:hlinkClick>
            </a:endParaRPr>
          </a:p>
          <a:p>
            <a:pPr algn="ctr" defTabSz="914396" eaLnBrk="0" fontAlgn="base" hangingPunct="0">
              <a:spcBef>
                <a:spcPct val="0"/>
              </a:spcBef>
              <a:spcAft>
                <a:spcPct val="0"/>
              </a:spcAft>
              <a:defRPr/>
            </a:pPr>
            <a:endParaRPr lang="en-US" sz="5400" dirty="0">
              <a:solidFill>
                <a:schemeClr val="bg1"/>
              </a:solidFill>
              <a:highlight>
                <a:srgbClr val="84BD00"/>
              </a:highlight>
              <a:latin typeface="Segoe UI Semibold" panose="020B0702040204020203" pitchFamily="34" charset="0"/>
              <a:ea typeface="ＭＳ Ｐゴシック" panose="020B0600070205080204" pitchFamily="34" charset="-128"/>
              <a:cs typeface="Segoe UI Semibold" panose="020B0702040204020203" pitchFamily="34" charset="0"/>
              <a:hlinkClick r:id="rId3">
                <a:extLst>
                  <a:ext uri="{A12FA001-AC4F-418D-AE19-62706E023703}">
                    <ahyp:hlinkClr xmlns:ahyp="http://schemas.microsoft.com/office/drawing/2018/hyperlinkcolor" val="tx"/>
                  </a:ext>
                </a:extLst>
              </a:hlinkClick>
            </a:endParaRPr>
          </a:p>
          <a:p>
            <a:pPr algn="ctr" defTabSz="914396" eaLnBrk="0" fontAlgn="base" hangingPunct="0">
              <a:spcBef>
                <a:spcPct val="0"/>
              </a:spcBef>
              <a:spcAft>
                <a:spcPct val="0"/>
              </a:spcAft>
              <a:defRPr/>
            </a:pPr>
            <a:r>
              <a:rPr lang="en-US" sz="4000" dirty="0">
                <a:solidFill>
                  <a:schemeClr val="bg1"/>
                </a:solidFill>
                <a:highlight>
                  <a:srgbClr val="84BD00"/>
                </a:highlight>
                <a:latin typeface="Segoe UI Semibold" panose="020B0702040204020203" pitchFamily="34" charset="0"/>
                <a:ea typeface="ＭＳ Ｐゴシック" panose="020B0600070205080204" pitchFamily="34" charset="-128"/>
                <a:cs typeface="Segoe UI Semibold" panose="020B0702040204020203" pitchFamily="34" charset="0"/>
              </a:rPr>
              <a:t>takecharge@njeda.gov</a:t>
            </a:r>
          </a:p>
          <a:p>
            <a:pPr algn="ctr" defTabSz="914396" eaLnBrk="0" fontAlgn="base" hangingPunct="0">
              <a:spcBef>
                <a:spcPct val="0"/>
              </a:spcBef>
              <a:spcAft>
                <a:spcPct val="0"/>
              </a:spcAft>
              <a:defRPr/>
            </a:pPr>
            <a:r>
              <a:rPr lang="en-US" sz="4000" dirty="0">
                <a:solidFill>
                  <a:schemeClr val="bg1"/>
                </a:solidFill>
                <a:highlight>
                  <a:srgbClr val="84BD00"/>
                </a:highlight>
                <a:latin typeface="Segoe UI Semibold" panose="020B0702040204020203" pitchFamily="34" charset="0"/>
                <a:ea typeface="ＭＳ Ｐゴシック" panose="020B0600070205080204" pitchFamily="34" charset="-128"/>
                <a:cs typeface="Segoe UI Semibold" panose="020B0702040204020203" pitchFamily="34" charset="0"/>
              </a:rPr>
              <a:t>www.njeda.gov/takecharge</a:t>
            </a:r>
          </a:p>
          <a:p>
            <a:pPr algn="ctr" defTabSz="914396" eaLnBrk="0" fontAlgn="base" hangingPunct="0">
              <a:spcBef>
                <a:spcPct val="0"/>
              </a:spcBef>
              <a:spcAft>
                <a:spcPct val="0"/>
              </a:spcAft>
              <a:defRPr/>
            </a:pPr>
            <a:endParaRPr lang="en-US" sz="4000" dirty="0">
              <a:solidFill>
                <a:schemeClr val="bg1"/>
              </a:solidFill>
              <a:highlight>
                <a:srgbClr val="84BD00"/>
              </a:highlight>
              <a:latin typeface="Segoe UI Semibold" panose="020B0702040204020203" pitchFamily="34" charset="0"/>
              <a:ea typeface="ＭＳ Ｐゴシック" panose="020B0600070205080204" pitchFamily="34" charset="-128"/>
              <a:cs typeface="Segoe UI Semibold" panose="020B0702040204020203" pitchFamily="34" charset="0"/>
            </a:endParaRPr>
          </a:p>
        </p:txBody>
      </p:sp>
      <p:sp>
        <p:nvSpPr>
          <p:cNvPr id="39" name="Slide Number Placeholder 5">
            <a:extLst>
              <a:ext uri="{FF2B5EF4-FFF2-40B4-BE49-F238E27FC236}">
                <a16:creationId xmlns:a16="http://schemas.microsoft.com/office/drawing/2014/main" id="{B81020CE-ACBF-431C-B16C-358D590B6A7C}"/>
              </a:ext>
            </a:extLst>
          </p:cNvPr>
          <p:cNvSpPr txBox="1">
            <a:spLocks/>
          </p:cNvSpPr>
          <p:nvPr/>
        </p:nvSpPr>
        <p:spPr>
          <a:xfrm>
            <a:off x="10163932" y="6608584"/>
            <a:ext cx="2027978" cy="365120"/>
          </a:xfrm>
          <a:custGeom>
            <a:avLst/>
            <a:gdLst>
              <a:gd name="connsiteX0" fmla="*/ 0 w 8029289"/>
              <a:gd name="connsiteY0" fmla="*/ 1999927 h 1999927"/>
              <a:gd name="connsiteX1" fmla="*/ 41752 w 8029289"/>
              <a:gd name="connsiteY1" fmla="*/ 0 h 1999927"/>
              <a:gd name="connsiteX2" fmla="*/ 8029289 w 8029289"/>
              <a:gd name="connsiteY2" fmla="*/ 1999927 h 1999927"/>
              <a:gd name="connsiteX3" fmla="*/ 0 w 8029289"/>
              <a:gd name="connsiteY3" fmla="*/ 1999927 h 1999927"/>
              <a:gd name="connsiteX0" fmla="*/ 0 w 8029289"/>
              <a:gd name="connsiteY0" fmla="*/ 2031189 h 2031189"/>
              <a:gd name="connsiteX1" fmla="*/ 57383 w 8029289"/>
              <a:gd name="connsiteY1" fmla="*/ 0 h 2031189"/>
              <a:gd name="connsiteX2" fmla="*/ 8029289 w 8029289"/>
              <a:gd name="connsiteY2" fmla="*/ 2031189 h 2031189"/>
              <a:gd name="connsiteX3" fmla="*/ 0 w 8029289"/>
              <a:gd name="connsiteY3" fmla="*/ 2031189 h 2031189"/>
              <a:gd name="connsiteX0" fmla="*/ 5140 w 7971906"/>
              <a:gd name="connsiteY0" fmla="*/ 2054635 h 2054635"/>
              <a:gd name="connsiteX1" fmla="*/ 0 w 7971906"/>
              <a:gd name="connsiteY1" fmla="*/ 0 h 2054635"/>
              <a:gd name="connsiteX2" fmla="*/ 7971906 w 7971906"/>
              <a:gd name="connsiteY2" fmla="*/ 2031189 h 2054635"/>
              <a:gd name="connsiteX3" fmla="*/ 5140 w 7971906"/>
              <a:gd name="connsiteY3" fmla="*/ 2054635 h 2054635"/>
              <a:gd name="connsiteX0" fmla="*/ 5140 w 7940645"/>
              <a:gd name="connsiteY0" fmla="*/ 2054635 h 2054635"/>
              <a:gd name="connsiteX1" fmla="*/ 0 w 7940645"/>
              <a:gd name="connsiteY1" fmla="*/ 0 h 2054635"/>
              <a:gd name="connsiteX2" fmla="*/ 7940645 w 7940645"/>
              <a:gd name="connsiteY2" fmla="*/ 2046819 h 2054635"/>
              <a:gd name="connsiteX3" fmla="*/ 5140 w 7940645"/>
              <a:gd name="connsiteY3" fmla="*/ 2054635 h 2054635"/>
            </a:gdLst>
            <a:ahLst/>
            <a:cxnLst>
              <a:cxn ang="0">
                <a:pos x="connsiteX0" y="connsiteY0"/>
              </a:cxn>
              <a:cxn ang="0">
                <a:pos x="connsiteX1" y="connsiteY1"/>
              </a:cxn>
              <a:cxn ang="0">
                <a:pos x="connsiteX2" y="connsiteY2"/>
              </a:cxn>
              <a:cxn ang="0">
                <a:pos x="connsiteX3" y="connsiteY3"/>
              </a:cxn>
            </a:cxnLst>
            <a:rect l="l" t="t" r="r" b="b"/>
            <a:pathLst>
              <a:path w="7940645" h="2054635">
                <a:moveTo>
                  <a:pt x="5140" y="2054635"/>
                </a:moveTo>
                <a:cubicBezTo>
                  <a:pt x="3427" y="1369757"/>
                  <a:pt x="1713" y="684878"/>
                  <a:pt x="0" y="0"/>
                </a:cubicBezTo>
                <a:lnTo>
                  <a:pt x="7940645" y="2046819"/>
                </a:lnTo>
                <a:lnTo>
                  <a:pt x="5140" y="2054635"/>
                </a:lnTo>
                <a:close/>
              </a:path>
            </a:pathLst>
          </a:custGeom>
        </p:spPr>
        <p:txBody>
          <a:bodyPr vert="horz" lIns="91438" tIns="45719" rIns="91438" bIns="45719" rtlCol="0">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932962" fontAlgn="base">
              <a:spcBef>
                <a:spcPts val="1020"/>
              </a:spcBef>
              <a:spcAft>
                <a:spcPct val="0"/>
              </a:spcAft>
              <a:defRPr/>
            </a:pPr>
            <a:fld id="{6358EE78-369A-4A83-91BE-CE1CDBA0BAF0}" type="slidenum">
              <a:rPr lang="en-US" sz="1050">
                <a:solidFill>
                  <a:srgbClr val="FFFFFF">
                    <a:lumMod val="65000"/>
                  </a:srgbClr>
                </a:solidFill>
                <a:latin typeface="Arial"/>
              </a:rPr>
              <a:pPr algn="r" defTabSz="932962" fontAlgn="base">
                <a:spcBef>
                  <a:spcPts val="1020"/>
                </a:spcBef>
                <a:spcAft>
                  <a:spcPct val="0"/>
                </a:spcAft>
                <a:defRPr/>
              </a:pPr>
              <a:t>31</a:t>
            </a:fld>
            <a:endParaRPr lang="en-US">
              <a:solidFill>
                <a:srgbClr val="FFFFFF">
                  <a:lumMod val="65000"/>
                </a:srgbClr>
              </a:solidFill>
              <a:latin typeface="Arial"/>
            </a:endParaRPr>
          </a:p>
        </p:txBody>
      </p:sp>
      <p:pic>
        <p:nvPicPr>
          <p:cNvPr id="2" name="Picture 1">
            <a:extLst>
              <a:ext uri="{FF2B5EF4-FFF2-40B4-BE49-F238E27FC236}">
                <a16:creationId xmlns:a16="http://schemas.microsoft.com/office/drawing/2014/main" id="{8CD2E0E2-2EED-1C79-16B8-C1DE99571503}"/>
              </a:ext>
            </a:extLst>
          </p:cNvPr>
          <p:cNvPicPr>
            <a:picLocks noChangeAspect="1"/>
          </p:cNvPicPr>
          <p:nvPr/>
        </p:nvPicPr>
        <p:blipFill>
          <a:blip r:embed="rId4"/>
          <a:stretch>
            <a:fillRect/>
          </a:stretch>
        </p:blipFill>
        <p:spPr>
          <a:xfrm>
            <a:off x="4641011" y="282124"/>
            <a:ext cx="2692822" cy="1000405"/>
          </a:xfrm>
          <a:prstGeom prst="rect">
            <a:avLst/>
          </a:prstGeom>
        </p:spPr>
      </p:pic>
      <p:sp>
        <p:nvSpPr>
          <p:cNvPr id="3" name="TextBox 2">
            <a:extLst>
              <a:ext uri="{FF2B5EF4-FFF2-40B4-BE49-F238E27FC236}">
                <a16:creationId xmlns:a16="http://schemas.microsoft.com/office/drawing/2014/main" id="{C3C8435E-48F7-1D44-E71F-97C1587B7B57}"/>
              </a:ext>
            </a:extLst>
          </p:cNvPr>
          <p:cNvSpPr txBox="1"/>
          <p:nvPr/>
        </p:nvSpPr>
        <p:spPr>
          <a:xfrm>
            <a:off x="2217537" y="6148463"/>
            <a:ext cx="7539767" cy="461665"/>
          </a:xfrm>
          <a:prstGeom prst="rect">
            <a:avLst/>
          </a:prstGeom>
          <a:noFill/>
        </p:spPr>
        <p:txBody>
          <a:bodyPr wrap="square" rtlCol="0">
            <a:spAutoFit/>
          </a:bodyPr>
          <a:lstStyle/>
          <a:p>
            <a:pPr algn="ctr"/>
            <a:r>
              <a:rPr lang="en-US" sz="2400" dirty="0">
                <a:solidFill>
                  <a:schemeClr val="bg1"/>
                </a:solidFill>
                <a:latin typeface="Segoe UI Semibold" panose="020B0702040204020203" pitchFamily="34" charset="0"/>
                <a:cs typeface="Segoe UI Semibold" panose="020B0702040204020203" pitchFamily="34" charset="0"/>
              </a:rPr>
              <a:t>@NewJerseyEDA      </a:t>
            </a:r>
            <a:r>
              <a:rPr lang="en-US" sz="2400" u="sng" dirty="0">
                <a:solidFill>
                  <a:schemeClr val="bg1"/>
                </a:solidFill>
                <a:latin typeface="Segoe UI Semibold" panose="020B0702040204020203" pitchFamily="34" charset="0"/>
                <a:cs typeface="Segoe UI Semibold" panose="020B0702040204020203" pitchFamily="34" charset="0"/>
              </a:rPr>
              <a:t>njeda.gov</a:t>
            </a:r>
            <a:r>
              <a:rPr lang="en-US" sz="2400" dirty="0">
                <a:solidFill>
                  <a:schemeClr val="bg1"/>
                </a:solidFill>
                <a:latin typeface="Segoe UI Semibold" panose="020B0702040204020203" pitchFamily="34" charset="0"/>
                <a:cs typeface="Segoe UI Semibold" panose="020B0702040204020203" pitchFamily="34" charset="0"/>
              </a:rPr>
              <a:t>     844.965.1125</a:t>
            </a:r>
          </a:p>
        </p:txBody>
      </p:sp>
      <p:grpSp>
        <p:nvGrpSpPr>
          <p:cNvPr id="46" name="Group 45">
            <a:extLst>
              <a:ext uri="{FF2B5EF4-FFF2-40B4-BE49-F238E27FC236}">
                <a16:creationId xmlns:a16="http://schemas.microsoft.com/office/drawing/2014/main" id="{9F520BA1-D6CA-22FC-C19E-5F5645CBF1BE}"/>
              </a:ext>
            </a:extLst>
          </p:cNvPr>
          <p:cNvGrpSpPr/>
          <p:nvPr/>
        </p:nvGrpSpPr>
        <p:grpSpPr>
          <a:xfrm>
            <a:off x="4550969" y="5307024"/>
            <a:ext cx="2872901" cy="557701"/>
            <a:chOff x="4571210" y="5195335"/>
            <a:chExt cx="2872901" cy="557701"/>
          </a:xfrm>
        </p:grpSpPr>
        <p:grpSp>
          <p:nvGrpSpPr>
            <p:cNvPr id="27" name="Group 26">
              <a:extLst>
                <a:ext uri="{FF2B5EF4-FFF2-40B4-BE49-F238E27FC236}">
                  <a16:creationId xmlns:a16="http://schemas.microsoft.com/office/drawing/2014/main" id="{C70BC061-4416-B489-E625-29FA2443C7AC}"/>
                </a:ext>
              </a:extLst>
            </p:cNvPr>
            <p:cNvGrpSpPr/>
            <p:nvPr/>
          </p:nvGrpSpPr>
          <p:grpSpPr>
            <a:xfrm>
              <a:off x="6353972" y="5250199"/>
              <a:ext cx="438912" cy="438912"/>
              <a:chOff x="6645057" y="4180620"/>
              <a:chExt cx="438912" cy="438912"/>
            </a:xfrm>
          </p:grpSpPr>
          <p:sp>
            <p:nvSpPr>
              <p:cNvPr id="28" name="Oval 27">
                <a:extLst>
                  <a:ext uri="{FF2B5EF4-FFF2-40B4-BE49-F238E27FC236}">
                    <a16:creationId xmlns:a16="http://schemas.microsoft.com/office/drawing/2014/main" id="{7E9EC82C-6A3E-022A-B809-F093829BB5EE}"/>
                  </a:ext>
                </a:extLst>
              </p:cNvPr>
              <p:cNvSpPr/>
              <p:nvPr/>
            </p:nvSpPr>
            <p:spPr>
              <a:xfrm>
                <a:off x="6645057" y="4180620"/>
                <a:ext cx="438912" cy="438912"/>
              </a:xfrm>
              <a:prstGeom prst="ellipse">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29" name="Rectangle: Rounded Corners 28">
                <a:extLst>
                  <a:ext uri="{FF2B5EF4-FFF2-40B4-BE49-F238E27FC236}">
                    <a16:creationId xmlns:a16="http://schemas.microsoft.com/office/drawing/2014/main" id="{8D5F0341-E02F-165F-D76B-1F76C1275EC4}"/>
                  </a:ext>
                </a:extLst>
              </p:cNvPr>
              <p:cNvSpPr/>
              <p:nvPr/>
            </p:nvSpPr>
            <p:spPr>
              <a:xfrm>
                <a:off x="6719718" y="4300743"/>
                <a:ext cx="282688" cy="198666"/>
              </a:xfrm>
              <a:prstGeom prst="roundRect">
                <a:avLst>
                  <a:gd name="adj" fmla="val 22421"/>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sp>
            <p:nvSpPr>
              <p:cNvPr id="30" name="Isosceles Triangle 29">
                <a:extLst>
                  <a:ext uri="{FF2B5EF4-FFF2-40B4-BE49-F238E27FC236}">
                    <a16:creationId xmlns:a16="http://schemas.microsoft.com/office/drawing/2014/main" id="{2300F7AC-73F6-6BE8-8053-855A3C30921B}"/>
                  </a:ext>
                </a:extLst>
              </p:cNvPr>
              <p:cNvSpPr/>
              <p:nvPr/>
            </p:nvSpPr>
            <p:spPr>
              <a:xfrm rot="5400000">
                <a:off x="6818471" y="4348641"/>
                <a:ext cx="103824" cy="102870"/>
              </a:xfrm>
              <a:prstGeom prst="triangle">
                <a:avLst>
                  <a:gd name="adj" fmla="val 52037"/>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grpSp>
        <p:grpSp>
          <p:nvGrpSpPr>
            <p:cNvPr id="31" name="Group 30">
              <a:extLst>
                <a:ext uri="{FF2B5EF4-FFF2-40B4-BE49-F238E27FC236}">
                  <a16:creationId xmlns:a16="http://schemas.microsoft.com/office/drawing/2014/main" id="{64AB8173-83EB-EA78-C19E-99D39B55C5AC}"/>
                </a:ext>
              </a:extLst>
            </p:cNvPr>
            <p:cNvGrpSpPr/>
            <p:nvPr/>
          </p:nvGrpSpPr>
          <p:grpSpPr>
            <a:xfrm>
              <a:off x="6895471" y="5196271"/>
              <a:ext cx="548640" cy="548640"/>
              <a:chOff x="7854813" y="5289755"/>
              <a:chExt cx="548640" cy="548640"/>
            </a:xfrm>
          </p:grpSpPr>
          <p:sp>
            <p:nvSpPr>
              <p:cNvPr id="32" name="Oval 31">
                <a:extLst>
                  <a:ext uri="{FF2B5EF4-FFF2-40B4-BE49-F238E27FC236}">
                    <a16:creationId xmlns:a16="http://schemas.microsoft.com/office/drawing/2014/main" id="{52B4CCFC-AB35-61F0-34C1-007F7F3448EE}"/>
                  </a:ext>
                </a:extLst>
              </p:cNvPr>
              <p:cNvSpPr/>
              <p:nvPr/>
            </p:nvSpPr>
            <p:spPr>
              <a:xfrm>
                <a:off x="7937725" y="5383300"/>
                <a:ext cx="384810" cy="36155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33" name="Picture 32">
                <a:extLst>
                  <a:ext uri="{FF2B5EF4-FFF2-40B4-BE49-F238E27FC236}">
                    <a16:creationId xmlns:a16="http://schemas.microsoft.com/office/drawing/2014/main" id="{9596BD86-4EEC-347A-04F8-D478FA7563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54813" y="5289755"/>
                <a:ext cx="548640" cy="548640"/>
              </a:xfrm>
              <a:prstGeom prst="rect">
                <a:avLst/>
              </a:prstGeom>
            </p:spPr>
          </p:pic>
        </p:grpSp>
        <p:grpSp>
          <p:nvGrpSpPr>
            <p:cNvPr id="34" name="Group 33">
              <a:extLst>
                <a:ext uri="{FF2B5EF4-FFF2-40B4-BE49-F238E27FC236}">
                  <a16:creationId xmlns:a16="http://schemas.microsoft.com/office/drawing/2014/main" id="{D6F0BB69-1A33-5EB1-796F-5CF811E39CAE}"/>
                </a:ext>
              </a:extLst>
            </p:cNvPr>
            <p:cNvGrpSpPr/>
            <p:nvPr/>
          </p:nvGrpSpPr>
          <p:grpSpPr>
            <a:xfrm>
              <a:off x="5130835" y="5203891"/>
              <a:ext cx="548640" cy="548640"/>
              <a:chOff x="4161431" y="5312876"/>
              <a:chExt cx="548640" cy="548640"/>
            </a:xfrm>
          </p:grpSpPr>
          <p:sp>
            <p:nvSpPr>
              <p:cNvPr id="35" name="Oval 34">
                <a:extLst>
                  <a:ext uri="{FF2B5EF4-FFF2-40B4-BE49-F238E27FC236}">
                    <a16:creationId xmlns:a16="http://schemas.microsoft.com/office/drawing/2014/main" id="{27BD9438-C215-8FE8-2697-C5B39B521B8C}"/>
                  </a:ext>
                </a:extLst>
              </p:cNvPr>
              <p:cNvSpPr/>
              <p:nvPr/>
            </p:nvSpPr>
            <p:spPr>
              <a:xfrm>
                <a:off x="4257945" y="5401472"/>
                <a:ext cx="356219" cy="36155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36" name="Picture 35">
                <a:extLst>
                  <a:ext uri="{FF2B5EF4-FFF2-40B4-BE49-F238E27FC236}">
                    <a16:creationId xmlns:a16="http://schemas.microsoft.com/office/drawing/2014/main" id="{A72F1DA7-2DD3-0D92-94AC-6EC543EF1BC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61431" y="5312876"/>
                <a:ext cx="548640" cy="548640"/>
              </a:xfrm>
              <a:prstGeom prst="rect">
                <a:avLst/>
              </a:prstGeom>
            </p:spPr>
          </p:pic>
        </p:grpSp>
        <p:grpSp>
          <p:nvGrpSpPr>
            <p:cNvPr id="37" name="Group 36">
              <a:extLst>
                <a:ext uri="{FF2B5EF4-FFF2-40B4-BE49-F238E27FC236}">
                  <a16:creationId xmlns:a16="http://schemas.microsoft.com/office/drawing/2014/main" id="{E1ABB4A8-4A48-2F80-66F8-7DA81B324765}"/>
                </a:ext>
              </a:extLst>
            </p:cNvPr>
            <p:cNvGrpSpPr/>
            <p:nvPr/>
          </p:nvGrpSpPr>
          <p:grpSpPr>
            <a:xfrm>
              <a:off x="5713102" y="5195335"/>
              <a:ext cx="548640" cy="548640"/>
              <a:chOff x="6974734" y="5289755"/>
              <a:chExt cx="548640" cy="548640"/>
            </a:xfrm>
          </p:grpSpPr>
          <p:sp>
            <p:nvSpPr>
              <p:cNvPr id="40" name="Oval 39">
                <a:extLst>
                  <a:ext uri="{FF2B5EF4-FFF2-40B4-BE49-F238E27FC236}">
                    <a16:creationId xmlns:a16="http://schemas.microsoft.com/office/drawing/2014/main" id="{4C531383-D54E-2678-1D13-74540AB748DD}"/>
                  </a:ext>
                </a:extLst>
              </p:cNvPr>
              <p:cNvSpPr/>
              <p:nvPr/>
            </p:nvSpPr>
            <p:spPr>
              <a:xfrm>
                <a:off x="7056649" y="5383300"/>
                <a:ext cx="384810" cy="36155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2" name="Picture 41">
                <a:extLst>
                  <a:ext uri="{FF2B5EF4-FFF2-40B4-BE49-F238E27FC236}">
                    <a16:creationId xmlns:a16="http://schemas.microsoft.com/office/drawing/2014/main" id="{673621B3-01C5-F070-9D85-E03C7F5015B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74734" y="5289755"/>
                <a:ext cx="548640" cy="548640"/>
              </a:xfrm>
              <a:prstGeom prst="rect">
                <a:avLst/>
              </a:prstGeom>
            </p:spPr>
          </p:pic>
        </p:grpSp>
        <p:grpSp>
          <p:nvGrpSpPr>
            <p:cNvPr id="43" name="Group 42">
              <a:extLst>
                <a:ext uri="{FF2B5EF4-FFF2-40B4-BE49-F238E27FC236}">
                  <a16:creationId xmlns:a16="http://schemas.microsoft.com/office/drawing/2014/main" id="{AD648AE3-7324-A46F-8354-1EB5E8949E7D}"/>
                </a:ext>
              </a:extLst>
            </p:cNvPr>
            <p:cNvGrpSpPr/>
            <p:nvPr/>
          </p:nvGrpSpPr>
          <p:grpSpPr>
            <a:xfrm>
              <a:off x="4571210" y="5204396"/>
              <a:ext cx="548640" cy="548640"/>
              <a:chOff x="5280905" y="5309509"/>
              <a:chExt cx="548640" cy="548640"/>
            </a:xfrm>
          </p:grpSpPr>
          <p:sp>
            <p:nvSpPr>
              <p:cNvPr id="44" name="Oval 43">
                <a:extLst>
                  <a:ext uri="{FF2B5EF4-FFF2-40B4-BE49-F238E27FC236}">
                    <a16:creationId xmlns:a16="http://schemas.microsoft.com/office/drawing/2014/main" id="{B1A37A33-B05D-4938-A601-8BCCA94A2954}"/>
                  </a:ext>
                </a:extLst>
              </p:cNvPr>
              <p:cNvSpPr/>
              <p:nvPr/>
            </p:nvSpPr>
            <p:spPr>
              <a:xfrm>
                <a:off x="5373805" y="5403054"/>
                <a:ext cx="384810" cy="361550"/>
              </a:xfrm>
              <a:prstGeom prst="ellipse">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p:txBody>
          </p:sp>
          <p:pic>
            <p:nvPicPr>
              <p:cNvPr id="45" name="Picture 44">
                <a:extLst>
                  <a:ext uri="{FF2B5EF4-FFF2-40B4-BE49-F238E27FC236}">
                    <a16:creationId xmlns:a16="http://schemas.microsoft.com/office/drawing/2014/main" id="{90FD1AF7-88DE-903A-22A4-7D127E187BC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80905" y="5309509"/>
                <a:ext cx="548640" cy="548640"/>
              </a:xfrm>
              <a:prstGeom prst="rect">
                <a:avLst/>
              </a:prstGeom>
            </p:spPr>
          </p:pic>
        </p:grpSp>
      </p:grpSp>
    </p:spTree>
    <p:extLst>
      <p:ext uri="{BB962C8B-B14F-4D97-AF65-F5344CB8AC3E}">
        <p14:creationId xmlns:p14="http://schemas.microsoft.com/office/powerpoint/2010/main" val="35406705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ISLEGEND" val="true"/>
</p:tagLst>
</file>

<file path=ppt/tags/tag9.xml><?xml version="1.0" encoding="utf-8"?>
<p:tagLst xmlns:a="http://schemas.openxmlformats.org/drawingml/2006/main" xmlns:r="http://schemas.openxmlformats.org/officeDocument/2006/relationships" xmlns:p="http://schemas.openxmlformats.org/presentationml/2006/main">
  <p:tag name="ISLEGEND" val="true"/>
</p:tagLst>
</file>

<file path=ppt/tags/tag10.xml><?xml version="1.0" encoding="utf-8"?>
<p:tagLst xmlns:a="http://schemas.openxmlformats.org/drawingml/2006/main" xmlns:r="http://schemas.openxmlformats.org/officeDocument/2006/relationships" xmlns:p="http://schemas.openxmlformats.org/presentationml/2006/main">
  <p:tag name="ISLEGEND" val="true"/>
</p:tagLst>
</file>

<file path=ppt/tags/tag11.xml><?xml version="1.0" encoding="utf-8"?>
<p:tagLst xmlns:a="http://schemas.openxmlformats.org/drawingml/2006/main" xmlns:r="http://schemas.openxmlformats.org/officeDocument/2006/relationships" xmlns:p="http://schemas.openxmlformats.org/presentationml/2006/main">
  <p:tag name="ISLEGEND" val="true"/>
</p:tagLst>
</file>

<file path=ppt/tags/tag12.xml><?xml version="1.0" encoding="utf-8"?>
<p:tagLst xmlns:a="http://schemas.openxmlformats.org/drawingml/2006/main" xmlns:r="http://schemas.openxmlformats.org/officeDocument/2006/relationships" xmlns:p="http://schemas.openxmlformats.org/presentationml/2006/main">
  <p:tag name="ISLEGEND" val="true"/>
</p:tagLst>
</file>

<file path=ppt/tags/tag13.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14.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5.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6.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7.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8.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9.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20.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21.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22.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23.xml><?xml version="1.0" encoding="utf-8"?>
<p:tagLst xmlns:a="http://schemas.openxmlformats.org/drawingml/2006/main" xmlns:r="http://schemas.openxmlformats.org/officeDocument/2006/relationships" xmlns:p="http://schemas.openxmlformats.org/presentationml/2006/main">
  <p:tag name="ISLEGEND" val="true"/>
</p:tagLst>
</file>

<file path=ppt/tags/tag24.xml><?xml version="1.0" encoding="utf-8"?>
<p:tagLst xmlns:a="http://schemas.openxmlformats.org/drawingml/2006/main" xmlns:r="http://schemas.openxmlformats.org/officeDocument/2006/relationships" xmlns:p="http://schemas.openxmlformats.org/presentationml/2006/main">
  <p:tag name="ISLEGEND" val="true"/>
</p:tagLst>
</file>

<file path=ppt/tags/tag25.xml><?xml version="1.0" encoding="utf-8"?>
<p:tagLst xmlns:a="http://schemas.openxmlformats.org/drawingml/2006/main" xmlns:r="http://schemas.openxmlformats.org/officeDocument/2006/relationships" xmlns:p="http://schemas.openxmlformats.org/presentationml/2006/main">
  <p:tag name="ISLEGEND" val="true"/>
</p:tagLst>
</file>

<file path=ppt/tags/tag26.xml><?xml version="1.0" encoding="utf-8"?>
<p:tagLst xmlns:a="http://schemas.openxmlformats.org/drawingml/2006/main" xmlns:r="http://schemas.openxmlformats.org/officeDocument/2006/relationships" xmlns:p="http://schemas.openxmlformats.org/presentationml/2006/main">
  <p:tag name="ISLEGEND" val="true"/>
</p:tagLst>
</file>

<file path=ppt/tags/tag27.xml><?xml version="1.0" encoding="utf-8"?>
<p:tagLst xmlns:a="http://schemas.openxmlformats.org/drawingml/2006/main" xmlns:r="http://schemas.openxmlformats.org/officeDocument/2006/relationships" xmlns:p="http://schemas.openxmlformats.org/presentationml/2006/main">
  <p:tag name="ISLEGEND" val="true"/>
</p:tagLst>
</file>

<file path=ppt/tags/tag28.xml><?xml version="1.0" encoding="utf-8"?>
<p:tagLst xmlns:a="http://schemas.openxmlformats.org/drawingml/2006/main" xmlns:r="http://schemas.openxmlformats.org/officeDocument/2006/relationships" xmlns:p="http://schemas.openxmlformats.org/presentationml/2006/main">
  <p:tag name="ISLEGEND" val="true"/>
</p:tagLst>
</file>

<file path=ppt/tags/tag29.xml><?xml version="1.0" encoding="utf-8"?>
<p:tagLst xmlns:a="http://schemas.openxmlformats.org/drawingml/2006/main" xmlns:r="http://schemas.openxmlformats.org/officeDocument/2006/relationships" xmlns:p="http://schemas.openxmlformats.org/presentationml/2006/main">
  <p:tag name="ISLEGEND" val="tru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nmY.H3RmlPAmkj56gDG3E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nmY.H3RmlPAmkj56gDG3EQ"/>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36.xml><?xml version="1.0" encoding="utf-8"?>
<p:tagLst xmlns:a="http://schemas.openxmlformats.org/drawingml/2006/main" xmlns:r="http://schemas.openxmlformats.org/officeDocument/2006/relationships" xmlns:p="http://schemas.openxmlformats.org/presentationml/2006/main">
  <p:tag name="NAME" val="Moon"/>
</p:tagLst>
</file>

<file path=ppt/tags/tag37.xml><?xml version="1.0" encoding="utf-8"?>
<p:tagLst xmlns:a="http://schemas.openxmlformats.org/drawingml/2006/main" xmlns:r="http://schemas.openxmlformats.org/officeDocument/2006/relationships" xmlns:p="http://schemas.openxmlformats.org/presentationml/2006/main">
  <p:tag name="NAME" val="Moon"/>
</p:tagLst>
</file>

<file path=ppt/tags/tag38.xml><?xml version="1.0" encoding="utf-8"?>
<p:tagLst xmlns:a="http://schemas.openxmlformats.org/drawingml/2006/main" xmlns:r="http://schemas.openxmlformats.org/officeDocument/2006/relationships" xmlns:p="http://schemas.openxmlformats.org/presentationml/2006/main">
  <p:tag name="NAME" val="Moon"/>
</p:tagLst>
</file>

<file path=ppt/tags/tag39.xml><?xml version="1.0" encoding="utf-8"?>
<p:tagLst xmlns:a="http://schemas.openxmlformats.org/drawingml/2006/main" xmlns:r="http://schemas.openxmlformats.org/officeDocument/2006/relationships" xmlns:p="http://schemas.openxmlformats.org/presentationml/2006/main">
  <p:tag name="NAME" val="Moon"/>
</p:tagLst>
</file>

<file path=ppt/tags/tag40.xml><?xml version="1.0" encoding="utf-8"?>
<p:tagLst xmlns:a="http://schemas.openxmlformats.org/drawingml/2006/main" xmlns:r="http://schemas.openxmlformats.org/officeDocument/2006/relationships" xmlns:p="http://schemas.openxmlformats.org/presentationml/2006/main">
  <p:tag name="NAME" val="Moon"/>
</p:tagLst>
</file>

<file path=ppt/tags/tag41.xml><?xml version="1.0" encoding="utf-8"?>
<p:tagLst xmlns:a="http://schemas.openxmlformats.org/drawingml/2006/main" xmlns:r="http://schemas.openxmlformats.org/officeDocument/2006/relationships" xmlns:p="http://schemas.openxmlformats.org/presentationml/2006/main">
  <p:tag name="ISLEGEND" val="true"/>
</p:tagLst>
</file>

<file path=ppt/tags/tag42.xml><?xml version="1.0" encoding="utf-8"?>
<p:tagLst xmlns:a="http://schemas.openxmlformats.org/drawingml/2006/main" xmlns:r="http://schemas.openxmlformats.org/officeDocument/2006/relationships" xmlns:p="http://schemas.openxmlformats.org/presentationml/2006/main">
  <p:tag name="ISLEGEND" val="true"/>
</p:tagLst>
</file>

<file path=ppt/tags/tag43.xml><?xml version="1.0" encoding="utf-8"?>
<p:tagLst xmlns:a="http://schemas.openxmlformats.org/drawingml/2006/main" xmlns:r="http://schemas.openxmlformats.org/officeDocument/2006/relationships" xmlns:p="http://schemas.openxmlformats.org/presentationml/2006/main">
  <p:tag name="ISLEGEND" val="true"/>
</p:tagLst>
</file>

<file path=ppt/tags/tag44.xml><?xml version="1.0" encoding="utf-8"?>
<p:tagLst xmlns:a="http://schemas.openxmlformats.org/drawingml/2006/main" xmlns:r="http://schemas.openxmlformats.org/officeDocument/2006/relationships" xmlns:p="http://schemas.openxmlformats.org/presentationml/2006/main">
  <p:tag name="ISLEGEND" val="true"/>
</p:tagLst>
</file>

<file path=ppt/tags/tag45.xml><?xml version="1.0" encoding="utf-8"?>
<p:tagLst xmlns:a="http://schemas.openxmlformats.org/drawingml/2006/main" xmlns:r="http://schemas.openxmlformats.org/officeDocument/2006/relationships" xmlns:p="http://schemas.openxmlformats.org/presentationml/2006/main">
  <p:tag name="ISLEGEND" val="true"/>
</p:tagLst>
</file>

<file path=ppt/tags/tag46.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47.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48.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49.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50.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51.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52.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53.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54.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55.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56.xml><?xml version="1.0" encoding="utf-8"?>
<p:tagLst xmlns:a="http://schemas.openxmlformats.org/drawingml/2006/main" xmlns:r="http://schemas.openxmlformats.org/officeDocument/2006/relationships" xmlns:p="http://schemas.openxmlformats.org/presentationml/2006/main">
  <p:tag name="ISLEGEND" val="true"/>
</p:tagLst>
</file>

<file path=ppt/tags/tag57.xml><?xml version="1.0" encoding="utf-8"?>
<p:tagLst xmlns:a="http://schemas.openxmlformats.org/drawingml/2006/main" xmlns:r="http://schemas.openxmlformats.org/officeDocument/2006/relationships" xmlns:p="http://schemas.openxmlformats.org/presentationml/2006/main">
  <p:tag name="ISLEGEND" val="true"/>
</p:tagLst>
</file>

<file path=ppt/tags/tag58.xml><?xml version="1.0" encoding="utf-8"?>
<p:tagLst xmlns:a="http://schemas.openxmlformats.org/drawingml/2006/main" xmlns:r="http://schemas.openxmlformats.org/officeDocument/2006/relationships" xmlns:p="http://schemas.openxmlformats.org/presentationml/2006/main">
  <p:tag name="ISLEGEND" val="true"/>
</p:tagLst>
</file>

<file path=ppt/tags/tag59.xml><?xml version="1.0" encoding="utf-8"?>
<p:tagLst xmlns:a="http://schemas.openxmlformats.org/drawingml/2006/main" xmlns:r="http://schemas.openxmlformats.org/officeDocument/2006/relationships" xmlns:p="http://schemas.openxmlformats.org/presentationml/2006/main">
  <p:tag name="ISLEGEND" val="true"/>
</p:tagLst>
</file>

<file path=ppt/tags/tag60.xml><?xml version="1.0" encoding="utf-8"?>
<p:tagLst xmlns:a="http://schemas.openxmlformats.org/drawingml/2006/main" xmlns:r="http://schemas.openxmlformats.org/officeDocument/2006/relationships" xmlns:p="http://schemas.openxmlformats.org/presentationml/2006/main">
  <p:tag name="ISLEGEND" val="true"/>
</p:tagLst>
</file>

<file path=ppt/tags/tag61.xml><?xml version="1.0" encoding="utf-8"?>
<p:tagLst xmlns:a="http://schemas.openxmlformats.org/drawingml/2006/main" xmlns:r="http://schemas.openxmlformats.org/officeDocument/2006/relationships" xmlns:p="http://schemas.openxmlformats.org/presentationml/2006/main">
  <p:tag name="ISLEGEND" val="true"/>
</p:tagLst>
</file>

<file path=ppt/tags/tag62.xml><?xml version="1.0" encoding="utf-8"?>
<p:tagLst xmlns:a="http://schemas.openxmlformats.org/drawingml/2006/main" xmlns:r="http://schemas.openxmlformats.org/officeDocument/2006/relationships" xmlns:p="http://schemas.openxmlformats.org/presentationml/2006/main">
  <p:tag name="ISLEGEND" val="tru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dUVaNioeQEy1srSxzx_jYw"/>
</p:tagLst>
</file>

<file path=ppt/tags/tag65.xml><?xml version="1.0" encoding="utf-8"?>
<p:tagLst xmlns:a="http://schemas.openxmlformats.org/drawingml/2006/main" xmlns:r="http://schemas.openxmlformats.org/officeDocument/2006/relationships" xmlns:p="http://schemas.openxmlformats.org/presentationml/2006/main">
  <p:tag name="NAME" val="Moon"/>
</p:tagLst>
</file>

<file path=ppt/tags/tag66.xml><?xml version="1.0" encoding="utf-8"?>
<p:tagLst xmlns:a="http://schemas.openxmlformats.org/drawingml/2006/main" xmlns:r="http://schemas.openxmlformats.org/officeDocument/2006/relationships" xmlns:p="http://schemas.openxmlformats.org/presentationml/2006/main">
  <p:tag name="NAME" val="Moon"/>
</p:tagLst>
</file>

<file path=ppt/tags/tag67.xml><?xml version="1.0" encoding="utf-8"?>
<p:tagLst xmlns:a="http://schemas.openxmlformats.org/drawingml/2006/main" xmlns:r="http://schemas.openxmlformats.org/officeDocument/2006/relationships" xmlns:p="http://schemas.openxmlformats.org/presentationml/2006/main">
  <p:tag name="NAME" val="Moon"/>
</p:tagLst>
</file>

<file path=ppt/tags/tag68.xml><?xml version="1.0" encoding="utf-8"?>
<p:tagLst xmlns:a="http://schemas.openxmlformats.org/drawingml/2006/main" xmlns:r="http://schemas.openxmlformats.org/officeDocument/2006/relationships" xmlns:p="http://schemas.openxmlformats.org/presentationml/2006/main">
  <p:tag name="NAME" val="Moon"/>
</p:tagLst>
</file>

<file path=ppt/tags/tag69.xml><?xml version="1.0" encoding="utf-8"?>
<p:tagLst xmlns:a="http://schemas.openxmlformats.org/drawingml/2006/main" xmlns:r="http://schemas.openxmlformats.org/officeDocument/2006/relationships" xmlns:p="http://schemas.openxmlformats.org/presentationml/2006/main">
  <p:tag name="NAME" val="Moon"/>
</p:tagLst>
</file>

<file path=ppt/tags/tag70.xml><?xml version="1.0" encoding="utf-8"?>
<p:tagLst xmlns:a="http://schemas.openxmlformats.org/drawingml/2006/main" xmlns:r="http://schemas.openxmlformats.org/officeDocument/2006/relationships" xmlns:p="http://schemas.openxmlformats.org/presentationml/2006/main">
  <p:tag name="ISLEGEND" val="true"/>
</p:tagLst>
</file>

<file path=ppt/tags/tag71.xml><?xml version="1.0" encoding="utf-8"?>
<p:tagLst xmlns:a="http://schemas.openxmlformats.org/drawingml/2006/main" xmlns:r="http://schemas.openxmlformats.org/officeDocument/2006/relationships" xmlns:p="http://schemas.openxmlformats.org/presentationml/2006/main">
  <p:tag name="ISLEGEND" val="true"/>
</p:tagLst>
</file>

<file path=ppt/tags/tag72.xml><?xml version="1.0" encoding="utf-8"?>
<p:tagLst xmlns:a="http://schemas.openxmlformats.org/drawingml/2006/main" xmlns:r="http://schemas.openxmlformats.org/officeDocument/2006/relationships" xmlns:p="http://schemas.openxmlformats.org/presentationml/2006/main">
  <p:tag name="ISLEGEND" val="true"/>
</p:tagLst>
</file>

<file path=ppt/tags/tag73.xml><?xml version="1.0" encoding="utf-8"?>
<p:tagLst xmlns:a="http://schemas.openxmlformats.org/drawingml/2006/main" xmlns:r="http://schemas.openxmlformats.org/officeDocument/2006/relationships" xmlns:p="http://schemas.openxmlformats.org/presentationml/2006/main">
  <p:tag name="ISLEGEND" val="true"/>
</p:tagLst>
</file>

<file path=ppt/tags/tag74.xml><?xml version="1.0" encoding="utf-8"?>
<p:tagLst xmlns:a="http://schemas.openxmlformats.org/drawingml/2006/main" xmlns:r="http://schemas.openxmlformats.org/officeDocument/2006/relationships" xmlns:p="http://schemas.openxmlformats.org/presentationml/2006/main">
  <p:tag name="ISLEGEND" val="true"/>
</p:tagLst>
</file>

<file path=ppt/tags/tag75.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76.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77.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78.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79.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80.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81.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82.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83.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84.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85.xml><?xml version="1.0" encoding="utf-8"?>
<p:tagLst xmlns:a="http://schemas.openxmlformats.org/drawingml/2006/main" xmlns:r="http://schemas.openxmlformats.org/officeDocument/2006/relationships" xmlns:p="http://schemas.openxmlformats.org/presentationml/2006/main">
  <p:tag name="ISLEGEND" val="true"/>
</p:tagLst>
</file>

<file path=ppt/tags/tag86.xml><?xml version="1.0" encoding="utf-8"?>
<p:tagLst xmlns:a="http://schemas.openxmlformats.org/drawingml/2006/main" xmlns:r="http://schemas.openxmlformats.org/officeDocument/2006/relationships" xmlns:p="http://schemas.openxmlformats.org/presentationml/2006/main">
  <p:tag name="ISLEGEND" val="true"/>
</p:tagLst>
</file>

<file path=ppt/tags/tag87.xml><?xml version="1.0" encoding="utf-8"?>
<p:tagLst xmlns:a="http://schemas.openxmlformats.org/drawingml/2006/main" xmlns:r="http://schemas.openxmlformats.org/officeDocument/2006/relationships" xmlns:p="http://schemas.openxmlformats.org/presentationml/2006/main">
  <p:tag name="ISLEGEND" val="true"/>
</p:tagLst>
</file>

<file path=ppt/tags/tag88.xml><?xml version="1.0" encoding="utf-8"?>
<p:tagLst xmlns:a="http://schemas.openxmlformats.org/drawingml/2006/main" xmlns:r="http://schemas.openxmlformats.org/officeDocument/2006/relationships" xmlns:p="http://schemas.openxmlformats.org/presentationml/2006/main">
  <p:tag name="ISLEGEND" val="true"/>
</p:tagLst>
</file>

<file path=ppt/tags/tag89.xml><?xml version="1.0" encoding="utf-8"?>
<p:tagLst xmlns:a="http://schemas.openxmlformats.org/drawingml/2006/main" xmlns:r="http://schemas.openxmlformats.org/officeDocument/2006/relationships" xmlns:p="http://schemas.openxmlformats.org/presentationml/2006/main">
  <p:tag name="ISLEGEND" val="true"/>
</p:tagLst>
</file>

<file path=ppt/tags/tag90.xml><?xml version="1.0" encoding="utf-8"?>
<p:tagLst xmlns:a="http://schemas.openxmlformats.org/drawingml/2006/main" xmlns:r="http://schemas.openxmlformats.org/officeDocument/2006/relationships" xmlns:p="http://schemas.openxmlformats.org/presentationml/2006/main">
  <p:tag name="ISLEGEND" val="true"/>
</p:tagLst>
</file>

<file path=ppt/tags/tag91.xml><?xml version="1.0" encoding="utf-8"?>
<p:tagLst xmlns:a="http://schemas.openxmlformats.org/drawingml/2006/main" xmlns:r="http://schemas.openxmlformats.org/officeDocument/2006/relationships" xmlns:p="http://schemas.openxmlformats.org/presentationml/2006/main">
  <p:tag name="ISLEGEND" val="tru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upzZ..sWcMb44LU.r6O3Kg"/>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upzZ..sWcMb44LU.r6O3Kg"/>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nmY.H3RmlPAmkj56gDG3EQ"/>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nmY.H3RmlPAmkj56gDG3EQ"/>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jqYcVrRtbWaUAvDeXgTBAg"/>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jqYcVrRtbWaUAvDeXgTBAg"/>
</p:tagLst>
</file>

<file path=ppt/theme/theme1.xml><?xml version="1.0" encoding="utf-8"?>
<a:theme xmlns:a="http://schemas.openxmlformats.org/drawingml/2006/main" name="2_Template_US0168">
  <a:themeElements>
    <a:clrScheme name="Custom 1">
      <a:dk1>
        <a:srgbClr val="000000"/>
      </a:dk1>
      <a:lt1>
        <a:srgbClr val="FFFFFF"/>
      </a:lt1>
      <a:dk2>
        <a:srgbClr val="0078AE"/>
      </a:dk2>
      <a:lt2>
        <a:srgbClr val="00B3E2"/>
      </a:lt2>
      <a:accent1>
        <a:srgbClr val="0078AE"/>
      </a:accent1>
      <a:accent2>
        <a:srgbClr val="84BD00"/>
      </a:accent2>
      <a:accent3>
        <a:srgbClr val="00B3E2"/>
      </a:accent3>
      <a:accent4>
        <a:srgbClr val="005B82"/>
      </a:accent4>
      <a:accent5>
        <a:srgbClr val="BABCBE"/>
      </a:accent5>
      <a:accent6>
        <a:srgbClr val="799B3E"/>
      </a:accent6>
      <a:hlink>
        <a:srgbClr val="0078AE"/>
      </a:hlink>
      <a:folHlink>
        <a:srgbClr val="FFC000"/>
      </a:folHlink>
    </a:clrScheme>
    <a:fontScheme name="Custom 1">
      <a:majorFont>
        <a:latin typeface="Segoe UI Historic"/>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94FA3"/>
        </a:dk2>
        <a:lt2>
          <a:srgbClr val="4390BB"/>
        </a:lt2>
        <a:accent1>
          <a:srgbClr val="CFD3D9"/>
        </a:accent1>
        <a:accent2>
          <a:srgbClr val="808080"/>
        </a:accent2>
        <a:accent3>
          <a:srgbClr val="568975"/>
        </a:accent3>
        <a:accent4>
          <a:srgbClr val="0070C0"/>
        </a:accent4>
        <a:accent5>
          <a:srgbClr val="B83536"/>
        </a:accent5>
        <a:accent6>
          <a:srgbClr val="808080"/>
        </a:accent6>
        <a:hlink>
          <a:srgbClr val="568975"/>
        </a:hlink>
        <a:folHlink>
          <a:srgbClr val="0070C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orkplan_v01.potx" id="{A5A9A795-2CC4-4577-B947-1DFBD041165C}" vid="{20D7C85B-426A-48A4-BC77-47F985C7AFEB}"/>
    </a:ext>
  </a:extLst>
</a:theme>
</file>

<file path=ppt/theme/theme2.xml><?xml version="1.0" encoding="utf-8"?>
<a:theme xmlns:a="http://schemas.openxmlformats.org/drawingml/2006/main" name="3_Template_US0168">
  <a:themeElements>
    <a:clrScheme name="Custom 1">
      <a:dk1>
        <a:srgbClr val="000000"/>
      </a:dk1>
      <a:lt1>
        <a:srgbClr val="FFFFFF"/>
      </a:lt1>
      <a:dk2>
        <a:srgbClr val="0078AE"/>
      </a:dk2>
      <a:lt2>
        <a:srgbClr val="00B3E2"/>
      </a:lt2>
      <a:accent1>
        <a:srgbClr val="0078AE"/>
      </a:accent1>
      <a:accent2>
        <a:srgbClr val="84BD00"/>
      </a:accent2>
      <a:accent3>
        <a:srgbClr val="00B3E2"/>
      </a:accent3>
      <a:accent4>
        <a:srgbClr val="005B82"/>
      </a:accent4>
      <a:accent5>
        <a:srgbClr val="BABCBE"/>
      </a:accent5>
      <a:accent6>
        <a:srgbClr val="799B3E"/>
      </a:accent6>
      <a:hlink>
        <a:srgbClr val="0078AE"/>
      </a:hlink>
      <a:folHlink>
        <a:srgbClr val="FFC0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94FA3"/>
        </a:dk2>
        <a:lt2>
          <a:srgbClr val="4390BB"/>
        </a:lt2>
        <a:accent1>
          <a:srgbClr val="CFD3D9"/>
        </a:accent1>
        <a:accent2>
          <a:srgbClr val="808080"/>
        </a:accent2>
        <a:accent3>
          <a:srgbClr val="568975"/>
        </a:accent3>
        <a:accent4>
          <a:srgbClr val="0070C0"/>
        </a:accent4>
        <a:accent5>
          <a:srgbClr val="B83536"/>
        </a:accent5>
        <a:accent6>
          <a:srgbClr val="808080"/>
        </a:accent6>
        <a:hlink>
          <a:srgbClr val="568975"/>
        </a:hlink>
        <a:folHlink>
          <a:srgbClr val="0070C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orkplan_v01.potx" id="{A5A9A795-2CC4-4577-B947-1DFBD041165C}" vid="{20D7C85B-426A-48A4-BC77-47F985C7AFEB}"/>
    </a:ext>
  </a:extLst>
</a:theme>
</file>

<file path=ppt/theme/theme3.xml><?xml version="1.0" encoding="utf-8"?>
<a:theme xmlns:a="http://schemas.openxmlformats.org/drawingml/2006/main" name="5_Template_US0168">
  <a:themeElements>
    <a:clrScheme name="NJEDA FInal">
      <a:dk1>
        <a:srgbClr val="00587B"/>
      </a:dk1>
      <a:lt1>
        <a:srgbClr val="FFFFFF"/>
      </a:lt1>
      <a:dk2>
        <a:srgbClr val="00365B"/>
      </a:dk2>
      <a:lt2>
        <a:srgbClr val="FFFFFE"/>
      </a:lt2>
      <a:accent1>
        <a:srgbClr val="00587B"/>
      </a:accent1>
      <a:accent2>
        <a:srgbClr val="83BD00"/>
      </a:accent2>
      <a:accent3>
        <a:srgbClr val="053853"/>
      </a:accent3>
      <a:accent4>
        <a:srgbClr val="00587B"/>
      </a:accent4>
      <a:accent5>
        <a:srgbClr val="568239"/>
      </a:accent5>
      <a:accent6>
        <a:srgbClr val="000000"/>
      </a:accent6>
      <a:hlink>
        <a:srgbClr val="83BD00"/>
      </a:hlink>
      <a:folHlink>
        <a:srgbClr val="006B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9525">
          <a:solidFill>
            <a:schemeClr val="accent6"/>
          </a:solidFill>
        </a:ln>
      </a:spPr>
      <a:bodyPr rtlCol="0" anchor="ctr"/>
      <a:lstStyle>
        <a:defPPr algn="ctr">
          <a:defRPr sz="16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94FA3"/>
        </a:dk2>
        <a:lt2>
          <a:srgbClr val="4390BB"/>
        </a:lt2>
        <a:accent1>
          <a:srgbClr val="CFD3D9"/>
        </a:accent1>
        <a:accent2>
          <a:srgbClr val="808080"/>
        </a:accent2>
        <a:accent3>
          <a:srgbClr val="568975"/>
        </a:accent3>
        <a:accent4>
          <a:srgbClr val="0070C0"/>
        </a:accent4>
        <a:accent5>
          <a:srgbClr val="B83536"/>
        </a:accent5>
        <a:accent6>
          <a:srgbClr val="808080"/>
        </a:accent6>
        <a:hlink>
          <a:srgbClr val="568975"/>
        </a:hlink>
        <a:folHlink>
          <a:srgbClr val="0070C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Workplan_v01.potx" id="{A5A9A795-2CC4-4577-B947-1DFBD041165C}" vid="{20D7C85B-426A-48A4-BC77-47F985C7AFEB}"/>
    </a:ext>
  </a:extLst>
</a:theme>
</file>

<file path=ppt/theme/theme4.xml><?xml version="1.0" encoding="utf-8"?>
<a:theme xmlns:a="http://schemas.openxmlformats.org/drawingml/2006/main" name="2_Office Theme">
  <a:themeElements>
    <a:clrScheme name="NJEDA FInal">
      <a:dk1>
        <a:srgbClr val="00587B"/>
      </a:dk1>
      <a:lt1>
        <a:srgbClr val="FFFFFF"/>
      </a:lt1>
      <a:dk2>
        <a:srgbClr val="00365B"/>
      </a:dk2>
      <a:lt2>
        <a:srgbClr val="FFFFFE"/>
      </a:lt2>
      <a:accent1>
        <a:srgbClr val="00587B"/>
      </a:accent1>
      <a:accent2>
        <a:srgbClr val="83BD00"/>
      </a:accent2>
      <a:accent3>
        <a:srgbClr val="053853"/>
      </a:accent3>
      <a:accent4>
        <a:srgbClr val="00587B"/>
      </a:accent4>
      <a:accent5>
        <a:srgbClr val="568239"/>
      </a:accent5>
      <a:accent6>
        <a:srgbClr val="000000"/>
      </a:accent6>
      <a:hlink>
        <a:srgbClr val="83BD00"/>
      </a:hlink>
      <a:folHlink>
        <a:srgbClr val="006B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NJEDA theme">
  <a:themeElements>
    <a:clrScheme name="NJEDA FInal">
      <a:dk1>
        <a:srgbClr val="00587B"/>
      </a:dk1>
      <a:lt1>
        <a:srgbClr val="FFFFFF"/>
      </a:lt1>
      <a:dk2>
        <a:srgbClr val="00365B"/>
      </a:dk2>
      <a:lt2>
        <a:srgbClr val="FFFFFE"/>
      </a:lt2>
      <a:accent1>
        <a:srgbClr val="00587B"/>
      </a:accent1>
      <a:accent2>
        <a:srgbClr val="83BD00"/>
      </a:accent2>
      <a:accent3>
        <a:srgbClr val="053853"/>
      </a:accent3>
      <a:accent4>
        <a:srgbClr val="00587B"/>
      </a:accent4>
      <a:accent5>
        <a:srgbClr val="568239"/>
      </a:accent5>
      <a:accent6>
        <a:srgbClr val="000000"/>
      </a:accent6>
      <a:hlink>
        <a:srgbClr val="83BD00"/>
      </a:hlink>
      <a:folHlink>
        <a:srgbClr val="006B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JEDA theme" id="{C816D795-921B-45AC-B50A-C34A268536CF}" vid="{90202C41-FBE1-494F-B66C-AC632E9C4DA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53B6D682D745648ADAD22F9B98CC9ED" ma:contentTypeVersion="17" ma:contentTypeDescription="Create a new document." ma:contentTypeScope="" ma:versionID="8492d0b1675d15af25c43cf485880e41">
  <xsd:schema xmlns:xsd="http://www.w3.org/2001/XMLSchema" xmlns:xs="http://www.w3.org/2001/XMLSchema" xmlns:p="http://schemas.microsoft.com/office/2006/metadata/properties" xmlns:ns2="9382d575-a208-4d11-8bef-aa19ed0b780d" xmlns:ns3="7e442f8c-2b69-4ac9-9723-b3795c5148a8" targetNamespace="http://schemas.microsoft.com/office/2006/metadata/properties" ma:root="true" ma:fieldsID="32045e9b28fc75b0c854f6717a24758c" ns2:_="" ns3:_="">
    <xsd:import namespace="9382d575-a208-4d11-8bef-aa19ed0b780d"/>
    <xsd:import namespace="7e442f8c-2b69-4ac9-9723-b3795c5148a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82d575-a208-4d11-8bef-aa19ed0b78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143866a5-a1f1-4687-bbc9-01e29c035190"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e442f8c-2b69-4ac9-9723-b3795c5148a8"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cd054935-6ecd-49d3-ba11-b0d4dddecb41}" ma:internalName="TaxCatchAll" ma:showField="CatchAllData" ma:web="7e442f8c-2b69-4ac9-9723-b3795c5148a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e442f8c-2b69-4ac9-9723-b3795c5148a8" xsi:nil="true"/>
    <SharedWithUsers xmlns="7e442f8c-2b69-4ac9-9723-b3795c5148a8">
      <UserInfo>
        <DisplayName>Melissa Dulinski</DisplayName>
        <AccountId>20</AccountId>
        <AccountType/>
      </UserInfo>
      <UserInfo>
        <DisplayName>Elizabeth Limbrick</DisplayName>
        <AccountId>18</AccountId>
        <AccountType/>
      </UserInfo>
      <UserInfo>
        <DisplayName>Barbara Vadnais</DisplayName>
        <AccountId>21</AccountId>
        <AccountType/>
      </UserInfo>
      <UserInfo>
        <DisplayName>Dan Jennings</DisplayName>
        <AccountId>93</AccountId>
        <AccountType/>
      </UserInfo>
    </SharedWithUsers>
    <lcf76f155ced4ddcb4097134ff3c332f xmlns="9382d575-a208-4d11-8bef-aa19ed0b780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822D3C5-9BC5-4F18-B6C6-62DD6BC751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82d575-a208-4d11-8bef-aa19ed0b780d"/>
    <ds:schemaRef ds:uri="7e442f8c-2b69-4ac9-9723-b3795c5148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BD15AF-AF8D-414A-8176-6D1BEEB421E2}">
  <ds:schemaRefs>
    <ds:schemaRef ds:uri="http://schemas.microsoft.com/sharepoint/v3/contenttype/forms"/>
  </ds:schemaRefs>
</ds:datastoreItem>
</file>

<file path=customXml/itemProps3.xml><?xml version="1.0" encoding="utf-8"?>
<ds:datastoreItem xmlns:ds="http://schemas.openxmlformats.org/officeDocument/2006/customXml" ds:itemID="{2FA6C0B8-CE2B-48F6-AD7F-2A3722CD965B}">
  <ds:schemaRefs>
    <ds:schemaRef ds:uri="http://purl.org/dc/elements/1.1/"/>
    <ds:schemaRef ds:uri="http://schemas.openxmlformats.org/package/2006/metadata/core-properties"/>
    <ds:schemaRef ds:uri="http://schemas.microsoft.com/office/2006/documentManagement/types"/>
    <ds:schemaRef ds:uri="http://schemas.microsoft.com/office/2006/metadata/properties"/>
    <ds:schemaRef ds:uri="9382d575-a208-4d11-8bef-aa19ed0b780d"/>
    <ds:schemaRef ds:uri="http://purl.org/dc/dcmitype/"/>
    <ds:schemaRef ds:uri="http://purl.org/dc/terms/"/>
    <ds:schemaRef ds:uri="http://schemas.microsoft.com/office/infopath/2007/PartnerControls"/>
    <ds:schemaRef ds:uri="7e442f8c-2b69-4ac9-9723-b3795c5148a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3739</TotalTime>
  <Words>1880</Words>
  <Application>Microsoft Office PowerPoint</Application>
  <PresentationFormat>Widescreen</PresentationFormat>
  <Paragraphs>223</Paragraphs>
  <Slides>31</Slides>
  <Notes>0</Notes>
  <HiddenSlides>0</HiddenSlides>
  <MMClips>0</MMClips>
  <ScaleCrop>false</ScaleCrop>
  <HeadingPairs>
    <vt:vector size="4" baseType="variant">
      <vt:variant>
        <vt:lpstr>Theme</vt:lpstr>
      </vt:variant>
      <vt:variant>
        <vt:i4>5</vt:i4>
      </vt:variant>
      <vt:variant>
        <vt:lpstr>Slide Titles</vt:lpstr>
      </vt:variant>
      <vt:variant>
        <vt:i4>31</vt:i4>
      </vt:variant>
    </vt:vector>
  </HeadingPairs>
  <TitlesOfParts>
    <vt:vector size="36" baseType="lpstr">
      <vt:lpstr>2_Template_US0168</vt:lpstr>
      <vt:lpstr>3_Template_US0168</vt:lpstr>
      <vt:lpstr>5_Template_US0168</vt:lpstr>
      <vt:lpstr>2_Office Theme</vt:lpstr>
      <vt:lpstr>NJEDA theme</vt:lpstr>
      <vt:lpstr>PowerPoint Presentation</vt:lpstr>
      <vt:lpstr>Agenda</vt:lpstr>
      <vt:lpstr>Introduction:  The Take Charge Program and  Virtual Power Plants (VPPs) in NJ  Madeline Urbish, Governor's Senior Advisor on Energy</vt:lpstr>
      <vt:lpstr>Program Basics: Goals</vt:lpstr>
      <vt:lpstr>Program Basics: Applicant Eligibility</vt:lpstr>
      <vt:lpstr>Program Basics: Eligible Costs</vt:lpstr>
      <vt:lpstr>Program Basics: Funding</vt:lpstr>
      <vt:lpstr>Program Basics: Post-Approval Process</vt:lpstr>
      <vt:lpstr>Program Basics: Post-Construction Compliance</vt:lpstr>
      <vt:lpstr>Accessing the Application</vt:lpstr>
      <vt:lpstr>PowerPoint Presentation</vt:lpstr>
      <vt:lpstr>PowerPoint Presentation</vt:lpstr>
      <vt:lpstr>PowerPoint Presentation</vt:lpstr>
      <vt:lpstr>PowerPoint Presentation</vt:lpstr>
      <vt:lpstr>PowerPoint Presentation</vt:lpstr>
      <vt:lpstr>Take Charge Specific Application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Additional Funding Opportunities</vt:lpstr>
      <vt:lpstr>Audience Q&amp;A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Weekly Report</dc:title>
  <dc:creator>Abigail Schwendeman</dc:creator>
  <cp:lastModifiedBy>Sean Sonnemann</cp:lastModifiedBy>
  <cp:revision>80</cp:revision>
  <cp:lastPrinted>2021-11-29T20:39:34Z</cp:lastPrinted>
  <dcterms:created xsi:type="dcterms:W3CDTF">2020-08-13T20:36:58Z</dcterms:created>
  <dcterms:modified xsi:type="dcterms:W3CDTF">2026-10-07T12:53:54Z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0x010100C53B6D682D745648ADAD22F9B98CC9ED</vt:lpwstr>
  </property>
  <property fmtid="{D5CDD505-2E9C-101B-9397-08002B2CF9AE}" pid="3" name="MediaServiceImageTags">
    <vt:lpwstr/>
  </property>
</Properties>
</file>