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slideLayouts/slideLayout5.xml" ContentType="application/vnd.openxmlformats-officedocument.presentationml.slideLayout+xml"/>
  <Override PartName="/ppt/theme/theme2.xml" ContentType="application/vnd.openxmlformats-officedocument.them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theme/theme5.xml" ContentType="application/vnd.openxmlformats-officedocument.them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tags/tag131.xml" ContentType="application/vnd.openxmlformats-officedocument.presentationml.tags+xml"/>
  <Override PartName="/ppt/tags/tag132.xml" ContentType="application/vnd.openxmlformats-officedocument.presentationml.tags+xml"/>
  <Override PartName="/ppt/theme/theme7.xml" ContentType="application/vnd.openxmlformats-officedocument.theme+xml"/>
  <Override PartName="/ppt/theme/theme8.xml" ContentType="application/vnd.openxmlformats-officedocument.theme+xml"/>
  <Override PartName="/ppt/ink/ink1.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62" r:id="rId4"/>
    <p:sldMasterId id="2147483708" r:id="rId5"/>
    <p:sldMasterId id="2147483836" r:id="rId6"/>
    <p:sldMasterId id="2147483857" r:id="rId7"/>
    <p:sldMasterId id="2147483896" r:id="rId8"/>
    <p:sldMasterId id="2147483938" r:id="rId9"/>
  </p:sldMasterIdLst>
  <p:notesMasterIdLst>
    <p:notesMasterId r:id="rId41"/>
  </p:notesMasterIdLst>
  <p:handoutMasterIdLst>
    <p:handoutMasterId r:id="rId42"/>
  </p:handoutMasterIdLst>
  <p:sldIdLst>
    <p:sldId id="10432" r:id="rId10"/>
    <p:sldId id="10434" r:id="rId11"/>
    <p:sldId id="10435" r:id="rId12"/>
    <p:sldId id="2145705983" r:id="rId13"/>
    <p:sldId id="2145705984" r:id="rId14"/>
    <p:sldId id="2145705985" r:id="rId15"/>
    <p:sldId id="2145705986" r:id="rId16"/>
    <p:sldId id="2145706041" r:id="rId17"/>
    <p:sldId id="2145705926" r:id="rId18"/>
    <p:sldId id="2145706045" r:id="rId19"/>
    <p:sldId id="2145706042" r:id="rId20"/>
    <p:sldId id="2145706043" r:id="rId21"/>
    <p:sldId id="2145705989" r:id="rId22"/>
    <p:sldId id="2145706049" r:id="rId23"/>
    <p:sldId id="2145706050" r:id="rId24"/>
    <p:sldId id="2145706047" r:id="rId25"/>
    <p:sldId id="2145706048" r:id="rId26"/>
    <p:sldId id="2145706046" r:id="rId27"/>
    <p:sldId id="2145705993" r:id="rId28"/>
    <p:sldId id="10465" r:id="rId29"/>
    <p:sldId id="10467" r:id="rId30"/>
    <p:sldId id="10468" r:id="rId31"/>
    <p:sldId id="2145706038" r:id="rId32"/>
    <p:sldId id="2145706039" r:id="rId33"/>
    <p:sldId id="10448" r:id="rId34"/>
    <p:sldId id="2145706044" r:id="rId35"/>
    <p:sldId id="10450" r:id="rId36"/>
    <p:sldId id="10451" r:id="rId37"/>
    <p:sldId id="10452" r:id="rId38"/>
    <p:sldId id="2145706040" r:id="rId39"/>
    <p:sldId id="424" r:id="rId40"/>
  </p:sldIdLst>
  <p:sldSz cx="12192000" cy="6858000"/>
  <p:notesSz cx="7010400" cy="9296400"/>
  <p:defaultTextStyle>
    <a:defPPr>
      <a:defRPr lang="en-US"/>
    </a:defPPr>
    <a:lvl1pPr marL="0" algn="l" defTabSz="914341" rtl="0" eaLnBrk="1" latinLnBrk="0" hangingPunct="1">
      <a:defRPr sz="1800" kern="1200">
        <a:solidFill>
          <a:schemeClr val="tx1"/>
        </a:solidFill>
        <a:latin typeface="+mn-lt"/>
        <a:ea typeface="+mn-ea"/>
        <a:cs typeface="+mn-cs"/>
      </a:defRPr>
    </a:lvl1pPr>
    <a:lvl2pPr marL="457171" algn="l" defTabSz="914341" rtl="0" eaLnBrk="1" latinLnBrk="0" hangingPunct="1">
      <a:defRPr sz="1800" kern="1200">
        <a:solidFill>
          <a:schemeClr val="tx1"/>
        </a:solidFill>
        <a:latin typeface="+mn-lt"/>
        <a:ea typeface="+mn-ea"/>
        <a:cs typeface="+mn-cs"/>
      </a:defRPr>
    </a:lvl2pPr>
    <a:lvl3pPr marL="914341" algn="l" defTabSz="914341" rtl="0" eaLnBrk="1" latinLnBrk="0" hangingPunct="1">
      <a:defRPr sz="1800" kern="1200">
        <a:solidFill>
          <a:schemeClr val="tx1"/>
        </a:solidFill>
        <a:latin typeface="+mn-lt"/>
        <a:ea typeface="+mn-ea"/>
        <a:cs typeface="+mn-cs"/>
      </a:defRPr>
    </a:lvl3pPr>
    <a:lvl4pPr marL="1371512" algn="l" defTabSz="914341" rtl="0" eaLnBrk="1" latinLnBrk="0" hangingPunct="1">
      <a:defRPr sz="1800" kern="1200">
        <a:solidFill>
          <a:schemeClr val="tx1"/>
        </a:solidFill>
        <a:latin typeface="+mn-lt"/>
        <a:ea typeface="+mn-ea"/>
        <a:cs typeface="+mn-cs"/>
      </a:defRPr>
    </a:lvl4pPr>
    <a:lvl5pPr marL="1828683" algn="l" defTabSz="914341" rtl="0" eaLnBrk="1" latinLnBrk="0" hangingPunct="1">
      <a:defRPr sz="1800" kern="1200">
        <a:solidFill>
          <a:schemeClr val="tx1"/>
        </a:solidFill>
        <a:latin typeface="+mn-lt"/>
        <a:ea typeface="+mn-ea"/>
        <a:cs typeface="+mn-cs"/>
      </a:defRPr>
    </a:lvl5pPr>
    <a:lvl6pPr marL="2285853" algn="l" defTabSz="914341" rtl="0" eaLnBrk="1" latinLnBrk="0" hangingPunct="1">
      <a:defRPr sz="1800" kern="1200">
        <a:solidFill>
          <a:schemeClr val="tx1"/>
        </a:solidFill>
        <a:latin typeface="+mn-lt"/>
        <a:ea typeface="+mn-ea"/>
        <a:cs typeface="+mn-cs"/>
      </a:defRPr>
    </a:lvl6pPr>
    <a:lvl7pPr marL="2743024" algn="l" defTabSz="914341" rtl="0" eaLnBrk="1" latinLnBrk="0" hangingPunct="1">
      <a:defRPr sz="1800" kern="1200">
        <a:solidFill>
          <a:schemeClr val="tx1"/>
        </a:solidFill>
        <a:latin typeface="+mn-lt"/>
        <a:ea typeface="+mn-ea"/>
        <a:cs typeface="+mn-cs"/>
      </a:defRPr>
    </a:lvl7pPr>
    <a:lvl8pPr marL="3200196" algn="l" defTabSz="914341" rtl="0" eaLnBrk="1" latinLnBrk="0" hangingPunct="1">
      <a:defRPr sz="1800" kern="1200">
        <a:solidFill>
          <a:schemeClr val="tx1"/>
        </a:solidFill>
        <a:latin typeface="+mn-lt"/>
        <a:ea typeface="+mn-ea"/>
        <a:cs typeface="+mn-cs"/>
      </a:defRPr>
    </a:lvl8pPr>
    <a:lvl9pPr marL="3657366" algn="l" defTabSz="914341"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2" userDrawn="1">
          <p15:clr>
            <a:srgbClr val="A4A3A4"/>
          </p15:clr>
        </p15:guide>
        <p15:guide id="2" pos="26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FB8055-F151-1C8C-5B81-535EF78BE1F1}" name="Elizabeth Limbrick" initials="EL" userId="S::elimbrick@njeda.com::669951d0-6b53-4503-9b47-f406368bdfc7" providerId="AD"/>
  <p188:author id="{04818173-9C2A-8AB0-C538-48B087F7EBBD}" name="Barbara Vadnais" initials="BV" userId="S::BVadnais@njeda.com::0accac0e-17e7-47b5-8e99-a558f6427c4f" providerId="AD"/>
  <p188:author id="{C0F6A09B-5C1F-C163-905D-9B01D4353658}" name="Barbara Vadnais" initials="BV" userId="S::bvadnais@njeda.com::0accac0e-17e7-47b5-8e99-a558f6427c4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ichael Wierzbicki" initials="MW" lastIdx="29" clrIdx="6">
    <p:extLst>
      <p:ext uri="{19B8F6BF-5375-455C-9EA6-DF929625EA0E}">
        <p15:presenceInfo xmlns:p15="http://schemas.microsoft.com/office/powerpoint/2012/main" userId="S::MWierzbicki@njeda.com::b43b4476-c4a1-4522-9531-80c4004b984b" providerId="AD"/>
      </p:ext>
    </p:extLst>
  </p:cmAuthor>
  <p:cmAuthor id="1" name="Annie D'Agostino" initials="AD" lastIdx="1" clrIdx="0">
    <p:extLst>
      <p:ext uri="{19B8F6BF-5375-455C-9EA6-DF929625EA0E}">
        <p15:presenceInfo xmlns:p15="http://schemas.microsoft.com/office/powerpoint/2012/main" userId="S-1-5-21-340135368-526194409-1746411744-12516" providerId="AD"/>
      </p:ext>
    </p:extLst>
  </p:cmAuthor>
  <p:cmAuthor id="8" name="Aidita Milsted" initials="AM" lastIdx="1" clrIdx="7">
    <p:extLst>
      <p:ext uri="{19B8F6BF-5375-455C-9EA6-DF929625EA0E}">
        <p15:presenceInfo xmlns:p15="http://schemas.microsoft.com/office/powerpoint/2012/main" userId="S::CMilsted@njeda.com::4ea727b4-95f4-4eeb-b2f0-7d7241af402e" providerId="AD"/>
      </p:ext>
    </p:extLst>
  </p:cmAuthor>
  <p:cmAuthor id="2" name="Kevin DeSmedt" initials="KD" lastIdx="10" clrIdx="1">
    <p:extLst>
      <p:ext uri="{19B8F6BF-5375-455C-9EA6-DF929625EA0E}">
        <p15:presenceInfo xmlns:p15="http://schemas.microsoft.com/office/powerpoint/2012/main" userId="S::KDesmedt@njeda.com::c51164ef-e0c8-468d-9497-c6697de0741c" providerId="AD"/>
      </p:ext>
    </p:extLst>
  </p:cmAuthor>
  <p:cmAuthor id="3" name="Jake McNichol" initials="JM" lastIdx="11" clrIdx="2">
    <p:extLst>
      <p:ext uri="{19B8F6BF-5375-455C-9EA6-DF929625EA0E}">
        <p15:presenceInfo xmlns:p15="http://schemas.microsoft.com/office/powerpoint/2012/main" userId="S::JMcnichol@njeda.com::548c8fa1-7141-4320-9212-3fcc9fa41860" providerId="AD"/>
      </p:ext>
    </p:extLst>
  </p:cmAuthor>
  <p:cmAuthor id="4" name="Nat Bottigheimer" initials="NB" lastIdx="58" clrIdx="3">
    <p:extLst>
      <p:ext uri="{19B8F6BF-5375-455C-9EA6-DF929625EA0E}">
        <p15:presenceInfo xmlns:p15="http://schemas.microsoft.com/office/powerpoint/2012/main" userId="S::NBottigheimer@njeda.com::1caf1c59-45bd-4502-bdf9-d431bd1046c2" providerId="AD"/>
      </p:ext>
    </p:extLst>
  </p:cmAuthor>
  <p:cmAuthor id="5" name="Annie D'Agostino" initials="AD [2]" lastIdx="3" clrIdx="4">
    <p:extLst>
      <p:ext uri="{19B8F6BF-5375-455C-9EA6-DF929625EA0E}">
        <p15:presenceInfo xmlns:p15="http://schemas.microsoft.com/office/powerpoint/2012/main" userId="S::ADagostino@njeda.com::5632a31e-d606-4b75-92c6-df43931d1775" providerId="AD"/>
      </p:ext>
    </p:extLst>
  </p:cmAuthor>
  <p:cmAuthor id="6" name="Paul Ceppi" initials="PC" lastIdx="5" clrIdx="5">
    <p:extLst>
      <p:ext uri="{19B8F6BF-5375-455C-9EA6-DF929625EA0E}">
        <p15:presenceInfo xmlns:p15="http://schemas.microsoft.com/office/powerpoint/2012/main" userId="S::PCeppi@njeda.com::eb722c9c-4ff1-4d35-bd4d-407b5e3326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B200"/>
    <a:srgbClr val="84BD00"/>
    <a:srgbClr val="00597C"/>
    <a:srgbClr val="0078AE"/>
    <a:srgbClr val="FFFF00"/>
    <a:srgbClr val="000000"/>
    <a:srgbClr val="FFFFFF"/>
    <a:srgbClr val="FF9D44"/>
    <a:srgbClr val="F8FF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78" d="100"/>
          <a:sy n="78" d="100"/>
        </p:scale>
        <p:origin x="120" y="960"/>
      </p:cViewPr>
      <p:guideLst>
        <p:guide orient="horz" pos="792"/>
        <p:guide pos="264"/>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commentAuthors" Target="commentAuthors.xml"/><Relationship Id="rId48" Type="http://schemas.microsoft.com/office/2018/10/relationships/authors" Targe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theme" Target="theme/theme1.xml"/><Relationship Id="rId20" Type="http://schemas.openxmlformats.org/officeDocument/2006/relationships/slide" Target="slides/slide11.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DB93EF0-5342-43CB-884E-F4677628B46B}"/>
              </a:ext>
            </a:extLst>
          </p:cNvPr>
          <p:cNvSpPr>
            <a:spLocks noGrp="1"/>
          </p:cNvSpPr>
          <p:nvPr>
            <p:ph type="hdr" sz="quarter"/>
          </p:nvPr>
        </p:nvSpPr>
        <p:spPr>
          <a:xfrm>
            <a:off x="0" y="0"/>
            <a:ext cx="3037840" cy="466435"/>
          </a:xfrm>
          <a:prstGeom prst="rect">
            <a:avLst/>
          </a:prstGeom>
        </p:spPr>
        <p:txBody>
          <a:bodyPr vert="horz" lIns="93175" tIns="46587" rIns="93175" bIns="46587" rtlCol="0"/>
          <a:lstStyle>
            <a:lvl1pPr algn="l">
              <a:defRPr sz="1200"/>
            </a:lvl1pPr>
          </a:lstStyle>
          <a:p>
            <a:endParaRPr lang="en-US"/>
          </a:p>
        </p:txBody>
      </p:sp>
      <p:sp>
        <p:nvSpPr>
          <p:cNvPr id="3" name="Date Placeholder 2">
            <a:extLst>
              <a:ext uri="{FF2B5EF4-FFF2-40B4-BE49-F238E27FC236}">
                <a16:creationId xmlns:a16="http://schemas.microsoft.com/office/drawing/2014/main" id="{147BEC28-CDB9-41AC-ABA9-FFF19C6168A0}"/>
              </a:ext>
            </a:extLst>
          </p:cNvPr>
          <p:cNvSpPr>
            <a:spLocks noGrp="1"/>
          </p:cNvSpPr>
          <p:nvPr>
            <p:ph type="dt" sz="quarter" idx="1"/>
          </p:nvPr>
        </p:nvSpPr>
        <p:spPr>
          <a:xfrm>
            <a:off x="3970939" y="0"/>
            <a:ext cx="3037840" cy="466435"/>
          </a:xfrm>
          <a:prstGeom prst="rect">
            <a:avLst/>
          </a:prstGeom>
        </p:spPr>
        <p:txBody>
          <a:bodyPr vert="horz" lIns="93175" tIns="46587" rIns="93175" bIns="46587" rtlCol="0"/>
          <a:lstStyle>
            <a:lvl1pPr algn="r">
              <a:defRPr sz="1200"/>
            </a:lvl1pPr>
          </a:lstStyle>
          <a:p>
            <a:fld id="{7D79B1DB-CD70-47D9-830C-5EB2D2C5AE4F}" type="datetimeFigureOut">
              <a:rPr lang="en-US" smtClean="0"/>
              <a:t>9/28/2026</a:t>
            </a:fld>
            <a:endParaRPr lang="en-US"/>
          </a:p>
        </p:txBody>
      </p:sp>
      <p:sp>
        <p:nvSpPr>
          <p:cNvPr id="4" name="Footer Placeholder 3">
            <a:extLst>
              <a:ext uri="{FF2B5EF4-FFF2-40B4-BE49-F238E27FC236}">
                <a16:creationId xmlns:a16="http://schemas.microsoft.com/office/drawing/2014/main" id="{2CA76944-8286-48EA-B4E8-D3ADF85910AA}"/>
              </a:ext>
            </a:extLst>
          </p:cNvPr>
          <p:cNvSpPr>
            <a:spLocks noGrp="1"/>
          </p:cNvSpPr>
          <p:nvPr>
            <p:ph type="ftr" sz="quarter" idx="2"/>
          </p:nvPr>
        </p:nvSpPr>
        <p:spPr>
          <a:xfrm>
            <a:off x="0" y="8829968"/>
            <a:ext cx="3037840" cy="466434"/>
          </a:xfrm>
          <a:prstGeom prst="rect">
            <a:avLst/>
          </a:prstGeom>
        </p:spPr>
        <p:txBody>
          <a:bodyPr vert="horz" lIns="93175" tIns="46587" rIns="93175" bIns="46587"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7479D38-A147-4255-9918-1F2BC547AE93}"/>
              </a:ext>
            </a:extLst>
          </p:cNvPr>
          <p:cNvSpPr>
            <a:spLocks noGrp="1"/>
          </p:cNvSpPr>
          <p:nvPr>
            <p:ph type="sldNum" sz="quarter" idx="3"/>
          </p:nvPr>
        </p:nvSpPr>
        <p:spPr>
          <a:xfrm>
            <a:off x="3970939" y="8829968"/>
            <a:ext cx="3037840" cy="466434"/>
          </a:xfrm>
          <a:prstGeom prst="rect">
            <a:avLst/>
          </a:prstGeom>
        </p:spPr>
        <p:txBody>
          <a:bodyPr vert="horz" lIns="93175" tIns="46587" rIns="93175" bIns="46587" rtlCol="0" anchor="b"/>
          <a:lstStyle>
            <a:lvl1pPr algn="r">
              <a:defRPr sz="1200"/>
            </a:lvl1pPr>
          </a:lstStyle>
          <a:p>
            <a:fld id="{81DE28D8-A48D-4CBA-9908-887F6341B22C}" type="slidenum">
              <a:rPr lang="en-US" smtClean="0"/>
              <a:t>‹#›</a:t>
            </a:fld>
            <a:endParaRPr lang="en-US"/>
          </a:p>
        </p:txBody>
      </p:sp>
    </p:spTree>
    <p:extLst>
      <p:ext uri="{BB962C8B-B14F-4D97-AF65-F5344CB8AC3E}">
        <p14:creationId xmlns:p14="http://schemas.microsoft.com/office/powerpoint/2010/main" val="508533357"/>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14:00:36.043"/>
    </inkml:context>
    <inkml:brush xml:id="br0">
      <inkml:brushProperty name="width" value="0.35" units="cm"/>
      <inkml:brushProperty name="height" value="0.35" units="cm"/>
    </inkml:brush>
  </inkml:definitions>
  <inkml:trace contextRef="#ctx0" brushRef="#br0">1423 94 24575,'-522'0'0,"493"-2"0,1-1 0,-1-2 0,1-1 0,-35-12 0,-22-4 0,43 13 0,4 0 0,0 1 0,-73-3 0,110 11 0,-89 2 0,79-1 0,1 1 0,-1 0 0,1 0 0,-1 1 0,1 1 0,-12 5 0,4-1 0,0-1 0,0 0 0,0-2 0,-38 7 0,46-9 31,0-1 0,0 2-1,0-1 1,1 2 0,-14 7-1,-11 5-1579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3175" tIns="46587" rIns="93175" bIns="46587" rtlCol="0"/>
          <a:lstStyle>
            <a:lvl1pPr algn="l">
              <a:defRPr sz="1200"/>
            </a:lvl1pPr>
          </a:lstStyle>
          <a:p>
            <a:endParaRPr lang="en-US"/>
          </a:p>
        </p:txBody>
      </p:sp>
      <p:sp>
        <p:nvSpPr>
          <p:cNvPr id="3" name="Date Placeholder 2"/>
          <p:cNvSpPr>
            <a:spLocks noGrp="1"/>
          </p:cNvSpPr>
          <p:nvPr>
            <p:ph type="dt" idx="1"/>
          </p:nvPr>
        </p:nvSpPr>
        <p:spPr>
          <a:xfrm>
            <a:off x="3970939" y="0"/>
            <a:ext cx="3037840" cy="466435"/>
          </a:xfrm>
          <a:prstGeom prst="rect">
            <a:avLst/>
          </a:prstGeom>
        </p:spPr>
        <p:txBody>
          <a:bodyPr vert="horz" lIns="93175" tIns="46587" rIns="93175" bIns="46587" rtlCol="0"/>
          <a:lstStyle>
            <a:lvl1pPr algn="r">
              <a:defRPr sz="1200"/>
            </a:lvl1pPr>
          </a:lstStyle>
          <a:p>
            <a:fld id="{3E5B7D62-AC37-4EB1-BC1C-1D1B0151F01A}" type="datetimeFigureOut">
              <a:rPr lang="en-US" smtClean="0"/>
              <a:t>9/28/2026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5" tIns="46587" rIns="93175" bIns="46587" rtlCol="0" anchor="ctr"/>
          <a:lstStyle/>
          <a:p>
            <a:endParaRPr lang="en-US"/>
          </a:p>
        </p:txBody>
      </p:sp>
      <p:sp>
        <p:nvSpPr>
          <p:cNvPr id="5" name="Notes Placeholder 4"/>
          <p:cNvSpPr>
            <a:spLocks noGrp="1"/>
          </p:cNvSpPr>
          <p:nvPr>
            <p:ph type="body" sz="quarter" idx="3"/>
          </p:nvPr>
        </p:nvSpPr>
        <p:spPr>
          <a:xfrm>
            <a:off x="701040" y="4473892"/>
            <a:ext cx="5608320" cy="3660457"/>
          </a:xfrm>
          <a:prstGeom prst="rect">
            <a:avLst/>
          </a:prstGeom>
        </p:spPr>
        <p:txBody>
          <a:bodyPr vert="horz" lIns="93175" tIns="46587" rIns="93175" bIns="4658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4"/>
          </a:xfrm>
          <a:prstGeom prst="rect">
            <a:avLst/>
          </a:prstGeom>
        </p:spPr>
        <p:txBody>
          <a:bodyPr vert="horz" lIns="93175" tIns="46587" rIns="93175"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8"/>
            <a:ext cx="3037840" cy="466434"/>
          </a:xfrm>
          <a:prstGeom prst="rect">
            <a:avLst/>
          </a:prstGeom>
        </p:spPr>
        <p:txBody>
          <a:bodyPr vert="horz" lIns="93175" tIns="46587" rIns="93175" bIns="46587" rtlCol="0" anchor="b"/>
          <a:lstStyle>
            <a:lvl1pPr algn="r">
              <a:defRPr sz="1200"/>
            </a:lvl1pPr>
          </a:lstStyle>
          <a:p>
            <a:fld id="{80E8391B-3023-4E9E-9F52-56487EDDE7E3}" type="slidenum">
              <a:rPr lang="en-US" smtClean="0"/>
              <a:t>‹#›</a:t>
            </a:fld>
            <a:endParaRPr lang="en-US"/>
          </a:p>
        </p:txBody>
      </p:sp>
    </p:spTree>
    <p:extLst>
      <p:ext uri="{BB962C8B-B14F-4D97-AF65-F5344CB8AC3E}">
        <p14:creationId xmlns:p14="http://schemas.microsoft.com/office/powerpoint/2010/main" val="3386015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4.pn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image" Target="../media/image4.png"/><Relationship Id="rId5" Type="http://schemas.openxmlformats.org/officeDocument/2006/relationships/image" Target="../media/image6.emf"/><Relationship Id="rId4" Type="http://schemas.openxmlformats.org/officeDocument/2006/relationships/oleObject" Target="../embeddings/oleObject3.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3.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image" Target="../media/image4.pn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7.png"/><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1.xml"/><Relationship Id="rId1" Type="http://schemas.openxmlformats.org/officeDocument/2006/relationships/tags" Target="../tags/tag100.xml"/><Relationship Id="rId5" Type="http://schemas.openxmlformats.org/officeDocument/2006/relationships/image" Target="../media/image8.emf"/><Relationship Id="rId4" Type="http://schemas.openxmlformats.org/officeDocument/2006/relationships/oleObject" Target="../embeddings/oleObject4.bin"/></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32.xml"/><Relationship Id="rId1" Type="http://schemas.openxmlformats.org/officeDocument/2006/relationships/tags" Target="../tags/tag131.xml"/><Relationship Id="rId5" Type="http://schemas.openxmlformats.org/officeDocument/2006/relationships/image" Target="../media/image8.emf"/><Relationship Id="rId4" Type="http://schemas.openxmlformats.org/officeDocument/2006/relationships/oleObject" Target="../embeddings/oleObject4.bin"/></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Landing Slid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2162" y="1622"/>
          <a:ext cx="2159" cy="1620"/>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2162" y="1622"/>
                        <a:ext cx="2159" cy="1620"/>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754AC5AB-9D5A-4E12-952B-CAA102317B4D}"/>
              </a:ext>
            </a:extLst>
          </p:cNvPr>
          <p:cNvSpPr/>
          <p:nvPr userDrawn="1">
            <p:custDataLst>
              <p:tags r:id="rId2"/>
            </p:custDataLst>
          </p:nvPr>
        </p:nvSpPr>
        <p:spPr>
          <a:xfrm>
            <a:off x="1" y="0"/>
            <a:ext cx="161977"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65" b="0" i="0" baseline="0">
              <a:solidFill>
                <a:schemeClr val="tx1"/>
              </a:solidFill>
              <a:latin typeface="Franklin Gothic Demi Cond" panose="020B0706030402020204" pitchFamily="34" charset="0"/>
              <a:ea typeface="+mj-ea"/>
              <a:cs typeface="Calibri" panose="020F0502020204030204" pitchFamily="34" charset="0"/>
              <a:sym typeface="Franklin Gothic Demi Cond" panose="020B0706030402020204" pitchFamily="34" charset="0"/>
            </a:endParaRPr>
          </a:p>
        </p:txBody>
      </p:sp>
      <p:sp>
        <p:nvSpPr>
          <p:cNvPr id="5" name="doc id" hidden="1"/>
          <p:cNvSpPr txBox="1">
            <a:spLocks noChangeArrowheads="1"/>
          </p:cNvSpPr>
          <p:nvPr userDrawn="1"/>
        </p:nvSpPr>
        <p:spPr bwMode="auto">
          <a:xfrm>
            <a:off x="11487911" y="37257"/>
            <a:ext cx="401720" cy="12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marL="0" marR="0" lvl="0" indent="0" algn="r" defTabSz="932962" rtl="0" eaLnBrk="1" fontAlgn="base" latinLnBrk="0" hangingPunct="1">
              <a:lnSpc>
                <a:spcPct val="100000"/>
              </a:lnSpc>
              <a:spcBef>
                <a:spcPct val="0"/>
              </a:spcBef>
              <a:spcAft>
                <a:spcPct val="0"/>
              </a:spcAft>
              <a:buClrTx/>
              <a:buSzTx/>
              <a:buFontTx/>
              <a:buNone/>
              <a:tabLst/>
              <a:defRPr/>
            </a:pPr>
            <a:endParaRPr kumimoji="0" lang="en-US" sz="1089" b="0" i="0" u="none" strike="noStrike" kern="1200" cap="none" spc="0" normalizeH="0" baseline="0" noProof="0">
              <a:ln>
                <a:noFill/>
              </a:ln>
              <a:solidFill>
                <a:srgbClr val="FFFFFF"/>
              </a:solidFill>
              <a:effectLst/>
              <a:uLnTx/>
              <a:uFillTx/>
              <a:latin typeface="Arial"/>
              <a:ea typeface="+mn-ea"/>
              <a:cs typeface="+mn-cs"/>
            </a:endParaRPr>
          </a:p>
        </p:txBody>
      </p:sp>
      <p:sp>
        <p:nvSpPr>
          <p:cNvPr id="57" name="Document type" hidden="1"/>
          <p:cNvSpPr txBox="1">
            <a:spLocks noChangeArrowheads="1"/>
          </p:cNvSpPr>
          <p:nvPr userDrawn="1"/>
        </p:nvSpPr>
        <p:spPr bwMode="gray">
          <a:xfrm>
            <a:off x="3085967" y="3657023"/>
            <a:ext cx="8478152" cy="219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marL="0" marR="0" lvl="0" indent="0" algn="l" defTabSz="932962" rtl="0" eaLnBrk="1" fontAlgn="base" latinLnBrk="0" hangingPunct="1">
              <a:lnSpc>
                <a:spcPct val="100000"/>
              </a:lnSpc>
              <a:spcBef>
                <a:spcPct val="0"/>
              </a:spcBef>
              <a:spcAft>
                <a:spcPct val="0"/>
              </a:spcAft>
              <a:buClrTx/>
              <a:buSzTx/>
              <a:buFontTx/>
              <a:buNone/>
              <a:tabLst/>
              <a:defRPr/>
            </a:pPr>
            <a:r>
              <a:rPr kumimoji="0" lang="en-US" sz="1428" b="0" i="0" u="none" strike="noStrike" kern="1200" cap="none" spc="0" normalizeH="0" baseline="0" noProof="0">
                <a:ln>
                  <a:noFill/>
                </a:ln>
                <a:solidFill>
                  <a:srgbClr val="FFFFFF"/>
                </a:solidFill>
                <a:effectLst/>
                <a:uLnTx/>
                <a:uFillTx/>
                <a:latin typeface="Arial"/>
                <a:ea typeface="+mn-ea"/>
                <a:cs typeface="+mn-cs"/>
              </a:rPr>
              <a:t>Document type | Date</a:t>
            </a:r>
          </a:p>
        </p:txBody>
      </p:sp>
      <p:sp>
        <p:nvSpPr>
          <p:cNvPr id="26" name="Disclaimer-English (United States)" hidden="1"/>
          <p:cNvSpPr>
            <a:spLocks noChangeArrowheads="1"/>
          </p:cNvSpPr>
          <p:nvPr userDrawn="1"/>
        </p:nvSpPr>
        <p:spPr bwMode="black">
          <a:xfrm>
            <a:off x="2837961" y="6381114"/>
            <a:ext cx="5224600" cy="388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noAutofit/>
          </a:bodyPr>
          <a:lstStyle/>
          <a:p>
            <a:pPr marL="0" marR="0" lvl="0" indent="0" algn="l" defTabSz="1094990" rtl="0" eaLnBrk="0" fontAlgn="base" latinLnBrk="0" hangingPunct="0">
              <a:lnSpc>
                <a:spcPct val="100000"/>
              </a:lnSpc>
              <a:spcBef>
                <a:spcPct val="0"/>
              </a:spcBef>
              <a:spcAft>
                <a:spcPct val="0"/>
              </a:spcAft>
              <a:buClrTx/>
              <a:buSzTx/>
              <a:buFontTx/>
              <a:buNone/>
              <a:tabLst/>
              <a:defRPr/>
            </a:pPr>
            <a:r>
              <a:rPr kumimoji="0" lang="en-US" sz="816" b="0" i="0" u="none" strike="noStrike" kern="1200" cap="none" spc="0" normalizeH="0" baseline="0" noProof="0">
                <a:ln>
                  <a:noFill/>
                </a:ln>
                <a:solidFill>
                  <a:srgbClr val="FFFFFF"/>
                </a:solidFill>
                <a:effectLst/>
                <a:uLnTx/>
                <a:uFillTx/>
                <a:latin typeface="Arial"/>
                <a:ea typeface="+mn-ea"/>
                <a:cs typeface="+mn-cs"/>
              </a:rPr>
              <a:t>CONFIDENTIAL AND PROPRIETARY</a:t>
            </a:r>
          </a:p>
          <a:p>
            <a:pPr marL="0" marR="0" lvl="0" indent="0" algn="l" defTabSz="1094990" rtl="0" eaLnBrk="0" fontAlgn="base" latinLnBrk="0" hangingPunct="0">
              <a:lnSpc>
                <a:spcPct val="100000"/>
              </a:lnSpc>
              <a:spcBef>
                <a:spcPct val="0"/>
              </a:spcBef>
              <a:spcAft>
                <a:spcPct val="0"/>
              </a:spcAft>
              <a:buClrTx/>
              <a:buSzTx/>
              <a:buFontTx/>
              <a:buNone/>
              <a:tabLst/>
              <a:defRPr/>
            </a:pPr>
            <a:r>
              <a:rPr kumimoji="0" lang="en-US" sz="816" b="0" i="0" u="none" strike="noStrike" kern="1200" cap="none" spc="0" normalizeH="0" baseline="0" noProof="0">
                <a:ln>
                  <a:noFill/>
                </a:ln>
                <a:solidFill>
                  <a:srgbClr val="FFFFFF"/>
                </a:solidFill>
                <a:effectLst/>
                <a:uLnTx/>
                <a:uFillTx/>
                <a:latin typeface="Arial"/>
                <a:ea typeface="+mn-ea"/>
                <a:cs typeface="+mn-cs"/>
              </a:rPr>
              <a:t>Any use of this material without specific permission of McKinsey &amp; Company is strictly prohibited</a:t>
            </a:r>
          </a:p>
        </p:txBody>
      </p:sp>
      <p:sp>
        <p:nvSpPr>
          <p:cNvPr id="15" name="Right Triangle 14">
            <a:extLst>
              <a:ext uri="{FF2B5EF4-FFF2-40B4-BE49-F238E27FC236}">
                <a16:creationId xmlns:a16="http://schemas.microsoft.com/office/drawing/2014/main" id="{3BA80537-E1FD-43A7-B1F7-B96B274FF2EA}"/>
              </a:ext>
            </a:extLst>
          </p:cNvPr>
          <p:cNvSpPr/>
          <p:nvPr userDrawn="1"/>
        </p:nvSpPr>
        <p:spPr>
          <a:xfrm rot="13500000">
            <a:off x="-2390149" y="1023606"/>
            <a:ext cx="4554830" cy="4703194"/>
          </a:xfrm>
          <a:prstGeom prst="rtTriangl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a:solidFill>
                <a:schemeClr val="tx1"/>
              </a:solidFill>
            </a:endParaRPr>
          </a:p>
        </p:txBody>
      </p:sp>
      <p:pic>
        <p:nvPicPr>
          <p:cNvPr id="4" name="Picture 3">
            <a:extLst>
              <a:ext uri="{FF2B5EF4-FFF2-40B4-BE49-F238E27FC236}">
                <a16:creationId xmlns:a16="http://schemas.microsoft.com/office/drawing/2014/main" id="{1E57166B-24F5-4204-9224-B066CC9B56B4}"/>
              </a:ext>
            </a:extLst>
          </p:cNvPr>
          <p:cNvPicPr>
            <a:picLocks/>
          </p:cNvPicPr>
          <p:nvPr userDrawn="1"/>
        </p:nvPicPr>
        <p:blipFill>
          <a:blip r:embed="rId6">
            <a:extLst>
              <a:ext uri="{28A0092B-C50C-407E-A947-70E740481C1C}">
                <a14:useLocalDpi xmlns:a14="http://schemas.microsoft.com/office/drawing/2010/main" val="0"/>
              </a:ext>
            </a:extLst>
          </a:blip>
          <a:stretch>
            <a:fillRect/>
          </a:stretch>
        </p:blipFill>
        <p:spPr>
          <a:xfrm>
            <a:off x="10913844" y="6310039"/>
            <a:ext cx="1010736" cy="338370"/>
          </a:xfrm>
          <a:prstGeom prst="rect">
            <a:avLst/>
          </a:prstGeom>
        </p:spPr>
      </p:pic>
      <p:sp>
        <p:nvSpPr>
          <p:cNvPr id="11" name="Title 10">
            <a:extLst>
              <a:ext uri="{FF2B5EF4-FFF2-40B4-BE49-F238E27FC236}">
                <a16:creationId xmlns:a16="http://schemas.microsoft.com/office/drawing/2014/main" id="{9D6C37E6-066A-43B8-BCBB-885C4C9BD9EC}"/>
              </a:ext>
            </a:extLst>
          </p:cNvPr>
          <p:cNvSpPr>
            <a:spLocks noGrp="1"/>
          </p:cNvSpPr>
          <p:nvPr>
            <p:ph type="title" hasCustomPrompt="1"/>
          </p:nvPr>
        </p:nvSpPr>
        <p:spPr>
          <a:xfrm>
            <a:off x="267215" y="2424109"/>
            <a:ext cx="2237991" cy="2009781"/>
          </a:xfrm>
        </p:spPr>
        <p:txBody>
          <a:bodyPr wrap="square" anchor="ctr">
            <a:spAutoFit/>
          </a:bodyPr>
          <a:lstStyle>
            <a:lvl1pPr>
              <a:defRPr sz="3265" b="0">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3227405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Landing Slide">
    <p:bg>
      <p:bgPr>
        <a:solidFill>
          <a:schemeClr val="accent4"/>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2162" y="1622"/>
          <a:ext cx="2159" cy="1620"/>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2162" y="1622"/>
                        <a:ext cx="2159" cy="1620"/>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754AC5AB-9D5A-4E12-952B-CAA102317B4D}"/>
              </a:ext>
            </a:extLst>
          </p:cNvPr>
          <p:cNvSpPr/>
          <p:nvPr userDrawn="1">
            <p:custDataLst>
              <p:tags r:id="rId2"/>
            </p:custDataLst>
          </p:nvPr>
        </p:nvSpPr>
        <p:spPr>
          <a:xfrm>
            <a:off x="1" y="0"/>
            <a:ext cx="161977"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65" b="0" i="0" baseline="0">
              <a:solidFill>
                <a:schemeClr val="tx1"/>
              </a:solidFill>
              <a:latin typeface="Franklin Gothic Demi Cond" panose="020B0706030402020204" pitchFamily="34" charset="0"/>
              <a:ea typeface="+mj-ea"/>
              <a:cs typeface="Calibri" panose="020F0502020204030204" pitchFamily="34" charset="0"/>
              <a:sym typeface="Franklin Gothic Demi Cond" panose="020B0706030402020204" pitchFamily="34" charset="0"/>
            </a:endParaRPr>
          </a:p>
        </p:txBody>
      </p:sp>
      <p:sp>
        <p:nvSpPr>
          <p:cNvPr id="5" name="doc id" hidden="1"/>
          <p:cNvSpPr txBox="1">
            <a:spLocks noChangeArrowheads="1"/>
          </p:cNvSpPr>
          <p:nvPr userDrawn="1"/>
        </p:nvSpPr>
        <p:spPr bwMode="auto">
          <a:xfrm>
            <a:off x="11487911" y="37257"/>
            <a:ext cx="401720" cy="12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marL="0" marR="0" lvl="0" indent="0" algn="r" defTabSz="932962" rtl="0" eaLnBrk="1" fontAlgn="base" latinLnBrk="0" hangingPunct="1">
              <a:lnSpc>
                <a:spcPct val="100000"/>
              </a:lnSpc>
              <a:spcBef>
                <a:spcPct val="0"/>
              </a:spcBef>
              <a:spcAft>
                <a:spcPct val="0"/>
              </a:spcAft>
              <a:buClrTx/>
              <a:buSzTx/>
              <a:buFontTx/>
              <a:buNone/>
              <a:tabLst/>
              <a:defRPr/>
            </a:pPr>
            <a:endParaRPr kumimoji="0" lang="en-US" sz="1089" b="0" i="0" u="none" strike="noStrike" kern="1200" cap="none" spc="0" normalizeH="0" baseline="0" noProof="0">
              <a:ln>
                <a:noFill/>
              </a:ln>
              <a:solidFill>
                <a:srgbClr val="FFFFFF"/>
              </a:solidFill>
              <a:effectLst/>
              <a:uLnTx/>
              <a:uFillTx/>
              <a:latin typeface="Arial"/>
              <a:ea typeface="+mn-ea"/>
              <a:cs typeface="+mn-cs"/>
            </a:endParaRPr>
          </a:p>
        </p:txBody>
      </p:sp>
      <p:sp>
        <p:nvSpPr>
          <p:cNvPr id="57" name="Document type" hidden="1"/>
          <p:cNvSpPr txBox="1">
            <a:spLocks noChangeArrowheads="1"/>
          </p:cNvSpPr>
          <p:nvPr userDrawn="1"/>
        </p:nvSpPr>
        <p:spPr bwMode="gray">
          <a:xfrm>
            <a:off x="3085967" y="3657023"/>
            <a:ext cx="8478152" cy="219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marL="0" marR="0" lvl="0" indent="0" algn="l" defTabSz="932962" rtl="0" eaLnBrk="1" fontAlgn="base" latinLnBrk="0" hangingPunct="1">
              <a:lnSpc>
                <a:spcPct val="100000"/>
              </a:lnSpc>
              <a:spcBef>
                <a:spcPct val="0"/>
              </a:spcBef>
              <a:spcAft>
                <a:spcPct val="0"/>
              </a:spcAft>
              <a:buClrTx/>
              <a:buSzTx/>
              <a:buFontTx/>
              <a:buNone/>
              <a:tabLst/>
              <a:defRPr/>
            </a:pPr>
            <a:r>
              <a:rPr kumimoji="0" lang="en-US" sz="1428" b="0" i="0" u="none" strike="noStrike" kern="1200" cap="none" spc="0" normalizeH="0" baseline="0" noProof="0">
                <a:ln>
                  <a:noFill/>
                </a:ln>
                <a:solidFill>
                  <a:srgbClr val="FFFFFF"/>
                </a:solidFill>
                <a:effectLst/>
                <a:uLnTx/>
                <a:uFillTx/>
                <a:latin typeface="Arial"/>
                <a:ea typeface="+mn-ea"/>
                <a:cs typeface="+mn-cs"/>
              </a:rPr>
              <a:t>Document type | Date</a:t>
            </a:r>
          </a:p>
        </p:txBody>
      </p:sp>
      <p:sp>
        <p:nvSpPr>
          <p:cNvPr id="26" name="Disclaimer-English (United States)" hidden="1"/>
          <p:cNvSpPr>
            <a:spLocks noChangeArrowheads="1"/>
          </p:cNvSpPr>
          <p:nvPr userDrawn="1"/>
        </p:nvSpPr>
        <p:spPr bwMode="black">
          <a:xfrm>
            <a:off x="2837961" y="6381114"/>
            <a:ext cx="5224600" cy="388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noAutofit/>
          </a:bodyPr>
          <a:lstStyle/>
          <a:p>
            <a:pPr marL="0" marR="0" lvl="0" indent="0" algn="l" defTabSz="1094990" rtl="0" eaLnBrk="0" fontAlgn="base" latinLnBrk="0" hangingPunct="0">
              <a:lnSpc>
                <a:spcPct val="100000"/>
              </a:lnSpc>
              <a:spcBef>
                <a:spcPct val="0"/>
              </a:spcBef>
              <a:spcAft>
                <a:spcPct val="0"/>
              </a:spcAft>
              <a:buClrTx/>
              <a:buSzTx/>
              <a:buFontTx/>
              <a:buNone/>
              <a:tabLst/>
              <a:defRPr/>
            </a:pPr>
            <a:r>
              <a:rPr kumimoji="0" lang="en-US" sz="816" b="0" i="0" u="none" strike="noStrike" kern="1200" cap="none" spc="0" normalizeH="0" baseline="0" noProof="0">
                <a:ln>
                  <a:noFill/>
                </a:ln>
                <a:solidFill>
                  <a:srgbClr val="FFFFFF"/>
                </a:solidFill>
                <a:effectLst/>
                <a:uLnTx/>
                <a:uFillTx/>
                <a:latin typeface="Arial"/>
                <a:ea typeface="+mn-ea"/>
                <a:cs typeface="+mn-cs"/>
              </a:rPr>
              <a:t>CONFIDENTIAL AND PROPRIETARY</a:t>
            </a:r>
          </a:p>
          <a:p>
            <a:pPr marL="0" marR="0" lvl="0" indent="0" algn="l" defTabSz="1094990" rtl="0" eaLnBrk="0" fontAlgn="base" latinLnBrk="0" hangingPunct="0">
              <a:lnSpc>
                <a:spcPct val="100000"/>
              </a:lnSpc>
              <a:spcBef>
                <a:spcPct val="0"/>
              </a:spcBef>
              <a:spcAft>
                <a:spcPct val="0"/>
              </a:spcAft>
              <a:buClrTx/>
              <a:buSzTx/>
              <a:buFontTx/>
              <a:buNone/>
              <a:tabLst/>
              <a:defRPr/>
            </a:pPr>
            <a:r>
              <a:rPr kumimoji="0" lang="en-US" sz="816" b="0" i="0" u="none" strike="noStrike" kern="1200" cap="none" spc="0" normalizeH="0" baseline="0" noProof="0">
                <a:ln>
                  <a:noFill/>
                </a:ln>
                <a:solidFill>
                  <a:srgbClr val="FFFFFF"/>
                </a:solidFill>
                <a:effectLst/>
                <a:uLnTx/>
                <a:uFillTx/>
                <a:latin typeface="Arial"/>
                <a:ea typeface="+mn-ea"/>
                <a:cs typeface="+mn-cs"/>
              </a:rPr>
              <a:t>Any use of this material without specific permission of McKinsey &amp; Company is strictly prohibited</a:t>
            </a:r>
          </a:p>
        </p:txBody>
      </p:sp>
      <p:sp>
        <p:nvSpPr>
          <p:cNvPr id="15" name="Right Triangle 14">
            <a:extLst>
              <a:ext uri="{FF2B5EF4-FFF2-40B4-BE49-F238E27FC236}">
                <a16:creationId xmlns:a16="http://schemas.microsoft.com/office/drawing/2014/main" id="{3BA80537-E1FD-43A7-B1F7-B96B274FF2EA}"/>
              </a:ext>
            </a:extLst>
          </p:cNvPr>
          <p:cNvSpPr/>
          <p:nvPr userDrawn="1"/>
        </p:nvSpPr>
        <p:spPr>
          <a:xfrm rot="13500000">
            <a:off x="-2390149" y="1023606"/>
            <a:ext cx="4554830" cy="4703194"/>
          </a:xfrm>
          <a:prstGeom prst="rtTriangl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a:solidFill>
                <a:schemeClr val="tx1"/>
              </a:solidFill>
            </a:endParaRPr>
          </a:p>
        </p:txBody>
      </p:sp>
      <p:sp>
        <p:nvSpPr>
          <p:cNvPr id="11" name="Title 10">
            <a:extLst>
              <a:ext uri="{FF2B5EF4-FFF2-40B4-BE49-F238E27FC236}">
                <a16:creationId xmlns:a16="http://schemas.microsoft.com/office/drawing/2014/main" id="{9D6C37E6-066A-43B8-BCBB-885C4C9BD9EC}"/>
              </a:ext>
            </a:extLst>
          </p:cNvPr>
          <p:cNvSpPr>
            <a:spLocks noGrp="1"/>
          </p:cNvSpPr>
          <p:nvPr>
            <p:ph type="title" hasCustomPrompt="1"/>
          </p:nvPr>
        </p:nvSpPr>
        <p:spPr>
          <a:xfrm>
            <a:off x="267215" y="2424109"/>
            <a:ext cx="2237991" cy="2009781"/>
          </a:xfrm>
        </p:spPr>
        <p:txBody>
          <a:bodyPr wrap="square" anchor="ctr">
            <a:spAutoFit/>
          </a:bodyPr>
          <a:lstStyle>
            <a:lvl1pPr>
              <a:defRPr sz="3265" b="0">
                <a:solidFill>
                  <a:schemeClr val="bg1"/>
                </a:solidFill>
                <a:latin typeface="+mn-lt"/>
                <a:cs typeface="Calibri" panose="020F0502020204030204" pitchFamily="34" charset="0"/>
              </a:defRPr>
            </a:lvl1pPr>
          </a:lstStyle>
          <a:p>
            <a:r>
              <a:rPr lang="en-US"/>
              <a:t>CLICK TO EDIT MASTER TITLE STYLE</a:t>
            </a:r>
          </a:p>
        </p:txBody>
      </p:sp>
      <p:pic>
        <p:nvPicPr>
          <p:cNvPr id="2" name="Picture 1" descr="Logo&#10;&#10;AI-generated content may be incorrect.">
            <a:extLst>
              <a:ext uri="{FF2B5EF4-FFF2-40B4-BE49-F238E27FC236}">
                <a16:creationId xmlns:a16="http://schemas.microsoft.com/office/drawing/2014/main" id="{AB44F99F-0059-69BD-0702-598A576BCE8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815936" y="6173981"/>
            <a:ext cx="1048176" cy="398020"/>
          </a:xfrm>
          <a:prstGeom prst="rect">
            <a:avLst/>
          </a:prstGeom>
        </p:spPr>
      </p:pic>
    </p:spTree>
    <p:extLst>
      <p:ext uri="{BB962C8B-B14F-4D97-AF65-F5344CB8AC3E}">
        <p14:creationId xmlns:p14="http://schemas.microsoft.com/office/powerpoint/2010/main" val="2290726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AC8CB9D-C418-4BA2-9B6F-773E2E66F624}"/>
              </a:ext>
            </a:extLst>
          </p:cNvPr>
          <p:cNvCxnSpPr/>
          <p:nvPr/>
        </p:nvCxnSpPr>
        <p:spPr>
          <a:xfrm>
            <a:off x="473327" y="955857"/>
            <a:ext cx="11245346" cy="0"/>
          </a:xfrm>
          <a:prstGeom prst="line">
            <a:avLst/>
          </a:prstGeom>
          <a:ln w="19050">
            <a:solidFill>
              <a:schemeClr val="accent2"/>
            </a:solidFill>
          </a:ln>
        </p:spPr>
        <p:style>
          <a:lnRef idx="1">
            <a:schemeClr val="accent2"/>
          </a:lnRef>
          <a:fillRef idx="0">
            <a:schemeClr val="accent2"/>
          </a:fillRef>
          <a:effectRef idx="0">
            <a:schemeClr val="accent2"/>
          </a:effectRef>
          <a:fontRef idx="minor">
            <a:schemeClr val="tx1"/>
          </a:fontRef>
        </p:style>
      </p:cxnSp>
      <p:sp>
        <p:nvSpPr>
          <p:cNvPr id="5" name="Triangle 6">
            <a:extLst>
              <a:ext uri="{FF2B5EF4-FFF2-40B4-BE49-F238E27FC236}">
                <a16:creationId xmlns:a16="http://schemas.microsoft.com/office/drawing/2014/main" id="{926393A7-2F8F-45A4-B022-A24443214FB7}"/>
              </a:ext>
            </a:extLst>
          </p:cNvPr>
          <p:cNvSpPr/>
          <p:nvPr/>
        </p:nvSpPr>
        <p:spPr>
          <a:xfrm rot="16200000">
            <a:off x="8882225" y="-2130961"/>
            <a:ext cx="1201729" cy="5417820"/>
          </a:xfrm>
          <a:prstGeom prst="triangle">
            <a:avLst>
              <a:gd name="adj" fmla="val 100000"/>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accent4"/>
              </a:solidFill>
              <a:latin typeface="Segoe UI Semibold" panose="020B0702040204020203" pitchFamily="34" charset="0"/>
              <a:cs typeface="Segoe UI Semibold" panose="020B0702040204020203" pitchFamily="34" charset="0"/>
            </a:endParaRPr>
          </a:p>
        </p:txBody>
      </p:sp>
      <p:sp>
        <p:nvSpPr>
          <p:cNvPr id="7" name="Text Placeholder 6">
            <a:extLst>
              <a:ext uri="{FF2B5EF4-FFF2-40B4-BE49-F238E27FC236}">
                <a16:creationId xmlns:a16="http://schemas.microsoft.com/office/drawing/2014/main" id="{7CA43307-5D99-4AE6-9FE3-92B84F7DF91E}"/>
              </a:ext>
            </a:extLst>
          </p:cNvPr>
          <p:cNvSpPr>
            <a:spLocks noGrp="1"/>
          </p:cNvSpPr>
          <p:nvPr>
            <p:ph type="body" sz="quarter" idx="10"/>
          </p:nvPr>
        </p:nvSpPr>
        <p:spPr>
          <a:xfrm>
            <a:off x="381000" y="228600"/>
            <a:ext cx="8823325" cy="553998"/>
          </a:xfrm>
        </p:spPr>
        <p:txBody>
          <a:bodyPr/>
          <a:lstStyle>
            <a:lvl1pPr>
              <a:defRPr sz="3600" b="1">
                <a:solidFill>
                  <a:schemeClr val="accent4"/>
                </a:solidFill>
                <a:latin typeface="Segoe UI Semibold" panose="020B0702040204020203" pitchFamily="34" charset="0"/>
                <a:cs typeface="Segoe UI Semibold" panose="020B0702040204020203" pitchFamily="34" charset="0"/>
              </a:defRPr>
            </a:lvl1pPr>
            <a:lvl2pPr marL="1588" indent="0">
              <a:buNone/>
              <a:defRPr/>
            </a:lvl2pPr>
            <a:lvl3pPr marL="195242" indent="0">
              <a:buNone/>
              <a:defRPr/>
            </a:lvl3pPr>
            <a:lvl4pPr marL="458739" indent="0">
              <a:buNone/>
              <a:defRPr/>
            </a:lvl4pPr>
            <a:lvl5pPr marL="619567" indent="0">
              <a:buNone/>
              <a:defRPr/>
            </a:lvl5pPr>
          </a:lstStyle>
          <a:p>
            <a:pPr lvl="0"/>
            <a:r>
              <a:rPr lang="en-US"/>
              <a:t>Click to edit Master text styles</a:t>
            </a:r>
          </a:p>
        </p:txBody>
      </p:sp>
      <p:pic>
        <p:nvPicPr>
          <p:cNvPr id="8" name="Picture 7">
            <a:extLst>
              <a:ext uri="{FF2B5EF4-FFF2-40B4-BE49-F238E27FC236}">
                <a16:creationId xmlns:a16="http://schemas.microsoft.com/office/drawing/2014/main" id="{FDEA5682-AFDE-4FD4-A9A0-E7CB2327A7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2517" y="5981700"/>
            <a:ext cx="1430383" cy="960120"/>
          </a:xfrm>
          <a:prstGeom prst="rect">
            <a:avLst/>
          </a:prstGeom>
        </p:spPr>
      </p:pic>
    </p:spTree>
    <p:extLst>
      <p:ext uri="{BB962C8B-B14F-4D97-AF65-F5344CB8AC3E}">
        <p14:creationId xmlns:p14="http://schemas.microsoft.com/office/powerpoint/2010/main" val="1883047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64163" y="810751"/>
            <a:ext cx="11365688" cy="680198"/>
          </a:xfrm>
          <a:prstGeom prst="rect">
            <a:avLst/>
          </a:prstGeom>
        </p:spPr>
        <p:txBody>
          <a:bodyPr vert="horz" lIns="91440" tIns="45720" rIns="91440" bIns="45720" rtlCol="0" anchor="ctr">
            <a:noAutofit/>
          </a:bodyPr>
          <a:lstStyle>
            <a:lvl1pPr>
              <a:defRPr lang="en-US" sz="4000" b="1">
                <a:solidFill>
                  <a:schemeClr val="tx1"/>
                </a:solidFill>
                <a:latin typeface="+mn-lt"/>
              </a:defRPr>
            </a:lvl1pPr>
          </a:lstStyle>
          <a:p>
            <a:pPr marL="0" lvl="0"/>
            <a:r>
              <a:rPr lang="en-US"/>
              <a:t>Add a photo to the bottom green triangle here</a:t>
            </a:r>
          </a:p>
        </p:txBody>
      </p:sp>
      <p:sp>
        <p:nvSpPr>
          <p:cNvPr id="4" name="Triangle 3">
            <a:extLst>
              <a:ext uri="{FF2B5EF4-FFF2-40B4-BE49-F238E27FC236}">
                <a16:creationId xmlns:a16="http://schemas.microsoft.com/office/drawing/2014/main" id="{F5E6F0E6-329E-504D-BE1D-490C7D9DDDA9}"/>
              </a:ext>
            </a:extLst>
          </p:cNvPr>
          <p:cNvSpPr/>
          <p:nvPr userDrawn="1"/>
        </p:nvSpPr>
        <p:spPr>
          <a:xfrm rot="5400000">
            <a:off x="7732466" y="-3180345"/>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99E79421-32C7-F54A-8BEE-55B861998C85}"/>
              </a:ext>
            </a:extLst>
          </p:cNvPr>
          <p:cNvSpPr>
            <a:spLocks noGrp="1"/>
          </p:cNvSpPr>
          <p:nvPr>
            <p:ph type="pic" sz="quarter" idx="10"/>
          </p:nvPr>
        </p:nvSpPr>
        <p:spPr>
          <a:xfrm>
            <a:off x="-13447" y="5539056"/>
            <a:ext cx="7639878" cy="1318944"/>
          </a:xfrm>
          <a:prstGeom prst="rtTriangle">
            <a:avLst/>
          </a:prstGeom>
          <a:solidFill>
            <a:schemeClr val="accent2"/>
          </a:solidFill>
        </p:spPr>
        <p:txBody>
          <a:bodyPr/>
          <a:lstStyle/>
          <a:p>
            <a:endParaRPr lang="en-US"/>
          </a:p>
        </p:txBody>
      </p:sp>
      <p:sp>
        <p:nvSpPr>
          <p:cNvPr id="7" name="Text Placeholder 29">
            <a:extLst>
              <a:ext uri="{FF2B5EF4-FFF2-40B4-BE49-F238E27FC236}">
                <a16:creationId xmlns:a16="http://schemas.microsoft.com/office/drawing/2014/main" id="{5A22196A-4B76-644B-917B-85AA0E9A71F1}"/>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accent6">
                    <a:lumMod val="85000"/>
                    <a:lumOff val="15000"/>
                  </a:schemeClr>
                </a:solidFill>
              </a:defRPr>
            </a:lvl1pPr>
            <a:lvl2pPr marL="193655" indent="-192067" algn="l">
              <a:buClr>
                <a:schemeClr val="accent2"/>
              </a:buClr>
              <a:buFont typeface=".Lucida Grande UI Regular"/>
              <a:buChar char="►"/>
              <a:defRPr sz="2000">
                <a:solidFill>
                  <a:schemeClr val="accent6">
                    <a:lumMod val="85000"/>
                    <a:lumOff val="15000"/>
                  </a:schemeClr>
                </a:solidFill>
              </a:defRPr>
            </a:lvl2pPr>
            <a:lvl3pPr marL="457152" indent="-261910" algn="l">
              <a:buClr>
                <a:schemeClr val="accent2"/>
              </a:buClr>
              <a:buFont typeface="Arial" panose="020B0604020202020204" pitchFamily="34" charset="0"/>
              <a:buChar char="•"/>
              <a:defRPr sz="2000">
                <a:solidFill>
                  <a:schemeClr val="accent6">
                    <a:lumMod val="85000"/>
                    <a:lumOff val="15000"/>
                  </a:schemeClr>
                </a:solidFill>
              </a:defRPr>
            </a:lvl3pPr>
            <a:lvl4pPr marL="614298" indent="-155559" algn="l">
              <a:buClr>
                <a:schemeClr val="accent2"/>
              </a:buClr>
              <a:buFont typeface=".PingFang SC Regular"/>
              <a:buChar char="・"/>
              <a:defRPr sz="1600">
                <a:solidFill>
                  <a:schemeClr val="accent6">
                    <a:lumMod val="85000"/>
                    <a:lumOff val="15000"/>
                  </a:schemeClr>
                </a:solidFill>
              </a:defRPr>
            </a:lvl4pPr>
            <a:lvl5pPr algn="l">
              <a:buClr>
                <a:schemeClr val="accent2"/>
              </a:buClr>
              <a:defRPr sz="1600">
                <a:solidFill>
                  <a:schemeClr val="accent6">
                    <a:lumMod val="85000"/>
                    <a:lumOff val="1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4318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3155B-C6F4-951B-56AE-2C02DC4D74E0}"/>
              </a:ext>
            </a:extLst>
          </p:cNvPr>
          <p:cNvSpPr>
            <a:spLocks noGrp="1"/>
          </p:cNvSpPr>
          <p:nvPr>
            <p:ph type="ctrTitle"/>
          </p:nvPr>
        </p:nvSpPr>
        <p:spPr>
          <a:xfrm>
            <a:off x="1524000" y="1663304"/>
            <a:ext cx="9144000" cy="1846659"/>
          </a:xfrm>
        </p:spPr>
        <p:txBody>
          <a:bodyPr anchor="b"/>
          <a:lstStyle>
            <a:lvl1pPr algn="ctr">
              <a:defRPr sz="6000">
                <a:latin typeface="Segoe UI Semibold" panose="020B0702040204020203" pitchFamily="34" charset="0"/>
                <a:ea typeface="Segoe UI Black" panose="020B0A02040204020203" pitchFamily="34" charset="0"/>
                <a:cs typeface="Segoe UI Semibold" panose="020B0702040204020203"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F6A39EBE-4613-8A0A-E447-0931F6E23B3C}"/>
              </a:ext>
            </a:extLst>
          </p:cNvPr>
          <p:cNvSpPr>
            <a:spLocks noGrp="1"/>
          </p:cNvSpPr>
          <p:nvPr>
            <p:ph type="subTitle" idx="1"/>
          </p:nvPr>
        </p:nvSpPr>
        <p:spPr>
          <a:xfrm>
            <a:off x="1524000" y="3602038"/>
            <a:ext cx="9144000" cy="369332"/>
          </a:xfrm>
        </p:spPr>
        <p:txBody>
          <a:bodyPr/>
          <a:lstStyle>
            <a:lvl1pPr marL="0" indent="0" algn="ctr">
              <a:buNone/>
              <a:defRPr sz="2400">
                <a:latin typeface="Segoe UI Semibold" panose="020B0702040204020203" pitchFamily="34" charset="0"/>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71805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8EC5093-76F8-49DE-8F33-6006C2E33452}"/>
              </a:ext>
            </a:extLst>
          </p:cNvPr>
          <p:cNvGraphicFramePr>
            <a:graphicFrameLocks noChangeAspect="1"/>
          </p:cNvGraphicFramePr>
          <p:nvPr userDrawn="1">
            <p:custDataLst>
              <p:tags r:id="rId1"/>
            </p:custDataLst>
          </p:nvPr>
        </p:nvGraphicFramePr>
        <p:xfrm>
          <a:off x="1620" y="1620"/>
          <a:ext cx="1620" cy="1620"/>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4" name="Object 3" hidden="1">
                        <a:extLst>
                          <a:ext uri="{FF2B5EF4-FFF2-40B4-BE49-F238E27FC236}">
                            <a16:creationId xmlns:a16="http://schemas.microsoft.com/office/drawing/2014/main" id="{08EC5093-76F8-49DE-8F33-6006C2E33452}"/>
                          </a:ext>
                        </a:extLst>
                      </p:cNvPr>
                      <p:cNvPicPr/>
                      <p:nvPr/>
                    </p:nvPicPr>
                    <p:blipFill>
                      <a:blip r:embed="rId5"/>
                      <a:stretch>
                        <a:fillRect/>
                      </a:stretch>
                    </p:blipFill>
                    <p:spPr>
                      <a:xfrm>
                        <a:off x="1620" y="1620"/>
                        <a:ext cx="1620" cy="1620"/>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73A1F52B-61DC-4324-A077-C37EB74DAA7A}"/>
              </a:ext>
            </a:extLst>
          </p:cNvPr>
          <p:cNvSpPr/>
          <p:nvPr userDrawn="1">
            <p:custDataLst>
              <p:tags r:id="rId2"/>
            </p:custDataLst>
          </p:nvPr>
        </p:nvSpPr>
        <p:spPr>
          <a:xfrm>
            <a:off x="0" y="0"/>
            <a:ext cx="161977"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1" i="0" baseline="0">
              <a:solidFill>
                <a:schemeClr val="tx1"/>
              </a:solidFill>
              <a:latin typeface="Franklin Gothic Demi Cond" panose="020B0706030402020204" pitchFamily="34" charset="0"/>
              <a:ea typeface="+mj-ea"/>
              <a:cs typeface="+mj-cs"/>
              <a:sym typeface="Franklin Gothic Demi Cond" panose="020B0706030402020204" pitchFamily="34" charset="0"/>
            </a:endParaRPr>
          </a:p>
        </p:txBody>
      </p:sp>
      <p:sp>
        <p:nvSpPr>
          <p:cNvPr id="7" name="Title 1"/>
          <p:cNvSpPr>
            <a:spLocks noGrp="1"/>
          </p:cNvSpPr>
          <p:nvPr>
            <p:ph type="title" hasCustomPrompt="1"/>
          </p:nvPr>
        </p:nvSpPr>
        <p:spPr>
          <a:xfrm>
            <a:off x="1984074" y="2514600"/>
            <a:ext cx="5441740" cy="2006600"/>
          </a:xfrm>
          <a:prstGeom prst="rect">
            <a:avLst/>
          </a:prstGeom>
        </p:spPr>
        <p:txBody>
          <a:bodyPr lIns="0" tIns="0" rIns="0" bIns="0" anchor="ctr">
            <a:noAutofit/>
          </a:bodyPr>
          <a:lstStyle>
            <a:lvl1pPr algn="l">
              <a:defRPr sz="4400" b="1" i="0" cap="none">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8" name="Text Placeholder 2"/>
          <p:cNvSpPr>
            <a:spLocks noGrp="1"/>
          </p:cNvSpPr>
          <p:nvPr>
            <p:ph type="body" idx="1" hasCustomPrompt="1"/>
          </p:nvPr>
        </p:nvSpPr>
        <p:spPr>
          <a:xfrm>
            <a:off x="1984073" y="4546601"/>
            <a:ext cx="5441740" cy="292100"/>
          </a:xfrm>
          <a:prstGeom prst="rect">
            <a:avLst/>
          </a:prstGeom>
        </p:spPr>
        <p:txBody>
          <a:bodyPr lIns="0" tIns="0" rIns="0" bIns="0">
            <a:noAutofit/>
          </a:bodyPr>
          <a:lstStyle>
            <a:lvl1pPr marL="0" indent="0" algn="l">
              <a:buNone/>
              <a:defRPr sz="1800" b="1">
                <a:solidFill>
                  <a:schemeClr val="bg1"/>
                </a:solidFill>
                <a:latin typeface="Segoe UI Semibold" panose="020B0702040204020203" pitchFamily="34" charset="0"/>
                <a:cs typeface="Segoe UI Semibold" panose="020B0702040204020203" pitchFamily="34" charset="0"/>
              </a:defRPr>
            </a:lvl1pPr>
            <a:lvl2pPr marL="457198" indent="0">
              <a:buNone/>
              <a:defRPr sz="1800">
                <a:solidFill>
                  <a:schemeClr val="tx1">
                    <a:tint val="75000"/>
                  </a:schemeClr>
                </a:solidFill>
              </a:defRPr>
            </a:lvl2pPr>
            <a:lvl3pPr marL="914396" indent="0">
              <a:buNone/>
              <a:defRPr sz="1600">
                <a:solidFill>
                  <a:schemeClr val="tx1">
                    <a:tint val="75000"/>
                  </a:schemeClr>
                </a:solidFill>
              </a:defRPr>
            </a:lvl3pPr>
            <a:lvl4pPr marL="1371594" indent="0">
              <a:buNone/>
              <a:defRPr sz="1400">
                <a:solidFill>
                  <a:schemeClr val="tx1">
                    <a:tint val="75000"/>
                  </a:schemeClr>
                </a:solidFill>
              </a:defRPr>
            </a:lvl4pPr>
            <a:lvl5pPr marL="1828793" indent="0">
              <a:buNone/>
              <a:defRPr sz="1400">
                <a:solidFill>
                  <a:schemeClr val="tx1">
                    <a:tint val="75000"/>
                  </a:schemeClr>
                </a:solidFill>
              </a:defRPr>
            </a:lvl5pPr>
            <a:lvl6pPr marL="2285991" indent="0">
              <a:buNone/>
              <a:defRPr sz="1400">
                <a:solidFill>
                  <a:schemeClr val="tx1">
                    <a:tint val="75000"/>
                  </a:schemeClr>
                </a:solidFill>
              </a:defRPr>
            </a:lvl6pPr>
            <a:lvl7pPr marL="2743189" indent="0">
              <a:buNone/>
              <a:defRPr sz="1400">
                <a:solidFill>
                  <a:schemeClr val="tx1">
                    <a:tint val="75000"/>
                  </a:schemeClr>
                </a:solidFill>
              </a:defRPr>
            </a:lvl7pPr>
            <a:lvl8pPr marL="3200387" indent="0">
              <a:buNone/>
              <a:defRPr sz="1400">
                <a:solidFill>
                  <a:schemeClr val="tx1">
                    <a:tint val="75000"/>
                  </a:schemeClr>
                </a:solidFill>
              </a:defRPr>
            </a:lvl8pPr>
            <a:lvl9pPr marL="3657586" indent="0">
              <a:buNone/>
              <a:defRPr sz="1400">
                <a:solidFill>
                  <a:schemeClr val="tx1">
                    <a:tint val="75000"/>
                  </a:schemeClr>
                </a:solidFill>
              </a:defRPr>
            </a:lvl9pPr>
          </a:lstStyle>
          <a:p>
            <a:pPr lvl="0"/>
            <a:r>
              <a:rPr lang="en-US"/>
              <a:t>Click to edit Master text styles</a:t>
            </a:r>
          </a:p>
        </p:txBody>
      </p:sp>
      <p:sp>
        <p:nvSpPr>
          <p:cNvPr id="12" name="Right Triangle 11">
            <a:extLst>
              <a:ext uri="{FF2B5EF4-FFF2-40B4-BE49-F238E27FC236}">
                <a16:creationId xmlns:a16="http://schemas.microsoft.com/office/drawing/2014/main" id="{55EB5704-3C92-4CFB-9F02-9B3474CC089E}"/>
              </a:ext>
            </a:extLst>
          </p:cNvPr>
          <p:cNvSpPr/>
          <p:nvPr userDrawn="1"/>
        </p:nvSpPr>
        <p:spPr>
          <a:xfrm rot="13500000">
            <a:off x="-1265973" y="2256305"/>
            <a:ext cx="2531946" cy="2531984"/>
          </a:xfrm>
          <a:prstGeom prst="rtTriangl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a:solidFill>
                <a:schemeClr val="tx1"/>
              </a:solidFill>
            </a:endParaRPr>
          </a:p>
        </p:txBody>
      </p:sp>
      <p:pic>
        <p:nvPicPr>
          <p:cNvPr id="5" name="Picture 4" descr="Logo&#10;&#10;AI-generated content may be incorrect.">
            <a:extLst>
              <a:ext uri="{FF2B5EF4-FFF2-40B4-BE49-F238E27FC236}">
                <a16:creationId xmlns:a16="http://schemas.microsoft.com/office/drawing/2014/main" id="{E27D957F-7CF0-2D22-2ED4-C011DD58E0A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815936" y="6173981"/>
            <a:ext cx="1048176" cy="398020"/>
          </a:xfrm>
          <a:prstGeom prst="rect">
            <a:avLst/>
          </a:prstGeom>
        </p:spPr>
      </p:pic>
    </p:spTree>
    <p:extLst>
      <p:ext uri="{BB962C8B-B14F-4D97-AF65-F5344CB8AC3E}">
        <p14:creationId xmlns:p14="http://schemas.microsoft.com/office/powerpoint/2010/main" val="1318845277"/>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8EC5093-76F8-49DE-8F33-6006C2E33452}"/>
              </a:ext>
            </a:extLst>
          </p:cNvPr>
          <p:cNvGraphicFramePr>
            <a:graphicFrameLocks noChangeAspect="1"/>
          </p:cNvGraphicFramePr>
          <p:nvPr userDrawn="1">
            <p:custDataLst>
              <p:tags r:id="rId1"/>
            </p:custDataLst>
          </p:nvPr>
        </p:nvGraphicFramePr>
        <p:xfrm>
          <a:off x="1620" y="1620"/>
          <a:ext cx="1620" cy="1620"/>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4" name="Object 3" hidden="1">
                        <a:extLst>
                          <a:ext uri="{FF2B5EF4-FFF2-40B4-BE49-F238E27FC236}">
                            <a16:creationId xmlns:a16="http://schemas.microsoft.com/office/drawing/2014/main" id="{08EC5093-76F8-49DE-8F33-6006C2E33452}"/>
                          </a:ext>
                        </a:extLst>
                      </p:cNvPr>
                      <p:cNvPicPr/>
                      <p:nvPr/>
                    </p:nvPicPr>
                    <p:blipFill>
                      <a:blip r:embed="rId5"/>
                      <a:stretch>
                        <a:fillRect/>
                      </a:stretch>
                    </p:blipFill>
                    <p:spPr>
                      <a:xfrm>
                        <a:off x="1620" y="1620"/>
                        <a:ext cx="1620" cy="1620"/>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73A1F52B-61DC-4324-A077-C37EB74DAA7A}"/>
              </a:ext>
            </a:extLst>
          </p:cNvPr>
          <p:cNvSpPr/>
          <p:nvPr userDrawn="1">
            <p:custDataLst>
              <p:tags r:id="rId2"/>
            </p:custDataLst>
          </p:nvPr>
        </p:nvSpPr>
        <p:spPr>
          <a:xfrm>
            <a:off x="0" y="0"/>
            <a:ext cx="161977"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1" i="0" baseline="0">
              <a:solidFill>
                <a:schemeClr val="tx1"/>
              </a:solidFill>
              <a:latin typeface="Franklin Gothic Demi Cond" panose="020B0706030402020204" pitchFamily="34" charset="0"/>
              <a:ea typeface="+mj-ea"/>
              <a:cs typeface="+mj-cs"/>
              <a:sym typeface="Franklin Gothic Demi Cond" panose="020B0706030402020204" pitchFamily="34" charset="0"/>
            </a:endParaRPr>
          </a:p>
        </p:txBody>
      </p:sp>
      <p:sp>
        <p:nvSpPr>
          <p:cNvPr id="7" name="Title 1"/>
          <p:cNvSpPr>
            <a:spLocks noGrp="1"/>
          </p:cNvSpPr>
          <p:nvPr>
            <p:ph type="title" hasCustomPrompt="1"/>
          </p:nvPr>
        </p:nvSpPr>
        <p:spPr>
          <a:xfrm>
            <a:off x="1984074" y="2514600"/>
            <a:ext cx="5441740" cy="2006600"/>
          </a:xfrm>
          <a:prstGeom prst="rect">
            <a:avLst/>
          </a:prstGeom>
        </p:spPr>
        <p:txBody>
          <a:bodyPr lIns="0" tIns="0" rIns="0" bIns="0" anchor="ctr">
            <a:noAutofit/>
          </a:bodyPr>
          <a:lstStyle>
            <a:lvl1pPr algn="l">
              <a:defRPr sz="4400" b="1" i="0" cap="none">
                <a:solidFill>
                  <a:schemeClr val="tx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8" name="Text Placeholder 2"/>
          <p:cNvSpPr>
            <a:spLocks noGrp="1"/>
          </p:cNvSpPr>
          <p:nvPr>
            <p:ph type="body" idx="1" hasCustomPrompt="1"/>
          </p:nvPr>
        </p:nvSpPr>
        <p:spPr>
          <a:xfrm>
            <a:off x="1984073" y="4546601"/>
            <a:ext cx="5441740" cy="292100"/>
          </a:xfrm>
          <a:prstGeom prst="rect">
            <a:avLst/>
          </a:prstGeom>
        </p:spPr>
        <p:txBody>
          <a:bodyPr lIns="0" tIns="0" rIns="0" bIns="0">
            <a:noAutofit/>
          </a:bodyPr>
          <a:lstStyle>
            <a:lvl1pPr marL="0" indent="0" algn="l">
              <a:buNone/>
              <a:defRPr sz="1800" b="1">
                <a:solidFill>
                  <a:schemeClr val="tx1"/>
                </a:solidFill>
                <a:latin typeface="Segoe UI Semibold" panose="020B0702040204020203" pitchFamily="34" charset="0"/>
                <a:cs typeface="Segoe UI Semibold" panose="020B0702040204020203" pitchFamily="34" charset="0"/>
              </a:defRPr>
            </a:lvl1pPr>
            <a:lvl2pPr marL="457198" indent="0">
              <a:buNone/>
              <a:defRPr sz="1800">
                <a:solidFill>
                  <a:schemeClr val="tx1">
                    <a:tint val="75000"/>
                  </a:schemeClr>
                </a:solidFill>
              </a:defRPr>
            </a:lvl2pPr>
            <a:lvl3pPr marL="914396" indent="0">
              <a:buNone/>
              <a:defRPr sz="1600">
                <a:solidFill>
                  <a:schemeClr val="tx1">
                    <a:tint val="75000"/>
                  </a:schemeClr>
                </a:solidFill>
              </a:defRPr>
            </a:lvl3pPr>
            <a:lvl4pPr marL="1371594" indent="0">
              <a:buNone/>
              <a:defRPr sz="1400">
                <a:solidFill>
                  <a:schemeClr val="tx1">
                    <a:tint val="75000"/>
                  </a:schemeClr>
                </a:solidFill>
              </a:defRPr>
            </a:lvl4pPr>
            <a:lvl5pPr marL="1828793" indent="0">
              <a:buNone/>
              <a:defRPr sz="1400">
                <a:solidFill>
                  <a:schemeClr val="tx1">
                    <a:tint val="75000"/>
                  </a:schemeClr>
                </a:solidFill>
              </a:defRPr>
            </a:lvl5pPr>
            <a:lvl6pPr marL="2285991" indent="0">
              <a:buNone/>
              <a:defRPr sz="1400">
                <a:solidFill>
                  <a:schemeClr val="tx1">
                    <a:tint val="75000"/>
                  </a:schemeClr>
                </a:solidFill>
              </a:defRPr>
            </a:lvl6pPr>
            <a:lvl7pPr marL="2743189" indent="0">
              <a:buNone/>
              <a:defRPr sz="1400">
                <a:solidFill>
                  <a:schemeClr val="tx1">
                    <a:tint val="75000"/>
                  </a:schemeClr>
                </a:solidFill>
              </a:defRPr>
            </a:lvl7pPr>
            <a:lvl8pPr marL="3200387" indent="0">
              <a:buNone/>
              <a:defRPr sz="1400">
                <a:solidFill>
                  <a:schemeClr val="tx1">
                    <a:tint val="75000"/>
                  </a:schemeClr>
                </a:solidFill>
              </a:defRPr>
            </a:lvl8pPr>
            <a:lvl9pPr marL="3657586" indent="0">
              <a:buNone/>
              <a:defRPr sz="1400">
                <a:solidFill>
                  <a:schemeClr val="tx1">
                    <a:tint val="75000"/>
                  </a:schemeClr>
                </a:solidFill>
              </a:defRPr>
            </a:lvl9pPr>
          </a:lstStyle>
          <a:p>
            <a:pPr lvl="0"/>
            <a:r>
              <a:rPr lang="en-US"/>
              <a:t>Click to edit Master text styles</a:t>
            </a:r>
          </a:p>
        </p:txBody>
      </p:sp>
      <p:sp>
        <p:nvSpPr>
          <p:cNvPr id="12" name="Right Triangle 11">
            <a:extLst>
              <a:ext uri="{FF2B5EF4-FFF2-40B4-BE49-F238E27FC236}">
                <a16:creationId xmlns:a16="http://schemas.microsoft.com/office/drawing/2014/main" id="{55EB5704-3C92-4CFB-9F02-9B3474CC089E}"/>
              </a:ext>
            </a:extLst>
          </p:cNvPr>
          <p:cNvSpPr/>
          <p:nvPr userDrawn="1"/>
        </p:nvSpPr>
        <p:spPr>
          <a:xfrm rot="13500000">
            <a:off x="-1265973" y="2256305"/>
            <a:ext cx="2531946" cy="2531984"/>
          </a:xfrm>
          <a:prstGeom prst="rtTriangl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a:solidFill>
                <a:schemeClr val="tx1"/>
              </a:solidFill>
            </a:endParaRPr>
          </a:p>
        </p:txBody>
      </p:sp>
      <p:pic>
        <p:nvPicPr>
          <p:cNvPr id="2" name="Picture 1">
            <a:extLst>
              <a:ext uri="{FF2B5EF4-FFF2-40B4-BE49-F238E27FC236}">
                <a16:creationId xmlns:a16="http://schemas.microsoft.com/office/drawing/2014/main" id="{6011CA93-B2EF-BBCA-7E3B-EADA68A83DA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793870" y="6190128"/>
            <a:ext cx="1098346" cy="461090"/>
          </a:xfrm>
          <a:prstGeom prst="rect">
            <a:avLst/>
          </a:prstGeom>
        </p:spPr>
      </p:pic>
    </p:spTree>
    <p:extLst>
      <p:ext uri="{BB962C8B-B14F-4D97-AF65-F5344CB8AC3E}">
        <p14:creationId xmlns:p14="http://schemas.microsoft.com/office/powerpoint/2010/main" val="23154622"/>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Landing Slide">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2161" y="1622"/>
          <a:ext cx="2159" cy="1619"/>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2161" y="1622"/>
                        <a:ext cx="2159" cy="1619"/>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754AC5AB-9D5A-4E12-952B-CAA102317B4D}"/>
              </a:ext>
            </a:extLst>
          </p:cNvPr>
          <p:cNvSpPr/>
          <p:nvPr userDrawn="1">
            <p:custDataLst>
              <p:tags r:id="rId2"/>
            </p:custDataLst>
          </p:nvPr>
        </p:nvSpPr>
        <p:spPr>
          <a:xfrm>
            <a:off x="0" y="0"/>
            <a:ext cx="161977"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65" b="0" i="0" baseline="0">
              <a:solidFill>
                <a:schemeClr val="tx1"/>
              </a:solidFill>
              <a:latin typeface="Franklin Gothic Demi Cond" panose="020B0706030402020204" pitchFamily="34" charset="0"/>
              <a:ea typeface="+mj-ea"/>
              <a:cs typeface="Calibri" panose="020F0502020204030204" pitchFamily="34" charset="0"/>
              <a:sym typeface="Franklin Gothic Demi Cond" panose="020B0706030402020204" pitchFamily="34" charset="0"/>
            </a:endParaRPr>
          </a:p>
        </p:txBody>
      </p:sp>
      <p:sp>
        <p:nvSpPr>
          <p:cNvPr id="5" name="doc id" hidden="1"/>
          <p:cNvSpPr txBox="1">
            <a:spLocks noChangeArrowheads="1"/>
          </p:cNvSpPr>
          <p:nvPr userDrawn="1"/>
        </p:nvSpPr>
        <p:spPr bwMode="auto">
          <a:xfrm>
            <a:off x="11487911" y="37256"/>
            <a:ext cx="401720"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marL="0" marR="0" lvl="0" indent="0" algn="r" defTabSz="932962" rtl="0" eaLnBrk="1" fontAlgn="base" latinLnBrk="0" hangingPunct="1">
              <a:lnSpc>
                <a:spcPct val="100000"/>
              </a:lnSpc>
              <a:spcBef>
                <a:spcPct val="0"/>
              </a:spcBef>
              <a:spcAft>
                <a:spcPct val="0"/>
              </a:spcAft>
              <a:buClrTx/>
              <a:buSzTx/>
              <a:buFontTx/>
              <a:buNone/>
              <a:tabLst/>
              <a:defRPr/>
            </a:pPr>
            <a:endParaRPr kumimoji="0" lang="en-US" sz="1089" b="0" i="0" u="none" strike="noStrike" kern="1200" cap="none" spc="0" normalizeH="0" baseline="0" noProof="0">
              <a:ln>
                <a:noFill/>
              </a:ln>
              <a:solidFill>
                <a:srgbClr val="FFFFFF"/>
              </a:solidFill>
              <a:effectLst/>
              <a:uLnTx/>
              <a:uFillTx/>
              <a:latin typeface="Arial"/>
              <a:ea typeface="+mn-ea"/>
              <a:cs typeface="+mn-cs"/>
            </a:endParaRPr>
          </a:p>
        </p:txBody>
      </p:sp>
      <p:sp>
        <p:nvSpPr>
          <p:cNvPr id="57" name="Document type" hidden="1"/>
          <p:cNvSpPr txBox="1">
            <a:spLocks noChangeArrowheads="1"/>
          </p:cNvSpPr>
          <p:nvPr userDrawn="1"/>
        </p:nvSpPr>
        <p:spPr bwMode="gray">
          <a:xfrm>
            <a:off x="3085967" y="3652560"/>
            <a:ext cx="8478152" cy="224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marL="0" marR="0" lvl="0" indent="0" algn="l" defTabSz="932962" rtl="0" eaLnBrk="1" fontAlgn="base" latinLnBrk="0" hangingPunct="1">
              <a:lnSpc>
                <a:spcPct val="100000"/>
              </a:lnSpc>
              <a:spcBef>
                <a:spcPct val="0"/>
              </a:spcBef>
              <a:spcAft>
                <a:spcPct val="0"/>
              </a:spcAft>
              <a:buClrTx/>
              <a:buSzTx/>
              <a:buFontTx/>
              <a:buNone/>
              <a:tabLst/>
              <a:defRPr/>
            </a:pPr>
            <a:r>
              <a:rPr kumimoji="0" lang="en-US" sz="1428" b="0" i="0" u="none" strike="noStrike" kern="1200" cap="none" spc="0" normalizeH="0" baseline="0" noProof="0">
                <a:ln>
                  <a:noFill/>
                </a:ln>
                <a:solidFill>
                  <a:srgbClr val="FFFFFF"/>
                </a:solidFill>
                <a:effectLst/>
                <a:uLnTx/>
                <a:uFillTx/>
                <a:latin typeface="Arial"/>
                <a:ea typeface="+mn-ea"/>
                <a:cs typeface="+mn-cs"/>
              </a:rPr>
              <a:t>Document type | Date</a:t>
            </a:r>
          </a:p>
        </p:txBody>
      </p:sp>
      <p:sp>
        <p:nvSpPr>
          <p:cNvPr id="26" name="Disclaimer-English (United States)" hidden="1"/>
          <p:cNvSpPr>
            <a:spLocks noChangeArrowheads="1"/>
          </p:cNvSpPr>
          <p:nvPr userDrawn="1"/>
        </p:nvSpPr>
        <p:spPr bwMode="black">
          <a:xfrm>
            <a:off x="2837961" y="6381112"/>
            <a:ext cx="5224600" cy="388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noAutofit/>
          </a:bodyPr>
          <a:lstStyle/>
          <a:p>
            <a:pPr marL="0" marR="0" lvl="0" indent="0" algn="l" defTabSz="1094990" rtl="0" eaLnBrk="0" fontAlgn="base" latinLnBrk="0" hangingPunct="0">
              <a:lnSpc>
                <a:spcPct val="100000"/>
              </a:lnSpc>
              <a:spcBef>
                <a:spcPct val="0"/>
              </a:spcBef>
              <a:spcAft>
                <a:spcPct val="0"/>
              </a:spcAft>
              <a:buClrTx/>
              <a:buSzTx/>
              <a:buFontTx/>
              <a:buNone/>
              <a:tabLst/>
              <a:defRPr/>
            </a:pPr>
            <a:r>
              <a:rPr kumimoji="0" lang="en-US" sz="816" b="0" i="0" u="none" strike="noStrike" kern="1200" cap="none" spc="0" normalizeH="0" baseline="0" noProof="0">
                <a:ln>
                  <a:noFill/>
                </a:ln>
                <a:solidFill>
                  <a:srgbClr val="FFFFFF"/>
                </a:solidFill>
                <a:effectLst/>
                <a:uLnTx/>
                <a:uFillTx/>
                <a:latin typeface="Arial"/>
                <a:ea typeface="+mn-ea"/>
                <a:cs typeface="+mn-cs"/>
              </a:rPr>
              <a:t>CONFIDENTIAL AND PROPRIETARY</a:t>
            </a:r>
          </a:p>
          <a:p>
            <a:pPr marL="0" marR="0" lvl="0" indent="0" algn="l" defTabSz="1094990" rtl="0" eaLnBrk="0" fontAlgn="base" latinLnBrk="0" hangingPunct="0">
              <a:lnSpc>
                <a:spcPct val="100000"/>
              </a:lnSpc>
              <a:spcBef>
                <a:spcPct val="0"/>
              </a:spcBef>
              <a:spcAft>
                <a:spcPct val="0"/>
              </a:spcAft>
              <a:buClrTx/>
              <a:buSzTx/>
              <a:buFontTx/>
              <a:buNone/>
              <a:tabLst/>
              <a:defRPr/>
            </a:pPr>
            <a:r>
              <a:rPr kumimoji="0" lang="en-US" sz="816" b="0" i="0" u="none" strike="noStrike" kern="1200" cap="none" spc="0" normalizeH="0" baseline="0" noProof="0">
                <a:ln>
                  <a:noFill/>
                </a:ln>
                <a:solidFill>
                  <a:srgbClr val="FFFFFF"/>
                </a:solidFill>
                <a:effectLst/>
                <a:uLnTx/>
                <a:uFillTx/>
                <a:latin typeface="Arial"/>
                <a:ea typeface="+mn-ea"/>
                <a:cs typeface="+mn-cs"/>
              </a:rPr>
              <a:t>Any use of this material without specific permission of McKinsey &amp; Company is strictly prohibited</a:t>
            </a:r>
          </a:p>
        </p:txBody>
      </p:sp>
      <p:sp>
        <p:nvSpPr>
          <p:cNvPr id="11" name="Title 10">
            <a:extLst>
              <a:ext uri="{FF2B5EF4-FFF2-40B4-BE49-F238E27FC236}">
                <a16:creationId xmlns:a16="http://schemas.microsoft.com/office/drawing/2014/main" id="{9D6C37E6-066A-43B8-BCBB-885C4C9BD9EC}"/>
              </a:ext>
            </a:extLst>
          </p:cNvPr>
          <p:cNvSpPr>
            <a:spLocks noGrp="1"/>
          </p:cNvSpPr>
          <p:nvPr>
            <p:ph type="title" hasCustomPrompt="1"/>
          </p:nvPr>
        </p:nvSpPr>
        <p:spPr>
          <a:xfrm>
            <a:off x="1394556" y="2644172"/>
            <a:ext cx="10098505" cy="1569660"/>
          </a:xfrm>
          <a:prstGeom prst="rect">
            <a:avLst/>
          </a:prstGeom>
        </p:spPr>
        <p:txBody>
          <a:bodyPr wrap="square" anchor="ctr">
            <a:spAutoFit/>
          </a:bodyPr>
          <a:lstStyle>
            <a:lvl1pPr>
              <a:defRPr sz="4800" b="1">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15" name="Right Triangle 14">
            <a:extLst>
              <a:ext uri="{FF2B5EF4-FFF2-40B4-BE49-F238E27FC236}">
                <a16:creationId xmlns:a16="http://schemas.microsoft.com/office/drawing/2014/main" id="{3BA80537-E1FD-43A7-B1F7-B96B274FF2EA}"/>
              </a:ext>
            </a:extLst>
          </p:cNvPr>
          <p:cNvSpPr/>
          <p:nvPr userDrawn="1"/>
        </p:nvSpPr>
        <p:spPr>
          <a:xfrm rot="13500000">
            <a:off x="-865672" y="2563315"/>
            <a:ext cx="1731346" cy="1731371"/>
          </a:xfrm>
          <a:prstGeom prst="rtTriangl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a:solidFill>
                <a:schemeClr val="tx1"/>
              </a:solidFill>
            </a:endParaRPr>
          </a:p>
        </p:txBody>
      </p:sp>
      <p:pic>
        <p:nvPicPr>
          <p:cNvPr id="6" name="Picture 5" descr="Logo&#10;&#10;AI-generated content may be incorrect.">
            <a:extLst>
              <a:ext uri="{FF2B5EF4-FFF2-40B4-BE49-F238E27FC236}">
                <a16:creationId xmlns:a16="http://schemas.microsoft.com/office/drawing/2014/main" id="{E91E52A9-EA91-1B78-063F-0C2E6CD2A9F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815936" y="6173981"/>
            <a:ext cx="1048176" cy="398020"/>
          </a:xfrm>
          <a:prstGeom prst="rect">
            <a:avLst/>
          </a:prstGeom>
        </p:spPr>
      </p:pic>
    </p:spTree>
    <p:extLst>
      <p:ext uri="{BB962C8B-B14F-4D97-AF65-F5344CB8AC3E}">
        <p14:creationId xmlns:p14="http://schemas.microsoft.com/office/powerpoint/2010/main" val="2139616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Landing Slid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2161" y="1622"/>
          <a:ext cx="2159" cy="1619"/>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2161" y="1622"/>
                        <a:ext cx="2159" cy="1619"/>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754AC5AB-9D5A-4E12-952B-CAA102317B4D}"/>
              </a:ext>
            </a:extLst>
          </p:cNvPr>
          <p:cNvSpPr/>
          <p:nvPr userDrawn="1">
            <p:custDataLst>
              <p:tags r:id="rId2"/>
            </p:custDataLst>
          </p:nvPr>
        </p:nvSpPr>
        <p:spPr>
          <a:xfrm>
            <a:off x="0" y="0"/>
            <a:ext cx="161977"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65" b="0" i="0" baseline="0">
              <a:solidFill>
                <a:schemeClr val="tx1"/>
              </a:solidFill>
              <a:latin typeface="Franklin Gothic Demi Cond" panose="020B0706030402020204" pitchFamily="34" charset="0"/>
              <a:ea typeface="+mj-ea"/>
              <a:cs typeface="Calibri" panose="020F0502020204030204" pitchFamily="34" charset="0"/>
              <a:sym typeface="Franklin Gothic Demi Cond" panose="020B0706030402020204" pitchFamily="34" charset="0"/>
            </a:endParaRPr>
          </a:p>
        </p:txBody>
      </p:sp>
      <p:sp>
        <p:nvSpPr>
          <p:cNvPr id="5" name="doc id" hidden="1"/>
          <p:cNvSpPr txBox="1">
            <a:spLocks noChangeArrowheads="1"/>
          </p:cNvSpPr>
          <p:nvPr userDrawn="1"/>
        </p:nvSpPr>
        <p:spPr bwMode="auto">
          <a:xfrm>
            <a:off x="11487911" y="37256"/>
            <a:ext cx="401720"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marL="0" marR="0" lvl="0" indent="0" algn="r" defTabSz="932962" rtl="0" eaLnBrk="1" fontAlgn="base" latinLnBrk="0" hangingPunct="1">
              <a:lnSpc>
                <a:spcPct val="100000"/>
              </a:lnSpc>
              <a:spcBef>
                <a:spcPct val="0"/>
              </a:spcBef>
              <a:spcAft>
                <a:spcPct val="0"/>
              </a:spcAft>
              <a:buClrTx/>
              <a:buSzTx/>
              <a:buFontTx/>
              <a:buNone/>
              <a:tabLst/>
              <a:defRPr/>
            </a:pPr>
            <a:endParaRPr kumimoji="0" lang="en-US" sz="1089" b="0" i="0" u="none" strike="noStrike" kern="1200" cap="none" spc="0" normalizeH="0" baseline="0" noProof="0">
              <a:ln>
                <a:noFill/>
              </a:ln>
              <a:solidFill>
                <a:srgbClr val="FFFFFF"/>
              </a:solidFill>
              <a:effectLst/>
              <a:uLnTx/>
              <a:uFillTx/>
              <a:latin typeface="Arial"/>
              <a:ea typeface="+mn-ea"/>
              <a:cs typeface="+mn-cs"/>
            </a:endParaRPr>
          </a:p>
        </p:txBody>
      </p:sp>
      <p:sp>
        <p:nvSpPr>
          <p:cNvPr id="57" name="Document type" hidden="1"/>
          <p:cNvSpPr txBox="1">
            <a:spLocks noChangeArrowheads="1"/>
          </p:cNvSpPr>
          <p:nvPr userDrawn="1"/>
        </p:nvSpPr>
        <p:spPr bwMode="gray">
          <a:xfrm>
            <a:off x="3085967" y="3652560"/>
            <a:ext cx="8478152" cy="224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marL="0" marR="0" lvl="0" indent="0" algn="l" defTabSz="932962" rtl="0" eaLnBrk="1" fontAlgn="base" latinLnBrk="0" hangingPunct="1">
              <a:lnSpc>
                <a:spcPct val="100000"/>
              </a:lnSpc>
              <a:spcBef>
                <a:spcPct val="0"/>
              </a:spcBef>
              <a:spcAft>
                <a:spcPct val="0"/>
              </a:spcAft>
              <a:buClrTx/>
              <a:buSzTx/>
              <a:buFontTx/>
              <a:buNone/>
              <a:tabLst/>
              <a:defRPr/>
            </a:pPr>
            <a:r>
              <a:rPr kumimoji="0" lang="en-US" sz="1428" b="0" i="0" u="none" strike="noStrike" kern="1200" cap="none" spc="0" normalizeH="0" baseline="0" noProof="0">
                <a:ln>
                  <a:noFill/>
                </a:ln>
                <a:solidFill>
                  <a:srgbClr val="FFFFFF"/>
                </a:solidFill>
                <a:effectLst/>
                <a:uLnTx/>
                <a:uFillTx/>
                <a:latin typeface="Arial"/>
                <a:ea typeface="+mn-ea"/>
                <a:cs typeface="+mn-cs"/>
              </a:rPr>
              <a:t>Document type | Date</a:t>
            </a:r>
          </a:p>
        </p:txBody>
      </p:sp>
      <p:sp>
        <p:nvSpPr>
          <p:cNvPr id="26" name="Disclaimer-English (United States)" hidden="1"/>
          <p:cNvSpPr>
            <a:spLocks noChangeArrowheads="1"/>
          </p:cNvSpPr>
          <p:nvPr userDrawn="1"/>
        </p:nvSpPr>
        <p:spPr bwMode="black">
          <a:xfrm>
            <a:off x="2837961" y="6381112"/>
            <a:ext cx="5224600" cy="388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noAutofit/>
          </a:bodyPr>
          <a:lstStyle/>
          <a:p>
            <a:pPr marL="0" marR="0" lvl="0" indent="0" algn="l" defTabSz="1094990" rtl="0" eaLnBrk="0" fontAlgn="base" latinLnBrk="0" hangingPunct="0">
              <a:lnSpc>
                <a:spcPct val="100000"/>
              </a:lnSpc>
              <a:spcBef>
                <a:spcPct val="0"/>
              </a:spcBef>
              <a:spcAft>
                <a:spcPct val="0"/>
              </a:spcAft>
              <a:buClrTx/>
              <a:buSzTx/>
              <a:buFontTx/>
              <a:buNone/>
              <a:tabLst/>
              <a:defRPr/>
            </a:pPr>
            <a:r>
              <a:rPr kumimoji="0" lang="en-US" sz="816" b="0" i="0" u="none" strike="noStrike" kern="1200" cap="none" spc="0" normalizeH="0" baseline="0" noProof="0">
                <a:ln>
                  <a:noFill/>
                </a:ln>
                <a:solidFill>
                  <a:srgbClr val="FFFFFF"/>
                </a:solidFill>
                <a:effectLst/>
                <a:uLnTx/>
                <a:uFillTx/>
                <a:latin typeface="Arial"/>
                <a:ea typeface="+mn-ea"/>
                <a:cs typeface="+mn-cs"/>
              </a:rPr>
              <a:t>CONFIDENTIAL AND PROPRIETARY</a:t>
            </a:r>
          </a:p>
          <a:p>
            <a:pPr marL="0" marR="0" lvl="0" indent="0" algn="l" defTabSz="1094990" rtl="0" eaLnBrk="0" fontAlgn="base" latinLnBrk="0" hangingPunct="0">
              <a:lnSpc>
                <a:spcPct val="100000"/>
              </a:lnSpc>
              <a:spcBef>
                <a:spcPct val="0"/>
              </a:spcBef>
              <a:spcAft>
                <a:spcPct val="0"/>
              </a:spcAft>
              <a:buClrTx/>
              <a:buSzTx/>
              <a:buFontTx/>
              <a:buNone/>
              <a:tabLst/>
              <a:defRPr/>
            </a:pPr>
            <a:r>
              <a:rPr kumimoji="0" lang="en-US" sz="816" b="0" i="0" u="none" strike="noStrike" kern="1200" cap="none" spc="0" normalizeH="0" baseline="0" noProof="0">
                <a:ln>
                  <a:noFill/>
                </a:ln>
                <a:solidFill>
                  <a:srgbClr val="FFFFFF"/>
                </a:solidFill>
                <a:effectLst/>
                <a:uLnTx/>
                <a:uFillTx/>
                <a:latin typeface="Arial"/>
                <a:ea typeface="+mn-ea"/>
                <a:cs typeface="+mn-cs"/>
              </a:rPr>
              <a:t>Any use of this material without specific permission of McKinsey &amp; Company is strictly prohibited</a:t>
            </a:r>
          </a:p>
        </p:txBody>
      </p:sp>
      <p:sp>
        <p:nvSpPr>
          <p:cNvPr id="11" name="Title 10">
            <a:extLst>
              <a:ext uri="{FF2B5EF4-FFF2-40B4-BE49-F238E27FC236}">
                <a16:creationId xmlns:a16="http://schemas.microsoft.com/office/drawing/2014/main" id="{9D6C37E6-066A-43B8-BCBB-885C4C9BD9EC}"/>
              </a:ext>
            </a:extLst>
          </p:cNvPr>
          <p:cNvSpPr>
            <a:spLocks noGrp="1"/>
          </p:cNvSpPr>
          <p:nvPr>
            <p:ph type="title" hasCustomPrompt="1"/>
          </p:nvPr>
        </p:nvSpPr>
        <p:spPr>
          <a:xfrm>
            <a:off x="1394556" y="2644171"/>
            <a:ext cx="9519287" cy="1569660"/>
          </a:xfrm>
          <a:prstGeom prst="rect">
            <a:avLst/>
          </a:prstGeom>
        </p:spPr>
        <p:txBody>
          <a:bodyPr wrap="square" anchor="ctr">
            <a:spAutoFit/>
          </a:bodyPr>
          <a:lstStyle>
            <a:lvl1pPr>
              <a:defRPr sz="4800" b="1">
                <a:solidFill>
                  <a:schemeClr val="tx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15" name="Right Triangle 14">
            <a:extLst>
              <a:ext uri="{FF2B5EF4-FFF2-40B4-BE49-F238E27FC236}">
                <a16:creationId xmlns:a16="http://schemas.microsoft.com/office/drawing/2014/main" id="{3BA80537-E1FD-43A7-B1F7-B96B274FF2EA}"/>
              </a:ext>
            </a:extLst>
          </p:cNvPr>
          <p:cNvSpPr/>
          <p:nvPr userDrawn="1"/>
        </p:nvSpPr>
        <p:spPr>
          <a:xfrm rot="13500000">
            <a:off x="-865672" y="2563315"/>
            <a:ext cx="1731346" cy="1731371"/>
          </a:xfrm>
          <a:prstGeom prst="rtTriangl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a:solidFill>
                <a:schemeClr val="tx1"/>
              </a:solidFill>
            </a:endParaRPr>
          </a:p>
        </p:txBody>
      </p:sp>
      <p:pic>
        <p:nvPicPr>
          <p:cNvPr id="4" name="Picture 3">
            <a:extLst>
              <a:ext uri="{FF2B5EF4-FFF2-40B4-BE49-F238E27FC236}">
                <a16:creationId xmlns:a16="http://schemas.microsoft.com/office/drawing/2014/main" id="{1E57166B-24F5-4204-9224-B066CC9B56B4}"/>
              </a:ext>
            </a:extLst>
          </p:cNvPr>
          <p:cNvPicPr>
            <a:picLocks/>
          </p:cNvPicPr>
          <p:nvPr userDrawn="1"/>
        </p:nvPicPr>
        <p:blipFill>
          <a:blip r:embed="rId6">
            <a:extLst>
              <a:ext uri="{28A0092B-C50C-407E-A947-70E740481C1C}">
                <a14:useLocalDpi xmlns:a14="http://schemas.microsoft.com/office/drawing/2010/main" val="0"/>
              </a:ext>
            </a:extLst>
          </a:blip>
          <a:stretch>
            <a:fillRect/>
          </a:stretch>
        </p:blipFill>
        <p:spPr>
          <a:xfrm>
            <a:off x="10913844" y="6310038"/>
            <a:ext cx="1010736" cy="338371"/>
          </a:xfrm>
          <a:prstGeom prst="rect">
            <a:avLst/>
          </a:prstGeom>
        </p:spPr>
      </p:pic>
      <p:pic>
        <p:nvPicPr>
          <p:cNvPr id="2" name="Picture 1">
            <a:extLst>
              <a:ext uri="{FF2B5EF4-FFF2-40B4-BE49-F238E27FC236}">
                <a16:creationId xmlns:a16="http://schemas.microsoft.com/office/drawing/2014/main" id="{4CCBB900-0357-00B8-71B0-407B0858DF0E}"/>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793870" y="6190128"/>
            <a:ext cx="1098346" cy="461090"/>
          </a:xfrm>
          <a:prstGeom prst="rect">
            <a:avLst/>
          </a:prstGeom>
        </p:spPr>
      </p:pic>
    </p:spTree>
    <p:extLst>
      <p:ext uri="{BB962C8B-B14F-4D97-AF65-F5344CB8AC3E}">
        <p14:creationId xmlns:p14="http://schemas.microsoft.com/office/powerpoint/2010/main" val="3278090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64163" y="810751"/>
            <a:ext cx="11039258" cy="680198"/>
          </a:xfrm>
          <a:prstGeom prst="rect">
            <a:avLst/>
          </a:prstGeom>
        </p:spPr>
        <p:txBody>
          <a:bodyPr vert="horz" lIns="91440" tIns="45720" rIns="91440" bIns="45720" rtlCol="0" anchor="ctr">
            <a:noAutofit/>
          </a:bodyPr>
          <a:lstStyle>
            <a:lvl1pPr>
              <a:defRPr lang="en-US" sz="4000" b="1">
                <a:solidFill>
                  <a:schemeClr val="tx1"/>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4" name="Triangle 3">
            <a:extLst>
              <a:ext uri="{FF2B5EF4-FFF2-40B4-BE49-F238E27FC236}">
                <a16:creationId xmlns:a16="http://schemas.microsoft.com/office/drawing/2014/main" id="{F5E6F0E6-329E-504D-BE1D-490C7D9DDDA9}"/>
              </a:ext>
            </a:extLst>
          </p:cNvPr>
          <p:cNvSpPr/>
          <p:nvPr userDrawn="1"/>
        </p:nvSpPr>
        <p:spPr>
          <a:xfrm rot="5400000">
            <a:off x="7732466" y="-3180345"/>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pic>
        <p:nvPicPr>
          <p:cNvPr id="5" name="Picture 4">
            <a:extLst>
              <a:ext uri="{FF2B5EF4-FFF2-40B4-BE49-F238E27FC236}">
                <a16:creationId xmlns:a16="http://schemas.microsoft.com/office/drawing/2014/main" id="{FB4859B0-2726-A045-A762-E164DDA1D9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93870" y="6190128"/>
            <a:ext cx="1098346" cy="461090"/>
          </a:xfrm>
          <a:prstGeom prst="rect">
            <a:avLst/>
          </a:prstGeom>
        </p:spPr>
      </p:pic>
      <p:sp>
        <p:nvSpPr>
          <p:cNvPr id="6" name="Text Placeholder 29">
            <a:extLst>
              <a:ext uri="{FF2B5EF4-FFF2-40B4-BE49-F238E27FC236}">
                <a16:creationId xmlns:a16="http://schemas.microsoft.com/office/drawing/2014/main" id="{443048C2-68E7-5643-B55B-3F47D9F553E6}"/>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accent6">
                    <a:lumMod val="85000"/>
                    <a:lumOff val="15000"/>
                  </a:schemeClr>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8608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64163" y="810751"/>
            <a:ext cx="11039258" cy="680198"/>
          </a:xfrm>
          <a:prstGeom prst="rect">
            <a:avLst/>
          </a:prstGeom>
        </p:spPr>
        <p:txBody>
          <a:bodyPr vert="horz" lIns="91440" tIns="45720" rIns="91440" bIns="45720" rtlCol="0" anchor="ctr">
            <a:noAutofit/>
          </a:bodyPr>
          <a:lstStyle>
            <a:lvl1pPr>
              <a:defRPr lang="en-US" sz="4000" b="1">
                <a:solidFill>
                  <a:schemeClr val="tx1"/>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pic>
        <p:nvPicPr>
          <p:cNvPr id="5" name="Picture 4">
            <a:extLst>
              <a:ext uri="{FF2B5EF4-FFF2-40B4-BE49-F238E27FC236}">
                <a16:creationId xmlns:a16="http://schemas.microsoft.com/office/drawing/2014/main" id="{FB4859B0-2726-A045-A762-E164DDA1D9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93870" y="6168356"/>
            <a:ext cx="1098346" cy="461090"/>
          </a:xfrm>
          <a:prstGeom prst="rect">
            <a:avLst/>
          </a:prstGeom>
        </p:spPr>
      </p:pic>
      <p:sp>
        <p:nvSpPr>
          <p:cNvPr id="7" name="Text Placeholder 29">
            <a:extLst>
              <a:ext uri="{FF2B5EF4-FFF2-40B4-BE49-F238E27FC236}">
                <a16:creationId xmlns:a16="http://schemas.microsoft.com/office/drawing/2014/main" id="{0D48B0F2-0163-8241-930B-0BDBDEB6E727}"/>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accent6">
                    <a:lumMod val="85000"/>
                    <a:lumOff val="15000"/>
                  </a:schemeClr>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206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DB2B9E8-F693-456A-8F35-3BBDF9DE4F21}"/>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93AC81EC-B4C4-4791-9D2B-93E01F3004BD}"/>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
        <p:nvSpPr>
          <p:cNvPr id="7" name="Title 29">
            <a:extLst>
              <a:ext uri="{FF2B5EF4-FFF2-40B4-BE49-F238E27FC236}">
                <a16:creationId xmlns:a16="http://schemas.microsoft.com/office/drawing/2014/main" id="{AB3C08E7-A51F-5048-BE14-3699F84B6DA5}"/>
              </a:ext>
            </a:extLst>
          </p:cNvPr>
          <p:cNvSpPr>
            <a:spLocks noGrp="1"/>
          </p:cNvSpPr>
          <p:nvPr>
            <p:ph type="title"/>
          </p:nvPr>
        </p:nvSpPr>
        <p:spPr>
          <a:xfrm>
            <a:off x="564163" y="810751"/>
            <a:ext cx="10944664" cy="623911"/>
          </a:xfrm>
          <a:prstGeom prst="rect">
            <a:avLst/>
          </a:prstGeom>
        </p:spPr>
        <p:txBody>
          <a:bodyPr vert="horz" lIns="91440" tIns="45720" rIns="91440" bIns="45720" rtlCol="0" anchor="ctr">
            <a:noAutofit/>
          </a:bodyPr>
          <a:lstStyle>
            <a:lvl1pPr>
              <a:defRPr lang="en-US" sz="4000" b="1">
                <a:solidFill>
                  <a:schemeClr val="bg1"/>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8" name="Triangle 3">
            <a:extLst>
              <a:ext uri="{FF2B5EF4-FFF2-40B4-BE49-F238E27FC236}">
                <a16:creationId xmlns:a16="http://schemas.microsoft.com/office/drawing/2014/main" id="{91FF00CB-4C16-4E4D-A210-5430E99CC01D}"/>
              </a:ext>
            </a:extLst>
          </p:cNvPr>
          <p:cNvSpPr/>
          <p:nvPr userDrawn="1"/>
        </p:nvSpPr>
        <p:spPr>
          <a:xfrm rot="5400000">
            <a:off x="7732466" y="-3180345"/>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10" name="Triangle 3">
            <a:extLst>
              <a:ext uri="{FF2B5EF4-FFF2-40B4-BE49-F238E27FC236}">
                <a16:creationId xmlns:a16="http://schemas.microsoft.com/office/drawing/2014/main" id="{2BCB9C62-8D47-3A43-8E9E-96102264727E}"/>
              </a:ext>
            </a:extLst>
          </p:cNvPr>
          <p:cNvSpPr/>
          <p:nvPr userDrawn="1"/>
        </p:nvSpPr>
        <p:spPr>
          <a:xfrm rot="16200000">
            <a:off x="3140589" y="2398468"/>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12" name="Text Placeholder 29">
            <a:extLst>
              <a:ext uri="{FF2B5EF4-FFF2-40B4-BE49-F238E27FC236}">
                <a16:creationId xmlns:a16="http://schemas.microsoft.com/office/drawing/2014/main" id="{AEF283BE-109D-B14D-94A5-77E8E82524AA}"/>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bg1"/>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bg1"/>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bg1"/>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bg1"/>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bg1"/>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Logo&#10;&#10;AI-generated content may be incorrect.">
            <a:extLst>
              <a:ext uri="{FF2B5EF4-FFF2-40B4-BE49-F238E27FC236}">
                <a16:creationId xmlns:a16="http://schemas.microsoft.com/office/drawing/2014/main" id="{4211D0E8-A0BF-1FDD-DA34-981179B11C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15936" y="6173981"/>
            <a:ext cx="1048176" cy="398020"/>
          </a:xfrm>
          <a:prstGeom prst="rect">
            <a:avLst/>
          </a:prstGeom>
        </p:spPr>
      </p:pic>
    </p:spTree>
    <p:extLst>
      <p:ext uri="{BB962C8B-B14F-4D97-AF65-F5344CB8AC3E}">
        <p14:creationId xmlns:p14="http://schemas.microsoft.com/office/powerpoint/2010/main" val="4064268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accent2"/>
        </a:solidFill>
        <a:effectLst/>
      </p:bgPr>
    </p:bg>
    <p:spTree>
      <p:nvGrpSpPr>
        <p:cNvPr id="1" name=""/>
        <p:cNvGrpSpPr/>
        <p:nvPr/>
      </p:nvGrpSpPr>
      <p:grpSpPr>
        <a:xfrm>
          <a:off x="0" y="0"/>
          <a:ext cx="0" cy="0"/>
          <a:chOff x="0" y="0"/>
          <a:chExt cx="0" cy="0"/>
        </a:xfrm>
      </p:grpSpPr>
      <p:sp>
        <p:nvSpPr>
          <p:cNvPr id="7" name="Title 29">
            <a:extLst>
              <a:ext uri="{FF2B5EF4-FFF2-40B4-BE49-F238E27FC236}">
                <a16:creationId xmlns:a16="http://schemas.microsoft.com/office/drawing/2014/main" id="{AB3C08E7-A51F-5048-BE14-3699F84B6DA5}"/>
              </a:ext>
            </a:extLst>
          </p:cNvPr>
          <p:cNvSpPr>
            <a:spLocks noGrp="1"/>
          </p:cNvSpPr>
          <p:nvPr>
            <p:ph type="title"/>
          </p:nvPr>
        </p:nvSpPr>
        <p:spPr>
          <a:xfrm>
            <a:off x="564163" y="810751"/>
            <a:ext cx="10944664" cy="623911"/>
          </a:xfrm>
          <a:prstGeom prst="rect">
            <a:avLst/>
          </a:prstGeom>
        </p:spPr>
        <p:txBody>
          <a:bodyPr vert="horz" lIns="91440" tIns="45720" rIns="91440" bIns="45720" rtlCol="0" anchor="ctr">
            <a:noAutofit/>
          </a:bodyPr>
          <a:lstStyle>
            <a:lvl1pPr>
              <a:defRPr lang="en-US" sz="4000" b="1">
                <a:solidFill>
                  <a:schemeClr val="accent3"/>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8" name="Triangle 3">
            <a:extLst>
              <a:ext uri="{FF2B5EF4-FFF2-40B4-BE49-F238E27FC236}">
                <a16:creationId xmlns:a16="http://schemas.microsoft.com/office/drawing/2014/main" id="{CE82098A-0C7D-2347-9D2C-A44AB29ADE36}"/>
              </a:ext>
            </a:extLst>
          </p:cNvPr>
          <p:cNvSpPr/>
          <p:nvPr userDrawn="1"/>
        </p:nvSpPr>
        <p:spPr>
          <a:xfrm rot="5400000">
            <a:off x="7732466" y="-3180345"/>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10" name="Triangle 3">
            <a:extLst>
              <a:ext uri="{FF2B5EF4-FFF2-40B4-BE49-F238E27FC236}">
                <a16:creationId xmlns:a16="http://schemas.microsoft.com/office/drawing/2014/main" id="{C7BD600C-8B08-3B48-832A-7C4E4370616A}"/>
              </a:ext>
            </a:extLst>
          </p:cNvPr>
          <p:cNvSpPr/>
          <p:nvPr userDrawn="1"/>
        </p:nvSpPr>
        <p:spPr>
          <a:xfrm rot="16200000">
            <a:off x="3140589" y="2398468"/>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12" name="Text Placeholder 29">
            <a:extLst>
              <a:ext uri="{FF2B5EF4-FFF2-40B4-BE49-F238E27FC236}">
                <a16:creationId xmlns:a16="http://schemas.microsoft.com/office/drawing/2014/main" id="{0480E5B2-20FB-6646-82B2-A68B2A10F6D5}"/>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bg1"/>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bg1"/>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bg1"/>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bg1"/>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bg1"/>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Logo&#10;&#10;AI-generated content may be incorrect.">
            <a:extLst>
              <a:ext uri="{FF2B5EF4-FFF2-40B4-BE49-F238E27FC236}">
                <a16:creationId xmlns:a16="http://schemas.microsoft.com/office/drawing/2014/main" id="{5DCD90EB-79B5-278F-ECBA-77F04C64B9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15936" y="6173981"/>
            <a:ext cx="1048176" cy="398020"/>
          </a:xfrm>
          <a:prstGeom prst="rect">
            <a:avLst/>
          </a:prstGeom>
        </p:spPr>
      </p:pic>
    </p:spTree>
    <p:extLst>
      <p:ext uri="{BB962C8B-B14F-4D97-AF65-F5344CB8AC3E}">
        <p14:creationId xmlns:p14="http://schemas.microsoft.com/office/powerpoint/2010/main" val="3507931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accent3"/>
        </a:solidFill>
        <a:effectLst/>
      </p:bgPr>
    </p:bg>
    <p:spTree>
      <p:nvGrpSpPr>
        <p:cNvPr id="1" name=""/>
        <p:cNvGrpSpPr/>
        <p:nvPr/>
      </p:nvGrpSpPr>
      <p:grpSpPr>
        <a:xfrm>
          <a:off x="0" y="0"/>
          <a:ext cx="0" cy="0"/>
          <a:chOff x="0" y="0"/>
          <a:chExt cx="0" cy="0"/>
        </a:xfrm>
      </p:grpSpPr>
      <p:sp>
        <p:nvSpPr>
          <p:cNvPr id="7" name="Title 29">
            <a:extLst>
              <a:ext uri="{FF2B5EF4-FFF2-40B4-BE49-F238E27FC236}">
                <a16:creationId xmlns:a16="http://schemas.microsoft.com/office/drawing/2014/main" id="{AB3C08E7-A51F-5048-BE14-3699F84B6DA5}"/>
              </a:ext>
            </a:extLst>
          </p:cNvPr>
          <p:cNvSpPr>
            <a:spLocks noGrp="1"/>
          </p:cNvSpPr>
          <p:nvPr>
            <p:ph type="title"/>
          </p:nvPr>
        </p:nvSpPr>
        <p:spPr>
          <a:xfrm>
            <a:off x="564163" y="810751"/>
            <a:ext cx="10944664" cy="623911"/>
          </a:xfrm>
          <a:prstGeom prst="rect">
            <a:avLst/>
          </a:prstGeom>
        </p:spPr>
        <p:txBody>
          <a:bodyPr vert="horz" lIns="91440" tIns="45720" rIns="91440" bIns="45720" rtlCol="0" anchor="ctr">
            <a:noAutofit/>
          </a:bodyPr>
          <a:lstStyle>
            <a:lvl1pPr>
              <a:defRPr lang="en-US" sz="4000" b="1">
                <a:solidFill>
                  <a:schemeClr val="bg1"/>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8" name="Text Placeholder 29">
            <a:extLst>
              <a:ext uri="{FF2B5EF4-FFF2-40B4-BE49-F238E27FC236}">
                <a16:creationId xmlns:a16="http://schemas.microsoft.com/office/drawing/2014/main" id="{473CB0D4-3E52-774D-947F-B4B3D310B6F3}"/>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bg1"/>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bg1"/>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bg1"/>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bg1"/>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bg1"/>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Logo&#10;&#10;AI-generated content may be incorrect.">
            <a:extLst>
              <a:ext uri="{FF2B5EF4-FFF2-40B4-BE49-F238E27FC236}">
                <a16:creationId xmlns:a16="http://schemas.microsoft.com/office/drawing/2014/main" id="{A7765611-32E6-073F-D26B-E273EC7081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15936" y="6173981"/>
            <a:ext cx="1048176" cy="398020"/>
          </a:xfrm>
          <a:prstGeom prst="rect">
            <a:avLst/>
          </a:prstGeom>
        </p:spPr>
      </p:pic>
    </p:spTree>
    <p:extLst>
      <p:ext uri="{BB962C8B-B14F-4D97-AF65-F5344CB8AC3E}">
        <p14:creationId xmlns:p14="http://schemas.microsoft.com/office/powerpoint/2010/main" val="30746248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and Content">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DB2B9E8-F693-456A-8F35-3BBDF9DE4F21}"/>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93AC81EC-B4C4-4791-9D2B-93E01F3004BD}"/>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
        <p:nvSpPr>
          <p:cNvPr id="7" name="Title 29">
            <a:extLst>
              <a:ext uri="{FF2B5EF4-FFF2-40B4-BE49-F238E27FC236}">
                <a16:creationId xmlns:a16="http://schemas.microsoft.com/office/drawing/2014/main" id="{AB3C08E7-A51F-5048-BE14-3699F84B6DA5}"/>
              </a:ext>
            </a:extLst>
          </p:cNvPr>
          <p:cNvSpPr>
            <a:spLocks noGrp="1"/>
          </p:cNvSpPr>
          <p:nvPr>
            <p:ph type="title"/>
          </p:nvPr>
        </p:nvSpPr>
        <p:spPr>
          <a:xfrm>
            <a:off x="564163" y="810751"/>
            <a:ext cx="10944664" cy="623911"/>
          </a:xfrm>
          <a:prstGeom prst="rect">
            <a:avLst/>
          </a:prstGeom>
        </p:spPr>
        <p:txBody>
          <a:bodyPr vert="horz" lIns="91440" tIns="45720" rIns="91440" bIns="45720" rtlCol="0" anchor="ctr">
            <a:noAutofit/>
          </a:bodyPr>
          <a:lstStyle>
            <a:lvl1pPr>
              <a:defRPr lang="en-US" sz="4000" b="1">
                <a:solidFill>
                  <a:schemeClr val="bg1"/>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8" name="Text Placeholder 29">
            <a:extLst>
              <a:ext uri="{FF2B5EF4-FFF2-40B4-BE49-F238E27FC236}">
                <a16:creationId xmlns:a16="http://schemas.microsoft.com/office/drawing/2014/main" id="{BA4A290A-0B1B-1B41-B64D-A2ACD9FC3A8E}"/>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bg1"/>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bg1"/>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bg1"/>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bg1"/>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bg1"/>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Logo&#10;&#10;AI-generated content may be incorrect.">
            <a:extLst>
              <a:ext uri="{FF2B5EF4-FFF2-40B4-BE49-F238E27FC236}">
                <a16:creationId xmlns:a16="http://schemas.microsoft.com/office/drawing/2014/main" id="{5194A89B-8358-DD5A-341B-77732EEB6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15936" y="6173981"/>
            <a:ext cx="1048176" cy="398020"/>
          </a:xfrm>
          <a:prstGeom prst="rect">
            <a:avLst/>
          </a:prstGeom>
        </p:spPr>
      </p:pic>
    </p:spTree>
    <p:extLst>
      <p:ext uri="{BB962C8B-B14F-4D97-AF65-F5344CB8AC3E}">
        <p14:creationId xmlns:p14="http://schemas.microsoft.com/office/powerpoint/2010/main" val="11339913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and Content">
    <p:bg>
      <p:bgPr>
        <a:solidFill>
          <a:schemeClr val="accent2"/>
        </a:solidFill>
        <a:effectLst/>
      </p:bgPr>
    </p:bg>
    <p:spTree>
      <p:nvGrpSpPr>
        <p:cNvPr id="1" name=""/>
        <p:cNvGrpSpPr/>
        <p:nvPr/>
      </p:nvGrpSpPr>
      <p:grpSpPr>
        <a:xfrm>
          <a:off x="0" y="0"/>
          <a:ext cx="0" cy="0"/>
          <a:chOff x="0" y="0"/>
          <a:chExt cx="0" cy="0"/>
        </a:xfrm>
      </p:grpSpPr>
      <p:sp>
        <p:nvSpPr>
          <p:cNvPr id="7" name="Title 29">
            <a:extLst>
              <a:ext uri="{FF2B5EF4-FFF2-40B4-BE49-F238E27FC236}">
                <a16:creationId xmlns:a16="http://schemas.microsoft.com/office/drawing/2014/main" id="{AB3C08E7-A51F-5048-BE14-3699F84B6DA5}"/>
              </a:ext>
            </a:extLst>
          </p:cNvPr>
          <p:cNvSpPr>
            <a:spLocks noGrp="1"/>
          </p:cNvSpPr>
          <p:nvPr>
            <p:ph type="title"/>
          </p:nvPr>
        </p:nvSpPr>
        <p:spPr>
          <a:xfrm>
            <a:off x="564163" y="810751"/>
            <a:ext cx="10944664" cy="623911"/>
          </a:xfrm>
          <a:prstGeom prst="rect">
            <a:avLst/>
          </a:prstGeom>
        </p:spPr>
        <p:txBody>
          <a:bodyPr vert="horz" lIns="91440" tIns="45720" rIns="91440" bIns="45720" rtlCol="0" anchor="ctr">
            <a:noAutofit/>
          </a:bodyPr>
          <a:lstStyle>
            <a:lvl1pPr>
              <a:defRPr lang="en-US" sz="4000" b="1">
                <a:solidFill>
                  <a:schemeClr val="accent3"/>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8" name="Text Placeholder 29">
            <a:extLst>
              <a:ext uri="{FF2B5EF4-FFF2-40B4-BE49-F238E27FC236}">
                <a16:creationId xmlns:a16="http://schemas.microsoft.com/office/drawing/2014/main" id="{E87DEB99-99D6-B24A-AEB3-6412F8F356E9}"/>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bg1"/>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bg1"/>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bg1"/>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bg1"/>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bg1"/>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Logo&#10;&#10;AI-generated content may be incorrect.">
            <a:extLst>
              <a:ext uri="{FF2B5EF4-FFF2-40B4-BE49-F238E27FC236}">
                <a16:creationId xmlns:a16="http://schemas.microsoft.com/office/drawing/2014/main" id="{7CC86232-CD15-449B-E1A5-505B77817B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15936" y="6173981"/>
            <a:ext cx="1048176" cy="398020"/>
          </a:xfrm>
          <a:prstGeom prst="rect">
            <a:avLst/>
          </a:prstGeom>
        </p:spPr>
      </p:pic>
    </p:spTree>
    <p:extLst>
      <p:ext uri="{BB962C8B-B14F-4D97-AF65-F5344CB8AC3E}">
        <p14:creationId xmlns:p14="http://schemas.microsoft.com/office/powerpoint/2010/main" val="12836386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DDA0B20-6EEF-4523-9EB5-B0625BB16E67}"/>
              </a:ext>
            </a:extLst>
          </p:cNvPr>
          <p:cNvSpPr/>
          <p:nvPr userDrawn="1"/>
        </p:nvSpPr>
        <p:spPr>
          <a:xfrm>
            <a:off x="-10961" y="-11152"/>
            <a:ext cx="2181039"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3341" y="389533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10961" y="4459842"/>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p:nvSpPr>
        <p:spPr>
          <a:xfrm flipV="1">
            <a:off x="-10961" y="5535786"/>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10961" y="6079172"/>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2" name="Title 1">
            <a:extLst>
              <a:ext uri="{FF2B5EF4-FFF2-40B4-BE49-F238E27FC236}">
                <a16:creationId xmlns:a16="http://schemas.microsoft.com/office/drawing/2014/main" id="{3A5049E4-9EF9-4CF5-94FF-8C842216715C}"/>
              </a:ext>
            </a:extLst>
          </p:cNvPr>
          <p:cNvSpPr>
            <a:spLocks noGrp="1"/>
          </p:cNvSpPr>
          <p:nvPr userDrawn="1">
            <p:ph type="title"/>
          </p:nvPr>
        </p:nvSpPr>
        <p:spPr>
          <a:xfrm>
            <a:off x="2420141" y="548005"/>
            <a:ext cx="7832569" cy="800735"/>
          </a:xfrm>
          <a:prstGeom prst="rect">
            <a:avLst/>
          </a:prstGeom>
        </p:spPr>
        <p:txBody>
          <a:bodyPr>
            <a:noAutofit/>
          </a:bodyPr>
          <a:lstStyle>
            <a:lvl1pPr>
              <a:defRPr sz="4000">
                <a:solidFill>
                  <a:schemeClr val="accent3"/>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a:prstGeom prst="rect">
            <a:avLst/>
          </a:prstGeom>
        </p:spPr>
        <p:txBody>
          <a:bodyPr/>
          <a:lstStyle>
            <a:lvl1pPr>
              <a:defRPr sz="1100" b="1">
                <a:solidFill>
                  <a:schemeClr val="bg1">
                    <a:alpha val="79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75862" y="4493324"/>
            <a:ext cx="1642167" cy="350256"/>
          </a:xfrm>
          <a:prstGeom prst="rect">
            <a:avLst/>
          </a:prstGeom>
        </p:spPr>
        <p:txBody>
          <a:bodyPr/>
          <a:lstStyle>
            <a:lvl1pPr>
              <a:defRPr sz="1100" b="1">
                <a:solidFill>
                  <a:schemeClr val="bg1">
                    <a:alpha val="79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75862" y="6138488"/>
            <a:ext cx="1642167" cy="350256"/>
          </a:xfrm>
          <a:prstGeom prst="rect">
            <a:avLst/>
          </a:prstGeom>
        </p:spPr>
        <p:txBody>
          <a:bodyPr/>
          <a:lstStyle>
            <a:lvl1pPr>
              <a:defRPr sz="1100" b="1">
                <a:solidFill>
                  <a:schemeClr val="bg1">
                    <a:alpha val="79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75862" y="5590100"/>
            <a:ext cx="1642167" cy="350256"/>
          </a:xfrm>
          <a:prstGeom prst="rect">
            <a:avLst/>
          </a:prstGeom>
        </p:spPr>
        <p:txBody>
          <a:bodyPr/>
          <a:lstStyle>
            <a:lvl1pPr>
              <a:defRPr sz="1100" b="1">
                <a:solidFill>
                  <a:schemeClr val="bg1">
                    <a:alpha val="79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6"/>
            <a:ext cx="1642167" cy="350256"/>
          </a:xfrm>
          <a:prstGeom prst="rect">
            <a:avLst/>
          </a:prstGeo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9" name="Rectangle 7">
            <a:extLst>
              <a:ext uri="{FF2B5EF4-FFF2-40B4-BE49-F238E27FC236}">
                <a16:creationId xmlns:a16="http://schemas.microsoft.com/office/drawing/2014/main" id="{921E2046-5BA7-493A-A308-B6E8FC3A46E1}"/>
              </a:ext>
            </a:extLst>
          </p:cNvPr>
          <p:cNvSpPr/>
          <p:nvPr userDrawn="1"/>
        </p:nvSpPr>
        <p:spPr>
          <a:xfrm flipV="1">
            <a:off x="-10961" y="4989432"/>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31" name="Text Placeholder 37">
            <a:extLst>
              <a:ext uri="{FF2B5EF4-FFF2-40B4-BE49-F238E27FC236}">
                <a16:creationId xmlns:a16="http://schemas.microsoft.com/office/drawing/2014/main" id="{C4101E70-D351-40B4-A2D6-0DD6B91839A6}"/>
              </a:ext>
            </a:extLst>
          </p:cNvPr>
          <p:cNvSpPr>
            <a:spLocks noGrp="1"/>
          </p:cNvSpPr>
          <p:nvPr>
            <p:ph type="body" sz="quarter" idx="24" hasCustomPrompt="1"/>
          </p:nvPr>
        </p:nvSpPr>
        <p:spPr>
          <a:xfrm>
            <a:off x="275862" y="5041712"/>
            <a:ext cx="1642167" cy="350256"/>
          </a:xfrm>
          <a:prstGeom prst="rect">
            <a:avLst/>
          </a:prstGeom>
        </p:spPr>
        <p:txBody>
          <a:bodyPr/>
          <a:lstStyle>
            <a:lvl1pPr>
              <a:defRPr sz="1100" b="1">
                <a:solidFill>
                  <a:schemeClr val="bg1">
                    <a:alpha val="79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pic>
        <p:nvPicPr>
          <p:cNvPr id="22" name="Picture 21">
            <a:extLst>
              <a:ext uri="{FF2B5EF4-FFF2-40B4-BE49-F238E27FC236}">
                <a16:creationId xmlns:a16="http://schemas.microsoft.com/office/drawing/2014/main" id="{823EDDE4-E252-404B-A7D0-20EC745606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17792" y="6217394"/>
            <a:ext cx="1098346" cy="461090"/>
          </a:xfrm>
          <a:prstGeom prst="rect">
            <a:avLst/>
          </a:prstGeom>
        </p:spPr>
      </p:pic>
      <p:sp>
        <p:nvSpPr>
          <p:cNvPr id="17" name="Text Placeholder 29">
            <a:extLst>
              <a:ext uri="{FF2B5EF4-FFF2-40B4-BE49-F238E27FC236}">
                <a16:creationId xmlns:a16="http://schemas.microsoft.com/office/drawing/2014/main" id="{33B46B43-032D-B54B-A978-857468597FF4}"/>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accent6">
                    <a:lumMod val="85000"/>
                    <a:lumOff val="15000"/>
                  </a:schemeClr>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231955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racker p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508BDA9-2CC5-4441-9CB2-F421A72E49AA}"/>
              </a:ext>
            </a:extLst>
          </p:cNvPr>
          <p:cNvGraphicFramePr>
            <a:graphicFrameLocks noChangeAspect="1"/>
          </p:cNvGraphicFramePr>
          <p:nvPr userDrawn="1">
            <p:custDataLst>
              <p:tags r:id="rId1"/>
            </p:custDataLst>
          </p:nvPr>
        </p:nvGraphicFramePr>
        <p:xfrm>
          <a:off x="1620" y="1620"/>
          <a:ext cx="1620" cy="1620"/>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6" name="Object 5" hidden="1">
                        <a:extLst>
                          <a:ext uri="{FF2B5EF4-FFF2-40B4-BE49-F238E27FC236}">
                            <a16:creationId xmlns:a16="http://schemas.microsoft.com/office/drawing/2014/main" id="{3508BDA9-2CC5-4441-9CB2-F421A72E49AA}"/>
                          </a:ext>
                        </a:extLst>
                      </p:cNvPr>
                      <p:cNvPicPr/>
                      <p:nvPr/>
                    </p:nvPicPr>
                    <p:blipFill>
                      <a:blip r:embed="rId5"/>
                      <a:stretch>
                        <a:fillRect/>
                      </a:stretch>
                    </p:blipFill>
                    <p:spPr>
                      <a:xfrm>
                        <a:off x="1620" y="1620"/>
                        <a:ext cx="1620" cy="1620"/>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7860C9AF-AEE9-44CC-BA6A-A3C6CF5AFD68}"/>
              </a:ext>
            </a:extLst>
          </p:cNvPr>
          <p:cNvSpPr/>
          <p:nvPr userDrawn="1">
            <p:custDataLst>
              <p:tags r:id="rId2"/>
            </p:custDataLst>
          </p:nvPr>
        </p:nvSpPr>
        <p:spPr>
          <a:xfrm>
            <a:off x="0" y="0"/>
            <a:ext cx="161977"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041" b="1" i="0" baseline="0">
              <a:solidFill>
                <a:schemeClr val="tx1"/>
              </a:solidFill>
              <a:latin typeface="Calibri" panose="020F0502020204030204" pitchFamily="34" charset="0"/>
              <a:ea typeface="+mj-ea"/>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11782332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78626E9A-639B-4F10-92C1-297983C9521F}"/>
              </a:ext>
            </a:extLst>
          </p:cNvPr>
          <p:cNvSpPr>
            <a:spLocks noGrp="1"/>
          </p:cNvSpPr>
          <p:nvPr>
            <p:ph type="pic" sz="quarter" idx="16"/>
          </p:nvPr>
        </p:nvSpPr>
        <p:spPr>
          <a:xfrm>
            <a:off x="2154412" y="-33883"/>
            <a:ext cx="10037589" cy="6891883"/>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3" name="Footer Placeholder 2">
            <a:extLst>
              <a:ext uri="{FF2B5EF4-FFF2-40B4-BE49-F238E27FC236}">
                <a16:creationId xmlns:a16="http://schemas.microsoft.com/office/drawing/2014/main" id="{517BC405-8671-40D0-9B7C-4D61C3ED1B4C}"/>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4" name="Slide Number Placeholder 3">
            <a:extLst>
              <a:ext uri="{FF2B5EF4-FFF2-40B4-BE49-F238E27FC236}">
                <a16:creationId xmlns:a16="http://schemas.microsoft.com/office/drawing/2014/main" id="{888176F3-FA5A-41C4-9B2C-A049F790F23B}"/>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
        <p:nvSpPr>
          <p:cNvPr id="6" name="Rectangle 5">
            <a:extLst>
              <a:ext uri="{FF2B5EF4-FFF2-40B4-BE49-F238E27FC236}">
                <a16:creationId xmlns:a16="http://schemas.microsoft.com/office/drawing/2014/main" id="{88D526AE-D8BA-4BDE-ADFA-E24D11BB3689}"/>
              </a:ext>
            </a:extLst>
          </p:cNvPr>
          <p:cNvSpPr/>
          <p:nvPr userDrawn="1"/>
        </p:nvSpPr>
        <p:spPr>
          <a:xfrm>
            <a:off x="1794934" y="-32566"/>
            <a:ext cx="10397067" cy="6892819"/>
          </a:xfrm>
          <a:prstGeom prst="rect">
            <a:avLst/>
          </a:prstGeom>
          <a:solidFill>
            <a:srgbClr val="00597C">
              <a:alpha val="902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7" name="Rectangle: Single Corner Snipped 6">
            <a:extLst>
              <a:ext uri="{FF2B5EF4-FFF2-40B4-BE49-F238E27FC236}">
                <a16:creationId xmlns:a16="http://schemas.microsoft.com/office/drawing/2014/main" id="{37B7C64E-6B1E-4164-9D7B-E48ED386D66E}"/>
              </a:ext>
            </a:extLst>
          </p:cNvPr>
          <p:cNvSpPr/>
          <p:nvPr userDrawn="1"/>
        </p:nvSpPr>
        <p:spPr>
          <a:xfrm>
            <a:off x="2154413" y="2502041"/>
            <a:ext cx="10044955" cy="4379627"/>
          </a:xfrm>
          <a:prstGeom prst="snip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Segoe UI Semibold" panose="020B0702040204020203" pitchFamily="34" charset="0"/>
              <a:cs typeface="Segoe UI Semibold" panose="020B0702040204020203" pitchFamily="34" charset="0"/>
            </a:endParaRPr>
          </a:p>
        </p:txBody>
      </p:sp>
      <p:sp>
        <p:nvSpPr>
          <p:cNvPr id="8" name="Rectangle: Single Corner Snipped 7">
            <a:extLst>
              <a:ext uri="{FF2B5EF4-FFF2-40B4-BE49-F238E27FC236}">
                <a16:creationId xmlns:a16="http://schemas.microsoft.com/office/drawing/2014/main" id="{A4949E34-BD66-4551-8177-B890D3DFDD48}"/>
              </a:ext>
            </a:extLst>
          </p:cNvPr>
          <p:cNvSpPr/>
          <p:nvPr userDrawn="1"/>
        </p:nvSpPr>
        <p:spPr>
          <a:xfrm>
            <a:off x="2125512" y="4804138"/>
            <a:ext cx="10073849" cy="2077530"/>
          </a:xfrm>
          <a:prstGeom prst="snip1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Segoe UI Semibold" panose="020B0702040204020203" pitchFamily="34" charset="0"/>
              <a:cs typeface="Segoe UI Semibold" panose="020B0702040204020203" pitchFamily="34" charset="0"/>
            </a:endParaRPr>
          </a:p>
        </p:txBody>
      </p:sp>
      <p:cxnSp>
        <p:nvCxnSpPr>
          <p:cNvPr id="12" name="Straight Connector 11">
            <a:extLst>
              <a:ext uri="{FF2B5EF4-FFF2-40B4-BE49-F238E27FC236}">
                <a16:creationId xmlns:a16="http://schemas.microsoft.com/office/drawing/2014/main" id="{BEEF6323-EBBF-43E2-909A-6EC4E7F09016}"/>
              </a:ext>
            </a:extLst>
          </p:cNvPr>
          <p:cNvCxnSpPr>
            <a:cxnSpLocks/>
          </p:cNvCxnSpPr>
          <p:nvPr/>
        </p:nvCxnSpPr>
        <p:spPr>
          <a:xfrm>
            <a:off x="5180957" y="2687296"/>
            <a:ext cx="0" cy="1896709"/>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3340"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10960" y="4459844"/>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p:nvSpPr>
        <p:spPr>
          <a:xfrm flipV="1">
            <a:off x="-10960" y="553578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10960"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2" name="Title 1">
            <a:extLst>
              <a:ext uri="{FF2B5EF4-FFF2-40B4-BE49-F238E27FC236}">
                <a16:creationId xmlns:a16="http://schemas.microsoft.com/office/drawing/2014/main" id="{3A5049E4-9EF9-4CF5-94FF-8C842216715C}"/>
              </a:ext>
            </a:extLst>
          </p:cNvPr>
          <p:cNvSpPr>
            <a:spLocks noGrp="1"/>
          </p:cNvSpPr>
          <p:nvPr userDrawn="1">
            <p:ph type="title"/>
          </p:nvPr>
        </p:nvSpPr>
        <p:spPr>
          <a:xfrm>
            <a:off x="2420141" y="2708276"/>
            <a:ext cx="2603605" cy="1797917"/>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0" name="Text Placeholder 29">
            <a:extLst>
              <a:ext uri="{FF2B5EF4-FFF2-40B4-BE49-F238E27FC236}">
                <a16:creationId xmlns:a16="http://schemas.microsoft.com/office/drawing/2014/main" id="{11277A9F-F63E-4E99-BDF9-413A8FC3B441}"/>
              </a:ext>
            </a:extLst>
          </p:cNvPr>
          <p:cNvSpPr>
            <a:spLocks noGrp="1"/>
          </p:cNvSpPr>
          <p:nvPr userDrawn="1">
            <p:ph type="body" sz="quarter" idx="13"/>
          </p:nvPr>
        </p:nvSpPr>
        <p:spPr>
          <a:xfrm>
            <a:off x="5273810" y="2795603"/>
            <a:ext cx="5424085" cy="1655762"/>
          </a:xfrm>
        </p:spPr>
        <p:txBody>
          <a:bodyPr>
            <a:normAutofit/>
          </a:bodyPr>
          <a:lstStyle>
            <a:lvl1pPr algn="l">
              <a:defRPr sz="1600">
                <a:latin typeface="Segoe UI Semibold" panose="020B0702040204020203" pitchFamily="34" charset="0"/>
                <a:cs typeface="Segoe UI Semibold" panose="020B0702040204020203" pitchFamily="34" charset="0"/>
              </a:defRPr>
            </a:lvl1pPr>
            <a:lvl2pPr algn="l">
              <a:defRPr sz="1600">
                <a:latin typeface="Segoe UI Semibold" panose="020B0702040204020203" pitchFamily="34" charset="0"/>
                <a:cs typeface="Segoe UI Semibold" panose="020B0702040204020203" pitchFamily="34" charset="0"/>
              </a:defRPr>
            </a:lvl2pPr>
            <a:lvl3pPr algn="l">
              <a:defRPr sz="1600">
                <a:latin typeface="Segoe UI Semibold" panose="020B0702040204020203" pitchFamily="34" charset="0"/>
                <a:cs typeface="Segoe UI Semibold" panose="020B0702040204020203" pitchFamily="34" charset="0"/>
              </a:defRPr>
            </a:lvl3pPr>
            <a:lvl4pPr algn="l">
              <a:defRPr sz="1600">
                <a:latin typeface="Segoe UI Semibold" panose="020B0702040204020203" pitchFamily="34" charset="0"/>
                <a:cs typeface="Segoe UI Semibold" panose="020B0702040204020203" pitchFamily="34" charset="0"/>
              </a:defRPr>
            </a:lvl4pPr>
            <a:lvl5pPr algn="l">
              <a:defRPr sz="16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33">
            <a:extLst>
              <a:ext uri="{FF2B5EF4-FFF2-40B4-BE49-F238E27FC236}">
                <a16:creationId xmlns:a16="http://schemas.microsoft.com/office/drawing/2014/main" id="{89E165FE-4E07-4A13-89D1-59DAAC44E075}"/>
              </a:ext>
            </a:extLst>
          </p:cNvPr>
          <p:cNvSpPr>
            <a:spLocks noGrp="1"/>
          </p:cNvSpPr>
          <p:nvPr>
            <p:ph type="body" sz="quarter" idx="15"/>
          </p:nvPr>
        </p:nvSpPr>
        <p:spPr>
          <a:xfrm>
            <a:off x="2755505" y="4815371"/>
            <a:ext cx="4159094" cy="509610"/>
          </a:xfrm>
        </p:spPr>
        <p:txBody>
          <a:bodyPr/>
          <a:lstStyle>
            <a:lvl1pPr>
              <a:defRPr sz="3600">
                <a:solidFill>
                  <a:schemeClr val="bg1"/>
                </a:solidFill>
                <a:latin typeface="Segoe UI Semibold" panose="020B0702040204020203" pitchFamily="34" charset="0"/>
                <a:cs typeface="Segoe UI Semibold" panose="020B0702040204020203" pitchFamily="34" charset="0"/>
              </a:defRPr>
            </a:lvl1pPr>
          </a:lstStyle>
          <a:p>
            <a:pPr lvl="0"/>
            <a:r>
              <a:rPr lang="en-US"/>
              <a:t>Click to edit Master</a:t>
            </a: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75862" y="4493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7586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75862" y="5590101"/>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4" name="Text Placeholder 43">
            <a:extLst>
              <a:ext uri="{FF2B5EF4-FFF2-40B4-BE49-F238E27FC236}">
                <a16:creationId xmlns:a16="http://schemas.microsoft.com/office/drawing/2014/main" id="{A10F7FA2-D5D3-4B5E-AEBF-B79A4C7B3581}"/>
              </a:ext>
            </a:extLst>
          </p:cNvPr>
          <p:cNvSpPr>
            <a:spLocks noGrp="1"/>
          </p:cNvSpPr>
          <p:nvPr>
            <p:ph type="body" sz="quarter" idx="22"/>
          </p:nvPr>
        </p:nvSpPr>
        <p:spPr>
          <a:xfrm>
            <a:off x="2755504" y="5503068"/>
            <a:ext cx="8720216" cy="1119966"/>
          </a:xfrm>
        </p:spPr>
        <p:txBody>
          <a:bodyPr numCol="3">
            <a:normAutofit/>
          </a:bodyPr>
          <a:lstStyle>
            <a:lvl1pPr>
              <a:defRPr sz="2000">
                <a:solidFill>
                  <a:schemeClr val="bg1"/>
                </a:solidFill>
                <a:latin typeface="Segoe UI Semibold" panose="020B0702040204020203" pitchFamily="34" charset="0"/>
                <a:cs typeface="Segoe UI Semibold" panose="020B0702040204020203" pitchFamily="34" charset="0"/>
              </a:defRPr>
            </a:lvl1pPr>
            <a:lvl2pPr marL="800100" indent="-342900">
              <a:buFont typeface="Arial" panose="020B0604020202020204" pitchFamily="34" charset="0"/>
              <a:buChar char="►"/>
              <a:defRPr sz="1800">
                <a:solidFill>
                  <a:schemeClr val="bg1"/>
                </a:solidFill>
                <a:latin typeface="Segoe UI Semibold" panose="020B0702040204020203" pitchFamily="34" charset="0"/>
                <a:cs typeface="Segoe UI Semibold" panose="020B0702040204020203" pitchFamily="34" charset="0"/>
              </a:defRPr>
            </a:lvl2pPr>
            <a:lvl3pPr marL="1257300" indent="-342900">
              <a:buFont typeface="Arial" panose="020B0604020202020204" pitchFamily="34" charset="0"/>
              <a:buChar char="►"/>
              <a:defRPr sz="1800">
                <a:solidFill>
                  <a:schemeClr val="bg1"/>
                </a:solidFill>
              </a:defRPr>
            </a:lvl3pPr>
            <a:lvl4pPr marL="1657350" indent="-285750">
              <a:buFont typeface="Arial" panose="020B0604020202020204" pitchFamily="34" charset="0"/>
              <a:buChar char="►"/>
              <a:defRPr sz="1800">
                <a:solidFill>
                  <a:schemeClr val="bg1"/>
                </a:solidFill>
              </a:defRPr>
            </a:lvl4pPr>
            <a:lvl5pPr marL="2114550" indent="-285750">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p:txBody>
      </p:sp>
      <p:pic>
        <p:nvPicPr>
          <p:cNvPr id="46" name="Picture 45">
            <a:extLst>
              <a:ext uri="{FF2B5EF4-FFF2-40B4-BE49-F238E27FC236}">
                <a16:creationId xmlns:a16="http://schemas.microsoft.com/office/drawing/2014/main" id="{72D670F6-8738-47FF-8512-F98A53C081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6594" y="2939383"/>
            <a:ext cx="1400972" cy="933981"/>
          </a:xfrm>
          <a:prstGeom prst="rect">
            <a:avLst/>
          </a:prstGeom>
        </p:spPr>
      </p:pic>
      <p:sp>
        <p:nvSpPr>
          <p:cNvPr id="26" name="Rectangle 7">
            <a:extLst>
              <a:ext uri="{FF2B5EF4-FFF2-40B4-BE49-F238E27FC236}">
                <a16:creationId xmlns:a16="http://schemas.microsoft.com/office/drawing/2014/main" id="{AABECC37-57A0-411A-B0B8-8778356D09EA}"/>
              </a:ext>
            </a:extLst>
          </p:cNvPr>
          <p:cNvSpPr/>
          <p:nvPr userDrawn="1"/>
        </p:nvSpPr>
        <p:spPr>
          <a:xfrm flipV="1">
            <a:off x="-10961" y="3899069"/>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7" name="Text Placeholder 37">
            <a:extLst>
              <a:ext uri="{FF2B5EF4-FFF2-40B4-BE49-F238E27FC236}">
                <a16:creationId xmlns:a16="http://schemas.microsoft.com/office/drawing/2014/main" id="{B98E9BF6-5204-4133-B414-556E8BE9EA86}"/>
              </a:ext>
            </a:extLst>
          </p:cNvPr>
          <p:cNvSpPr>
            <a:spLocks noGrp="1"/>
          </p:cNvSpPr>
          <p:nvPr>
            <p:ph type="body" sz="quarter" idx="23" hasCustomPrompt="1"/>
          </p:nvPr>
        </p:nvSpPr>
        <p:spPr>
          <a:xfrm>
            <a:off x="275862" y="394493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9" name="Rectangle 7">
            <a:extLst>
              <a:ext uri="{FF2B5EF4-FFF2-40B4-BE49-F238E27FC236}">
                <a16:creationId xmlns:a16="http://schemas.microsoft.com/office/drawing/2014/main" id="{921E2046-5BA7-493A-A308-B6E8FC3A46E1}"/>
              </a:ext>
            </a:extLst>
          </p:cNvPr>
          <p:cNvSpPr/>
          <p:nvPr userDrawn="1"/>
        </p:nvSpPr>
        <p:spPr>
          <a:xfrm flipV="1">
            <a:off x="-10960" y="4989434"/>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1" name="Text Placeholder 37">
            <a:extLst>
              <a:ext uri="{FF2B5EF4-FFF2-40B4-BE49-F238E27FC236}">
                <a16:creationId xmlns:a16="http://schemas.microsoft.com/office/drawing/2014/main" id="{C4101E70-D351-40B4-A2D6-0DD6B91839A6}"/>
              </a:ext>
            </a:extLst>
          </p:cNvPr>
          <p:cNvSpPr>
            <a:spLocks noGrp="1"/>
          </p:cNvSpPr>
          <p:nvPr>
            <p:ph type="body" sz="quarter" idx="24" hasCustomPrompt="1"/>
          </p:nvPr>
        </p:nvSpPr>
        <p:spPr>
          <a:xfrm>
            <a:off x="275862" y="5041713"/>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Tree>
    <p:extLst>
      <p:ext uri="{BB962C8B-B14F-4D97-AF65-F5344CB8AC3E}">
        <p14:creationId xmlns:p14="http://schemas.microsoft.com/office/powerpoint/2010/main" val="13514787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78626E9A-639B-4F10-92C1-297983C9521F}"/>
              </a:ext>
            </a:extLst>
          </p:cNvPr>
          <p:cNvSpPr>
            <a:spLocks noGrp="1"/>
          </p:cNvSpPr>
          <p:nvPr>
            <p:ph type="pic" sz="quarter" idx="16"/>
          </p:nvPr>
        </p:nvSpPr>
        <p:spPr>
          <a:xfrm>
            <a:off x="2154412" y="-33883"/>
            <a:ext cx="10037589" cy="6891883"/>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3" name="Footer Placeholder 2">
            <a:extLst>
              <a:ext uri="{FF2B5EF4-FFF2-40B4-BE49-F238E27FC236}">
                <a16:creationId xmlns:a16="http://schemas.microsoft.com/office/drawing/2014/main" id="{517BC405-8671-40D0-9B7C-4D61C3ED1B4C}"/>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4" name="Slide Number Placeholder 3">
            <a:extLst>
              <a:ext uri="{FF2B5EF4-FFF2-40B4-BE49-F238E27FC236}">
                <a16:creationId xmlns:a16="http://schemas.microsoft.com/office/drawing/2014/main" id="{888176F3-FA5A-41C4-9B2C-A049F790F23B}"/>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
        <p:nvSpPr>
          <p:cNvPr id="6" name="Rectangle 5">
            <a:extLst>
              <a:ext uri="{FF2B5EF4-FFF2-40B4-BE49-F238E27FC236}">
                <a16:creationId xmlns:a16="http://schemas.microsoft.com/office/drawing/2014/main" id="{88D526AE-D8BA-4BDE-ADFA-E24D11BB3689}"/>
              </a:ext>
            </a:extLst>
          </p:cNvPr>
          <p:cNvSpPr/>
          <p:nvPr userDrawn="1"/>
        </p:nvSpPr>
        <p:spPr>
          <a:xfrm>
            <a:off x="1794934" y="-32566"/>
            <a:ext cx="10397067" cy="6892819"/>
          </a:xfrm>
          <a:prstGeom prst="rect">
            <a:avLst/>
          </a:prstGeom>
          <a:solidFill>
            <a:srgbClr val="00597C">
              <a:alpha val="902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7" name="Rectangle: Single Corner Snipped 6">
            <a:extLst>
              <a:ext uri="{FF2B5EF4-FFF2-40B4-BE49-F238E27FC236}">
                <a16:creationId xmlns:a16="http://schemas.microsoft.com/office/drawing/2014/main" id="{37B7C64E-6B1E-4164-9D7B-E48ED386D66E}"/>
              </a:ext>
            </a:extLst>
          </p:cNvPr>
          <p:cNvSpPr/>
          <p:nvPr userDrawn="1"/>
        </p:nvSpPr>
        <p:spPr>
          <a:xfrm>
            <a:off x="2154413" y="2502041"/>
            <a:ext cx="10066487" cy="4379627"/>
          </a:xfrm>
          <a:prstGeom prst="snip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Segoe UI Semibold" panose="020B0702040204020203" pitchFamily="34" charset="0"/>
              <a:cs typeface="Segoe UI Semibold" panose="020B0702040204020203" pitchFamily="34" charset="0"/>
            </a:endParaRPr>
          </a:p>
        </p:txBody>
      </p:sp>
      <p:sp>
        <p:nvSpPr>
          <p:cNvPr id="8" name="Rectangle: Single Corner Snipped 7">
            <a:extLst>
              <a:ext uri="{FF2B5EF4-FFF2-40B4-BE49-F238E27FC236}">
                <a16:creationId xmlns:a16="http://schemas.microsoft.com/office/drawing/2014/main" id="{A4949E34-BD66-4551-8177-B890D3DFDD48}"/>
              </a:ext>
            </a:extLst>
          </p:cNvPr>
          <p:cNvSpPr/>
          <p:nvPr userDrawn="1"/>
        </p:nvSpPr>
        <p:spPr>
          <a:xfrm>
            <a:off x="2125511" y="4804138"/>
            <a:ext cx="10095377" cy="2077530"/>
          </a:xfrm>
          <a:prstGeom prst="snip1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Segoe UI Semibold" panose="020B0702040204020203" pitchFamily="34" charset="0"/>
              <a:cs typeface="Segoe UI Semibold" panose="020B0702040204020203" pitchFamily="34" charset="0"/>
            </a:endParaRPr>
          </a:p>
        </p:txBody>
      </p:sp>
      <p:cxnSp>
        <p:nvCxnSpPr>
          <p:cNvPr id="12" name="Straight Connector 11">
            <a:extLst>
              <a:ext uri="{FF2B5EF4-FFF2-40B4-BE49-F238E27FC236}">
                <a16:creationId xmlns:a16="http://schemas.microsoft.com/office/drawing/2014/main" id="{BEEF6323-EBBF-43E2-909A-6EC4E7F09016}"/>
              </a:ext>
            </a:extLst>
          </p:cNvPr>
          <p:cNvCxnSpPr>
            <a:cxnSpLocks/>
          </p:cNvCxnSpPr>
          <p:nvPr/>
        </p:nvCxnSpPr>
        <p:spPr>
          <a:xfrm>
            <a:off x="5180957" y="2687296"/>
            <a:ext cx="0" cy="1896709"/>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userDrawn="1"/>
        </p:nvSpPr>
        <p:spPr>
          <a:xfrm flipV="1">
            <a:off x="-11705"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userDrawn="1"/>
        </p:nvSpPr>
        <p:spPr>
          <a:xfrm flipV="1">
            <a:off x="-11705" y="553578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11705"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2" name="Rectangle 7">
            <a:extLst>
              <a:ext uri="{FF2B5EF4-FFF2-40B4-BE49-F238E27FC236}">
                <a16:creationId xmlns:a16="http://schemas.microsoft.com/office/drawing/2014/main" id="{95FF15F2-BD0A-4CF0-BC20-CFE0829E0EA9}"/>
              </a:ext>
            </a:extLst>
          </p:cNvPr>
          <p:cNvSpPr/>
          <p:nvPr/>
        </p:nvSpPr>
        <p:spPr>
          <a:xfrm flipV="1">
            <a:off x="-11706" y="4455329"/>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2" name="Title 1">
            <a:extLst>
              <a:ext uri="{FF2B5EF4-FFF2-40B4-BE49-F238E27FC236}">
                <a16:creationId xmlns:a16="http://schemas.microsoft.com/office/drawing/2014/main" id="{3A5049E4-9EF9-4CF5-94FF-8C842216715C}"/>
              </a:ext>
            </a:extLst>
          </p:cNvPr>
          <p:cNvSpPr>
            <a:spLocks noGrp="1"/>
          </p:cNvSpPr>
          <p:nvPr userDrawn="1">
            <p:ph type="title"/>
          </p:nvPr>
        </p:nvSpPr>
        <p:spPr>
          <a:xfrm>
            <a:off x="2420141" y="2708276"/>
            <a:ext cx="2603605" cy="1797917"/>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0" name="Text Placeholder 29">
            <a:extLst>
              <a:ext uri="{FF2B5EF4-FFF2-40B4-BE49-F238E27FC236}">
                <a16:creationId xmlns:a16="http://schemas.microsoft.com/office/drawing/2014/main" id="{11277A9F-F63E-4E99-BDF9-413A8FC3B441}"/>
              </a:ext>
            </a:extLst>
          </p:cNvPr>
          <p:cNvSpPr>
            <a:spLocks noGrp="1"/>
          </p:cNvSpPr>
          <p:nvPr userDrawn="1">
            <p:ph type="body" sz="quarter" idx="13"/>
          </p:nvPr>
        </p:nvSpPr>
        <p:spPr>
          <a:xfrm>
            <a:off x="5273810" y="2795603"/>
            <a:ext cx="5424085" cy="1655762"/>
          </a:xfrm>
        </p:spPr>
        <p:txBody>
          <a:bodyPr>
            <a:normAutofit/>
          </a:bodyPr>
          <a:lstStyle>
            <a:lvl1pPr algn="l">
              <a:defRPr sz="1600">
                <a:latin typeface="Segoe UI Semibold" panose="020B0702040204020203" pitchFamily="34" charset="0"/>
                <a:cs typeface="Segoe UI Semibold" panose="020B0702040204020203" pitchFamily="34" charset="0"/>
              </a:defRPr>
            </a:lvl1pPr>
            <a:lvl2pPr algn="l">
              <a:defRPr sz="1600">
                <a:latin typeface="Segoe UI Semibold" panose="020B0702040204020203" pitchFamily="34" charset="0"/>
                <a:cs typeface="Segoe UI Semibold" panose="020B0702040204020203" pitchFamily="34" charset="0"/>
              </a:defRPr>
            </a:lvl2pPr>
            <a:lvl3pPr algn="l">
              <a:defRPr sz="1600">
                <a:latin typeface="Segoe UI Semibold" panose="020B0702040204020203" pitchFamily="34" charset="0"/>
                <a:cs typeface="Segoe UI Semibold" panose="020B0702040204020203" pitchFamily="34" charset="0"/>
              </a:defRPr>
            </a:lvl3pPr>
            <a:lvl4pPr algn="l">
              <a:defRPr sz="1600">
                <a:latin typeface="Segoe UI Semibold" panose="020B0702040204020203" pitchFamily="34" charset="0"/>
                <a:cs typeface="Segoe UI Semibold" panose="020B0702040204020203" pitchFamily="34" charset="0"/>
              </a:defRPr>
            </a:lvl4pPr>
            <a:lvl5pPr algn="l">
              <a:defRPr sz="16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33">
            <a:extLst>
              <a:ext uri="{FF2B5EF4-FFF2-40B4-BE49-F238E27FC236}">
                <a16:creationId xmlns:a16="http://schemas.microsoft.com/office/drawing/2014/main" id="{89E165FE-4E07-4A13-89D1-59DAAC44E075}"/>
              </a:ext>
            </a:extLst>
          </p:cNvPr>
          <p:cNvSpPr>
            <a:spLocks noGrp="1"/>
          </p:cNvSpPr>
          <p:nvPr>
            <p:ph type="body" sz="quarter" idx="15"/>
          </p:nvPr>
        </p:nvSpPr>
        <p:spPr>
          <a:xfrm>
            <a:off x="2755505" y="4815371"/>
            <a:ext cx="4159094" cy="509610"/>
          </a:xfrm>
        </p:spPr>
        <p:txBody>
          <a:bodyPr/>
          <a:lstStyle>
            <a:lvl1pPr>
              <a:defRPr sz="3600">
                <a:solidFill>
                  <a:schemeClr val="bg1"/>
                </a:solidFill>
                <a:latin typeface="Segoe UI Semibold" panose="020B0702040204020203" pitchFamily="34" charset="0"/>
                <a:cs typeface="Segoe UI Semibold" panose="020B0702040204020203" pitchFamily="34" charset="0"/>
              </a:defRPr>
            </a:lvl1pPr>
          </a:lstStyle>
          <a:p>
            <a:pPr lvl="0"/>
            <a:r>
              <a:rPr lang="en-US"/>
              <a:t>Click to edit Master</a:t>
            </a: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75117"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75117"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75117" y="558844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4" name="Text Placeholder 43">
            <a:extLst>
              <a:ext uri="{FF2B5EF4-FFF2-40B4-BE49-F238E27FC236}">
                <a16:creationId xmlns:a16="http://schemas.microsoft.com/office/drawing/2014/main" id="{A10F7FA2-D5D3-4B5E-AEBF-B79A4C7B3581}"/>
              </a:ext>
            </a:extLst>
          </p:cNvPr>
          <p:cNvSpPr>
            <a:spLocks noGrp="1"/>
          </p:cNvSpPr>
          <p:nvPr>
            <p:ph type="body" sz="quarter" idx="22"/>
          </p:nvPr>
        </p:nvSpPr>
        <p:spPr>
          <a:xfrm>
            <a:off x="2755504" y="5503068"/>
            <a:ext cx="8720216" cy="1119966"/>
          </a:xfrm>
        </p:spPr>
        <p:txBody>
          <a:bodyPr numCol="3">
            <a:normAutofit/>
          </a:bodyPr>
          <a:lstStyle>
            <a:lvl1pPr>
              <a:defRPr sz="2000">
                <a:solidFill>
                  <a:schemeClr val="bg1"/>
                </a:solidFill>
                <a:latin typeface="Segoe UI Semibold" panose="020B0702040204020203" pitchFamily="34" charset="0"/>
                <a:cs typeface="Segoe UI Semibold" panose="020B0702040204020203" pitchFamily="34" charset="0"/>
              </a:defRPr>
            </a:lvl1pPr>
            <a:lvl2pPr marL="800100" indent="-342900">
              <a:buFont typeface="Arial" panose="020B0604020202020204" pitchFamily="34" charset="0"/>
              <a:buChar char="►"/>
              <a:defRPr sz="1800">
                <a:solidFill>
                  <a:schemeClr val="bg1"/>
                </a:solidFill>
                <a:latin typeface="Segoe UI Semibold" panose="020B0702040204020203" pitchFamily="34" charset="0"/>
                <a:cs typeface="Segoe UI Semibold" panose="020B0702040204020203" pitchFamily="34" charset="0"/>
              </a:defRPr>
            </a:lvl2pPr>
            <a:lvl3pPr marL="1257300" indent="-342900">
              <a:buFont typeface="Arial" panose="020B0604020202020204" pitchFamily="34" charset="0"/>
              <a:buChar char="►"/>
              <a:defRPr sz="1800">
                <a:solidFill>
                  <a:schemeClr val="bg1"/>
                </a:solidFill>
              </a:defRPr>
            </a:lvl3pPr>
            <a:lvl4pPr marL="1657350" indent="-285750">
              <a:buFont typeface="Arial" panose="020B0604020202020204" pitchFamily="34" charset="0"/>
              <a:buChar char="►"/>
              <a:defRPr sz="1800">
                <a:solidFill>
                  <a:schemeClr val="bg1"/>
                </a:solidFill>
              </a:defRPr>
            </a:lvl4pPr>
            <a:lvl5pPr marL="2114550" indent="-285750">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p:txBody>
      </p:sp>
      <p:pic>
        <p:nvPicPr>
          <p:cNvPr id="46" name="Picture 45">
            <a:extLst>
              <a:ext uri="{FF2B5EF4-FFF2-40B4-BE49-F238E27FC236}">
                <a16:creationId xmlns:a16="http://schemas.microsoft.com/office/drawing/2014/main" id="{72D670F6-8738-47FF-8512-F98A53C081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6594" y="2939383"/>
            <a:ext cx="1400972" cy="933981"/>
          </a:xfrm>
          <a:prstGeom prst="rect">
            <a:avLst/>
          </a:prstGeom>
        </p:spPr>
      </p:pic>
      <p:sp>
        <p:nvSpPr>
          <p:cNvPr id="32" name="Rectangle 7">
            <a:extLst>
              <a:ext uri="{FF2B5EF4-FFF2-40B4-BE49-F238E27FC236}">
                <a16:creationId xmlns:a16="http://schemas.microsoft.com/office/drawing/2014/main" id="{C0EB6623-AF71-4D1F-AA05-64CFEE3B6E36}"/>
              </a:ext>
            </a:extLst>
          </p:cNvPr>
          <p:cNvSpPr/>
          <p:nvPr userDrawn="1"/>
        </p:nvSpPr>
        <p:spPr>
          <a:xfrm flipV="1">
            <a:off x="-11705" y="499857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47" name="Text Placeholder 37">
            <a:extLst>
              <a:ext uri="{FF2B5EF4-FFF2-40B4-BE49-F238E27FC236}">
                <a16:creationId xmlns:a16="http://schemas.microsoft.com/office/drawing/2014/main" id="{FAD064F0-8804-4FBA-938D-C77B31342CD5}"/>
              </a:ext>
            </a:extLst>
          </p:cNvPr>
          <p:cNvSpPr>
            <a:spLocks noGrp="1"/>
          </p:cNvSpPr>
          <p:nvPr>
            <p:ph type="body" sz="quarter" idx="26" hasCustomPrompt="1"/>
          </p:nvPr>
        </p:nvSpPr>
        <p:spPr>
          <a:xfrm>
            <a:off x="275117" y="5038407"/>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8" name="Text Placeholder 37">
            <a:extLst>
              <a:ext uri="{FF2B5EF4-FFF2-40B4-BE49-F238E27FC236}">
                <a16:creationId xmlns:a16="http://schemas.microsoft.com/office/drawing/2014/main" id="{A91F6FB7-C4FB-454E-BABD-940B48A04550}"/>
              </a:ext>
            </a:extLst>
          </p:cNvPr>
          <p:cNvSpPr>
            <a:spLocks noGrp="1"/>
          </p:cNvSpPr>
          <p:nvPr>
            <p:ph type="body" sz="quarter" idx="27" hasCustomPrompt="1"/>
          </p:nvPr>
        </p:nvSpPr>
        <p:spPr>
          <a:xfrm>
            <a:off x="275117" y="4488366"/>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Tree>
    <p:extLst>
      <p:ext uri="{BB962C8B-B14F-4D97-AF65-F5344CB8AC3E}">
        <p14:creationId xmlns:p14="http://schemas.microsoft.com/office/powerpoint/2010/main" val="2385546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78626E9A-639B-4F10-92C1-297983C9521F}"/>
              </a:ext>
            </a:extLst>
          </p:cNvPr>
          <p:cNvSpPr>
            <a:spLocks noGrp="1"/>
          </p:cNvSpPr>
          <p:nvPr>
            <p:ph type="pic" sz="quarter" idx="16"/>
          </p:nvPr>
        </p:nvSpPr>
        <p:spPr>
          <a:xfrm>
            <a:off x="2154412" y="-33883"/>
            <a:ext cx="10037589" cy="6891883"/>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3" name="Footer Placeholder 2">
            <a:extLst>
              <a:ext uri="{FF2B5EF4-FFF2-40B4-BE49-F238E27FC236}">
                <a16:creationId xmlns:a16="http://schemas.microsoft.com/office/drawing/2014/main" id="{517BC405-8671-40D0-9B7C-4D61C3ED1B4C}"/>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4" name="Slide Number Placeholder 3">
            <a:extLst>
              <a:ext uri="{FF2B5EF4-FFF2-40B4-BE49-F238E27FC236}">
                <a16:creationId xmlns:a16="http://schemas.microsoft.com/office/drawing/2014/main" id="{888176F3-FA5A-41C4-9B2C-A049F790F23B}"/>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
        <p:nvSpPr>
          <p:cNvPr id="6" name="Rectangle 5">
            <a:extLst>
              <a:ext uri="{FF2B5EF4-FFF2-40B4-BE49-F238E27FC236}">
                <a16:creationId xmlns:a16="http://schemas.microsoft.com/office/drawing/2014/main" id="{88D526AE-D8BA-4BDE-ADFA-E24D11BB3689}"/>
              </a:ext>
            </a:extLst>
          </p:cNvPr>
          <p:cNvSpPr/>
          <p:nvPr userDrawn="1"/>
        </p:nvSpPr>
        <p:spPr>
          <a:xfrm>
            <a:off x="1794934" y="-32566"/>
            <a:ext cx="10397067" cy="6892819"/>
          </a:xfrm>
          <a:prstGeom prst="rect">
            <a:avLst/>
          </a:prstGeom>
          <a:solidFill>
            <a:srgbClr val="00597C">
              <a:alpha val="902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7" name="Rectangle: Single Corner Snipped 6">
            <a:extLst>
              <a:ext uri="{FF2B5EF4-FFF2-40B4-BE49-F238E27FC236}">
                <a16:creationId xmlns:a16="http://schemas.microsoft.com/office/drawing/2014/main" id="{37B7C64E-6B1E-4164-9D7B-E48ED386D66E}"/>
              </a:ext>
            </a:extLst>
          </p:cNvPr>
          <p:cNvSpPr/>
          <p:nvPr userDrawn="1"/>
        </p:nvSpPr>
        <p:spPr>
          <a:xfrm>
            <a:off x="2154413" y="2502041"/>
            <a:ext cx="10037587" cy="4379627"/>
          </a:xfrm>
          <a:prstGeom prst="snip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Segoe UI Semibold" panose="020B0702040204020203" pitchFamily="34" charset="0"/>
              <a:cs typeface="Segoe UI Semibold" panose="020B0702040204020203" pitchFamily="34" charset="0"/>
            </a:endParaRPr>
          </a:p>
        </p:txBody>
      </p:sp>
      <p:sp>
        <p:nvSpPr>
          <p:cNvPr id="8" name="Rectangle: Single Corner Snipped 7">
            <a:extLst>
              <a:ext uri="{FF2B5EF4-FFF2-40B4-BE49-F238E27FC236}">
                <a16:creationId xmlns:a16="http://schemas.microsoft.com/office/drawing/2014/main" id="{A4949E34-BD66-4551-8177-B890D3DFDD48}"/>
              </a:ext>
            </a:extLst>
          </p:cNvPr>
          <p:cNvSpPr/>
          <p:nvPr userDrawn="1"/>
        </p:nvSpPr>
        <p:spPr>
          <a:xfrm>
            <a:off x="2125512" y="4804138"/>
            <a:ext cx="10073843" cy="2077530"/>
          </a:xfrm>
          <a:prstGeom prst="snip1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Segoe UI Semibold" panose="020B0702040204020203" pitchFamily="34" charset="0"/>
              <a:cs typeface="Segoe UI Semibold" panose="020B0702040204020203" pitchFamily="34" charset="0"/>
            </a:endParaRPr>
          </a:p>
        </p:txBody>
      </p:sp>
      <p:cxnSp>
        <p:nvCxnSpPr>
          <p:cNvPr id="12" name="Straight Connector 11">
            <a:extLst>
              <a:ext uri="{FF2B5EF4-FFF2-40B4-BE49-F238E27FC236}">
                <a16:creationId xmlns:a16="http://schemas.microsoft.com/office/drawing/2014/main" id="{BEEF6323-EBBF-43E2-909A-6EC4E7F09016}"/>
              </a:ext>
            </a:extLst>
          </p:cNvPr>
          <p:cNvCxnSpPr>
            <a:cxnSpLocks/>
          </p:cNvCxnSpPr>
          <p:nvPr/>
        </p:nvCxnSpPr>
        <p:spPr>
          <a:xfrm>
            <a:off x="5180957" y="2687296"/>
            <a:ext cx="0" cy="1896709"/>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15085"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15085" y="444025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p:nvSpPr>
        <p:spPr>
          <a:xfrm flipV="1">
            <a:off x="-15085" y="5534262"/>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15085"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2" name="Rectangle 7">
            <a:extLst>
              <a:ext uri="{FF2B5EF4-FFF2-40B4-BE49-F238E27FC236}">
                <a16:creationId xmlns:a16="http://schemas.microsoft.com/office/drawing/2014/main" id="{95FF15F2-BD0A-4CF0-BC20-CFE0829E0EA9}"/>
              </a:ext>
            </a:extLst>
          </p:cNvPr>
          <p:cNvSpPr/>
          <p:nvPr/>
        </p:nvSpPr>
        <p:spPr>
          <a:xfrm flipV="1">
            <a:off x="-15086" y="4985157"/>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2" name="Title 1">
            <a:extLst>
              <a:ext uri="{FF2B5EF4-FFF2-40B4-BE49-F238E27FC236}">
                <a16:creationId xmlns:a16="http://schemas.microsoft.com/office/drawing/2014/main" id="{3A5049E4-9EF9-4CF5-94FF-8C842216715C}"/>
              </a:ext>
            </a:extLst>
          </p:cNvPr>
          <p:cNvSpPr>
            <a:spLocks noGrp="1"/>
          </p:cNvSpPr>
          <p:nvPr userDrawn="1">
            <p:ph type="title"/>
          </p:nvPr>
        </p:nvSpPr>
        <p:spPr>
          <a:xfrm>
            <a:off x="2420141" y="2708276"/>
            <a:ext cx="2603605" cy="1797917"/>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0" name="Text Placeholder 29">
            <a:extLst>
              <a:ext uri="{FF2B5EF4-FFF2-40B4-BE49-F238E27FC236}">
                <a16:creationId xmlns:a16="http://schemas.microsoft.com/office/drawing/2014/main" id="{11277A9F-F63E-4E99-BDF9-413A8FC3B441}"/>
              </a:ext>
            </a:extLst>
          </p:cNvPr>
          <p:cNvSpPr>
            <a:spLocks noGrp="1"/>
          </p:cNvSpPr>
          <p:nvPr userDrawn="1">
            <p:ph type="body" sz="quarter" idx="13"/>
          </p:nvPr>
        </p:nvSpPr>
        <p:spPr>
          <a:xfrm>
            <a:off x="5273810" y="2795603"/>
            <a:ext cx="5424085" cy="1655762"/>
          </a:xfrm>
        </p:spPr>
        <p:txBody>
          <a:bodyPr>
            <a:normAutofit/>
          </a:bodyPr>
          <a:lstStyle>
            <a:lvl1pPr algn="l">
              <a:defRPr sz="1600">
                <a:latin typeface="Segoe UI Semibold" panose="020B0702040204020203" pitchFamily="34" charset="0"/>
                <a:cs typeface="Segoe UI Semibold" panose="020B0702040204020203" pitchFamily="34" charset="0"/>
              </a:defRPr>
            </a:lvl1pPr>
            <a:lvl2pPr algn="l">
              <a:defRPr sz="1600">
                <a:latin typeface="Segoe UI Semibold" panose="020B0702040204020203" pitchFamily="34" charset="0"/>
                <a:cs typeface="Segoe UI Semibold" panose="020B0702040204020203" pitchFamily="34" charset="0"/>
              </a:defRPr>
            </a:lvl2pPr>
            <a:lvl3pPr algn="l">
              <a:defRPr sz="1600">
                <a:latin typeface="Segoe UI Semibold" panose="020B0702040204020203" pitchFamily="34" charset="0"/>
                <a:cs typeface="Segoe UI Semibold" panose="020B0702040204020203" pitchFamily="34" charset="0"/>
              </a:defRPr>
            </a:lvl3pPr>
            <a:lvl4pPr algn="l">
              <a:defRPr sz="1600">
                <a:latin typeface="Segoe UI Semibold" panose="020B0702040204020203" pitchFamily="34" charset="0"/>
                <a:cs typeface="Segoe UI Semibold" panose="020B0702040204020203" pitchFamily="34" charset="0"/>
              </a:defRPr>
            </a:lvl4pPr>
            <a:lvl5pPr algn="l">
              <a:defRPr sz="16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33">
            <a:extLst>
              <a:ext uri="{FF2B5EF4-FFF2-40B4-BE49-F238E27FC236}">
                <a16:creationId xmlns:a16="http://schemas.microsoft.com/office/drawing/2014/main" id="{89E165FE-4E07-4A13-89D1-59DAAC44E075}"/>
              </a:ext>
            </a:extLst>
          </p:cNvPr>
          <p:cNvSpPr>
            <a:spLocks noGrp="1"/>
          </p:cNvSpPr>
          <p:nvPr>
            <p:ph type="body" sz="quarter" idx="15"/>
          </p:nvPr>
        </p:nvSpPr>
        <p:spPr>
          <a:xfrm>
            <a:off x="2755505" y="4815371"/>
            <a:ext cx="4159094" cy="509610"/>
          </a:xfrm>
        </p:spPr>
        <p:txBody>
          <a:bodyPr/>
          <a:lstStyle>
            <a:lvl1pPr>
              <a:defRPr sz="3600">
                <a:solidFill>
                  <a:schemeClr val="bg1"/>
                </a:solidFill>
                <a:latin typeface="Segoe UI Semibold" panose="020B0702040204020203" pitchFamily="34" charset="0"/>
                <a:cs typeface="Segoe UI Semibold" panose="020B0702040204020203" pitchFamily="34" charset="0"/>
              </a:defRPr>
            </a:lvl1pPr>
          </a:lstStyle>
          <a:p>
            <a:pPr lvl="0"/>
            <a:r>
              <a:rPr lang="en-US"/>
              <a:t>Click to edit Master</a:t>
            </a: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83482" y="4488366"/>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8348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83482" y="558844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4" name="Text Placeholder 43">
            <a:extLst>
              <a:ext uri="{FF2B5EF4-FFF2-40B4-BE49-F238E27FC236}">
                <a16:creationId xmlns:a16="http://schemas.microsoft.com/office/drawing/2014/main" id="{A10F7FA2-D5D3-4B5E-AEBF-B79A4C7B3581}"/>
              </a:ext>
            </a:extLst>
          </p:cNvPr>
          <p:cNvSpPr>
            <a:spLocks noGrp="1"/>
          </p:cNvSpPr>
          <p:nvPr>
            <p:ph type="body" sz="quarter" idx="22"/>
          </p:nvPr>
        </p:nvSpPr>
        <p:spPr>
          <a:xfrm>
            <a:off x="2755504" y="5503068"/>
            <a:ext cx="8720216" cy="1119966"/>
          </a:xfrm>
        </p:spPr>
        <p:txBody>
          <a:bodyPr numCol="3">
            <a:normAutofit/>
          </a:bodyPr>
          <a:lstStyle>
            <a:lvl1pPr>
              <a:defRPr sz="2000">
                <a:solidFill>
                  <a:schemeClr val="bg1"/>
                </a:solidFill>
                <a:latin typeface="Segoe UI Semibold" panose="020B0702040204020203" pitchFamily="34" charset="0"/>
                <a:cs typeface="Segoe UI Semibold" panose="020B0702040204020203" pitchFamily="34" charset="0"/>
              </a:defRPr>
            </a:lvl1pPr>
            <a:lvl2pPr marL="800100" indent="-342900">
              <a:buFont typeface="Arial" panose="020B0604020202020204" pitchFamily="34" charset="0"/>
              <a:buChar char="►"/>
              <a:defRPr sz="1800">
                <a:solidFill>
                  <a:schemeClr val="bg1"/>
                </a:solidFill>
                <a:latin typeface="Segoe UI Semibold" panose="020B0702040204020203" pitchFamily="34" charset="0"/>
                <a:cs typeface="Segoe UI Semibold" panose="020B0702040204020203" pitchFamily="34" charset="0"/>
              </a:defRPr>
            </a:lvl2pPr>
            <a:lvl3pPr marL="1257300" indent="-342900">
              <a:buFont typeface="Arial" panose="020B0604020202020204" pitchFamily="34" charset="0"/>
              <a:buChar char="►"/>
              <a:defRPr sz="1800">
                <a:solidFill>
                  <a:schemeClr val="bg1"/>
                </a:solidFill>
              </a:defRPr>
            </a:lvl3pPr>
            <a:lvl4pPr marL="1657350" indent="-285750">
              <a:buFont typeface="Arial" panose="020B0604020202020204" pitchFamily="34" charset="0"/>
              <a:buChar char="►"/>
              <a:defRPr sz="1800">
                <a:solidFill>
                  <a:schemeClr val="bg1"/>
                </a:solidFill>
              </a:defRPr>
            </a:lvl4pPr>
            <a:lvl5pPr marL="2114550" indent="-285750">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p:txBody>
      </p:sp>
      <p:pic>
        <p:nvPicPr>
          <p:cNvPr id="46" name="Picture 45">
            <a:extLst>
              <a:ext uri="{FF2B5EF4-FFF2-40B4-BE49-F238E27FC236}">
                <a16:creationId xmlns:a16="http://schemas.microsoft.com/office/drawing/2014/main" id="{72D670F6-8738-47FF-8512-F98A53C081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6594" y="2939383"/>
            <a:ext cx="1400972" cy="933981"/>
          </a:xfrm>
          <a:prstGeom prst="rect">
            <a:avLst/>
          </a:prstGeom>
        </p:spPr>
      </p:pic>
    </p:spTree>
    <p:extLst>
      <p:ext uri="{BB962C8B-B14F-4D97-AF65-F5344CB8AC3E}">
        <p14:creationId xmlns:p14="http://schemas.microsoft.com/office/powerpoint/2010/main" val="120171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78626E9A-639B-4F10-92C1-297983C9521F}"/>
              </a:ext>
            </a:extLst>
          </p:cNvPr>
          <p:cNvSpPr>
            <a:spLocks noGrp="1"/>
          </p:cNvSpPr>
          <p:nvPr>
            <p:ph type="pic" sz="quarter" idx="16"/>
          </p:nvPr>
        </p:nvSpPr>
        <p:spPr>
          <a:xfrm>
            <a:off x="2154412" y="-33883"/>
            <a:ext cx="10037589" cy="6891883"/>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3" name="Footer Placeholder 2">
            <a:extLst>
              <a:ext uri="{FF2B5EF4-FFF2-40B4-BE49-F238E27FC236}">
                <a16:creationId xmlns:a16="http://schemas.microsoft.com/office/drawing/2014/main" id="{517BC405-8671-40D0-9B7C-4D61C3ED1B4C}"/>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4" name="Slide Number Placeholder 3">
            <a:extLst>
              <a:ext uri="{FF2B5EF4-FFF2-40B4-BE49-F238E27FC236}">
                <a16:creationId xmlns:a16="http://schemas.microsoft.com/office/drawing/2014/main" id="{888176F3-FA5A-41C4-9B2C-A049F790F23B}"/>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
        <p:nvSpPr>
          <p:cNvPr id="6" name="Rectangle 5">
            <a:extLst>
              <a:ext uri="{FF2B5EF4-FFF2-40B4-BE49-F238E27FC236}">
                <a16:creationId xmlns:a16="http://schemas.microsoft.com/office/drawing/2014/main" id="{88D526AE-D8BA-4BDE-ADFA-E24D11BB3689}"/>
              </a:ext>
            </a:extLst>
          </p:cNvPr>
          <p:cNvSpPr/>
          <p:nvPr userDrawn="1"/>
        </p:nvSpPr>
        <p:spPr>
          <a:xfrm>
            <a:off x="1794934" y="-32566"/>
            <a:ext cx="10397067" cy="6892819"/>
          </a:xfrm>
          <a:prstGeom prst="rect">
            <a:avLst/>
          </a:prstGeom>
          <a:solidFill>
            <a:srgbClr val="00597C">
              <a:alpha val="902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7" name="Rectangle: Single Corner Snipped 6">
            <a:extLst>
              <a:ext uri="{FF2B5EF4-FFF2-40B4-BE49-F238E27FC236}">
                <a16:creationId xmlns:a16="http://schemas.microsoft.com/office/drawing/2014/main" id="{37B7C64E-6B1E-4164-9D7B-E48ED386D66E}"/>
              </a:ext>
            </a:extLst>
          </p:cNvPr>
          <p:cNvSpPr/>
          <p:nvPr userDrawn="1"/>
        </p:nvSpPr>
        <p:spPr>
          <a:xfrm>
            <a:off x="2154413" y="2502041"/>
            <a:ext cx="10037587" cy="4379627"/>
          </a:xfrm>
          <a:prstGeom prst="snip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Segoe UI Semibold" panose="020B0702040204020203" pitchFamily="34" charset="0"/>
              <a:cs typeface="Segoe UI Semibold" panose="020B0702040204020203" pitchFamily="34" charset="0"/>
            </a:endParaRPr>
          </a:p>
        </p:txBody>
      </p:sp>
      <p:sp>
        <p:nvSpPr>
          <p:cNvPr id="8" name="Rectangle: Single Corner Snipped 7">
            <a:extLst>
              <a:ext uri="{FF2B5EF4-FFF2-40B4-BE49-F238E27FC236}">
                <a16:creationId xmlns:a16="http://schemas.microsoft.com/office/drawing/2014/main" id="{A4949E34-BD66-4551-8177-B890D3DFDD48}"/>
              </a:ext>
            </a:extLst>
          </p:cNvPr>
          <p:cNvSpPr/>
          <p:nvPr userDrawn="1"/>
        </p:nvSpPr>
        <p:spPr>
          <a:xfrm>
            <a:off x="2125512" y="4804138"/>
            <a:ext cx="10073845" cy="2077530"/>
          </a:xfrm>
          <a:prstGeom prst="snip1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Segoe UI Semibold" panose="020B0702040204020203" pitchFamily="34" charset="0"/>
              <a:cs typeface="Segoe UI Semibold" panose="020B0702040204020203" pitchFamily="34" charset="0"/>
            </a:endParaRPr>
          </a:p>
        </p:txBody>
      </p:sp>
      <p:cxnSp>
        <p:nvCxnSpPr>
          <p:cNvPr id="12" name="Straight Connector 11">
            <a:extLst>
              <a:ext uri="{FF2B5EF4-FFF2-40B4-BE49-F238E27FC236}">
                <a16:creationId xmlns:a16="http://schemas.microsoft.com/office/drawing/2014/main" id="{BEEF6323-EBBF-43E2-909A-6EC4E7F09016}"/>
              </a:ext>
            </a:extLst>
          </p:cNvPr>
          <p:cNvCxnSpPr>
            <a:cxnSpLocks/>
          </p:cNvCxnSpPr>
          <p:nvPr/>
        </p:nvCxnSpPr>
        <p:spPr>
          <a:xfrm>
            <a:off x="5180957" y="2687296"/>
            <a:ext cx="0" cy="1896709"/>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3340"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3340" y="444025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userDrawn="1"/>
        </p:nvSpPr>
        <p:spPr>
          <a:xfrm flipV="1">
            <a:off x="-3340" y="553578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3340"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2" name="Title 1">
            <a:extLst>
              <a:ext uri="{FF2B5EF4-FFF2-40B4-BE49-F238E27FC236}">
                <a16:creationId xmlns:a16="http://schemas.microsoft.com/office/drawing/2014/main" id="{3A5049E4-9EF9-4CF5-94FF-8C842216715C}"/>
              </a:ext>
            </a:extLst>
          </p:cNvPr>
          <p:cNvSpPr>
            <a:spLocks noGrp="1"/>
          </p:cNvSpPr>
          <p:nvPr userDrawn="1">
            <p:ph type="title"/>
          </p:nvPr>
        </p:nvSpPr>
        <p:spPr>
          <a:xfrm>
            <a:off x="2420141" y="2708276"/>
            <a:ext cx="2603605" cy="1797917"/>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0" name="Text Placeholder 29">
            <a:extLst>
              <a:ext uri="{FF2B5EF4-FFF2-40B4-BE49-F238E27FC236}">
                <a16:creationId xmlns:a16="http://schemas.microsoft.com/office/drawing/2014/main" id="{11277A9F-F63E-4E99-BDF9-413A8FC3B441}"/>
              </a:ext>
            </a:extLst>
          </p:cNvPr>
          <p:cNvSpPr>
            <a:spLocks noGrp="1"/>
          </p:cNvSpPr>
          <p:nvPr userDrawn="1">
            <p:ph type="body" sz="quarter" idx="13"/>
          </p:nvPr>
        </p:nvSpPr>
        <p:spPr>
          <a:xfrm>
            <a:off x="5273810" y="2795603"/>
            <a:ext cx="5424085" cy="1655762"/>
          </a:xfrm>
        </p:spPr>
        <p:txBody>
          <a:bodyPr>
            <a:normAutofit/>
          </a:bodyPr>
          <a:lstStyle>
            <a:lvl1pPr algn="l">
              <a:defRPr sz="1600">
                <a:latin typeface="Segoe UI Semibold" panose="020B0702040204020203" pitchFamily="34" charset="0"/>
                <a:cs typeface="Segoe UI Semibold" panose="020B0702040204020203" pitchFamily="34" charset="0"/>
              </a:defRPr>
            </a:lvl1pPr>
            <a:lvl2pPr algn="l">
              <a:defRPr sz="1600">
                <a:latin typeface="Segoe UI Semibold" panose="020B0702040204020203" pitchFamily="34" charset="0"/>
                <a:cs typeface="Segoe UI Semibold" panose="020B0702040204020203" pitchFamily="34" charset="0"/>
              </a:defRPr>
            </a:lvl2pPr>
            <a:lvl3pPr algn="l">
              <a:defRPr sz="1600">
                <a:latin typeface="Segoe UI Semibold" panose="020B0702040204020203" pitchFamily="34" charset="0"/>
                <a:cs typeface="Segoe UI Semibold" panose="020B0702040204020203" pitchFamily="34" charset="0"/>
              </a:defRPr>
            </a:lvl3pPr>
            <a:lvl4pPr algn="l">
              <a:defRPr sz="1600">
                <a:latin typeface="Segoe UI Semibold" panose="020B0702040204020203" pitchFamily="34" charset="0"/>
                <a:cs typeface="Segoe UI Semibold" panose="020B0702040204020203" pitchFamily="34" charset="0"/>
              </a:defRPr>
            </a:lvl4pPr>
            <a:lvl5pPr algn="l">
              <a:defRPr sz="16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33">
            <a:extLst>
              <a:ext uri="{FF2B5EF4-FFF2-40B4-BE49-F238E27FC236}">
                <a16:creationId xmlns:a16="http://schemas.microsoft.com/office/drawing/2014/main" id="{89E165FE-4E07-4A13-89D1-59DAAC44E075}"/>
              </a:ext>
            </a:extLst>
          </p:cNvPr>
          <p:cNvSpPr>
            <a:spLocks noGrp="1"/>
          </p:cNvSpPr>
          <p:nvPr>
            <p:ph type="body" sz="quarter" idx="15"/>
          </p:nvPr>
        </p:nvSpPr>
        <p:spPr>
          <a:xfrm>
            <a:off x="2755505" y="4815371"/>
            <a:ext cx="4159094" cy="509610"/>
          </a:xfrm>
        </p:spPr>
        <p:txBody>
          <a:bodyPr/>
          <a:lstStyle>
            <a:lvl1pPr>
              <a:defRPr sz="3600">
                <a:solidFill>
                  <a:schemeClr val="bg1"/>
                </a:solidFill>
                <a:latin typeface="Segoe UI Semibold" panose="020B0702040204020203" pitchFamily="34" charset="0"/>
                <a:cs typeface="Segoe UI Semibold" panose="020B0702040204020203" pitchFamily="34" charset="0"/>
              </a:defRPr>
            </a:lvl1pPr>
          </a:lstStyle>
          <a:p>
            <a:pPr lvl="0"/>
            <a:r>
              <a:rPr lang="en-US"/>
              <a:t>Click to edit Master</a:t>
            </a: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83482" y="4488366"/>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8348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83482" y="558844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4" name="Text Placeholder 43">
            <a:extLst>
              <a:ext uri="{FF2B5EF4-FFF2-40B4-BE49-F238E27FC236}">
                <a16:creationId xmlns:a16="http://schemas.microsoft.com/office/drawing/2014/main" id="{A10F7FA2-D5D3-4B5E-AEBF-B79A4C7B3581}"/>
              </a:ext>
            </a:extLst>
          </p:cNvPr>
          <p:cNvSpPr>
            <a:spLocks noGrp="1"/>
          </p:cNvSpPr>
          <p:nvPr>
            <p:ph type="body" sz="quarter" idx="22"/>
          </p:nvPr>
        </p:nvSpPr>
        <p:spPr>
          <a:xfrm>
            <a:off x="2755504" y="5503068"/>
            <a:ext cx="8720216" cy="1119966"/>
          </a:xfrm>
        </p:spPr>
        <p:txBody>
          <a:bodyPr numCol="3">
            <a:normAutofit/>
          </a:bodyPr>
          <a:lstStyle>
            <a:lvl1pPr>
              <a:defRPr sz="2000">
                <a:solidFill>
                  <a:schemeClr val="bg1"/>
                </a:solidFill>
                <a:latin typeface="Segoe UI Semibold" panose="020B0702040204020203" pitchFamily="34" charset="0"/>
                <a:cs typeface="Segoe UI Semibold" panose="020B0702040204020203" pitchFamily="34" charset="0"/>
              </a:defRPr>
            </a:lvl1pPr>
            <a:lvl2pPr marL="800100" indent="-342900">
              <a:buFont typeface="Arial" panose="020B0604020202020204" pitchFamily="34" charset="0"/>
              <a:buChar char="►"/>
              <a:defRPr sz="1800">
                <a:solidFill>
                  <a:schemeClr val="bg1"/>
                </a:solidFill>
                <a:latin typeface="Segoe UI Semibold" panose="020B0702040204020203" pitchFamily="34" charset="0"/>
                <a:cs typeface="Segoe UI Semibold" panose="020B0702040204020203" pitchFamily="34" charset="0"/>
              </a:defRPr>
            </a:lvl2pPr>
            <a:lvl3pPr marL="1257300" indent="-342900">
              <a:buFont typeface="Arial" panose="020B0604020202020204" pitchFamily="34" charset="0"/>
              <a:buChar char="►"/>
              <a:defRPr sz="1800">
                <a:solidFill>
                  <a:schemeClr val="bg1"/>
                </a:solidFill>
              </a:defRPr>
            </a:lvl3pPr>
            <a:lvl4pPr marL="1657350" indent="-285750">
              <a:buFont typeface="Arial" panose="020B0604020202020204" pitchFamily="34" charset="0"/>
              <a:buChar char="►"/>
              <a:defRPr sz="1800">
                <a:solidFill>
                  <a:schemeClr val="bg1"/>
                </a:solidFill>
              </a:defRPr>
            </a:lvl4pPr>
            <a:lvl5pPr marL="2114550" indent="-285750">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p:txBody>
      </p:sp>
      <p:pic>
        <p:nvPicPr>
          <p:cNvPr id="46" name="Picture 45">
            <a:extLst>
              <a:ext uri="{FF2B5EF4-FFF2-40B4-BE49-F238E27FC236}">
                <a16:creationId xmlns:a16="http://schemas.microsoft.com/office/drawing/2014/main" id="{72D670F6-8738-47FF-8512-F98A53C081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6594" y="2939383"/>
            <a:ext cx="1400972" cy="933981"/>
          </a:xfrm>
          <a:prstGeom prst="rect">
            <a:avLst/>
          </a:prstGeom>
        </p:spPr>
      </p:pic>
      <p:sp>
        <p:nvSpPr>
          <p:cNvPr id="26" name="Rectangle 7">
            <a:extLst>
              <a:ext uri="{FF2B5EF4-FFF2-40B4-BE49-F238E27FC236}">
                <a16:creationId xmlns:a16="http://schemas.microsoft.com/office/drawing/2014/main" id="{77ED9E7B-B5D0-4F38-A786-CBEA39B34E7C}"/>
              </a:ext>
            </a:extLst>
          </p:cNvPr>
          <p:cNvSpPr/>
          <p:nvPr userDrawn="1"/>
        </p:nvSpPr>
        <p:spPr>
          <a:xfrm flipV="1">
            <a:off x="-3341" y="5530070"/>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7" name="Text Placeholder 37">
            <a:extLst>
              <a:ext uri="{FF2B5EF4-FFF2-40B4-BE49-F238E27FC236}">
                <a16:creationId xmlns:a16="http://schemas.microsoft.com/office/drawing/2014/main" id="{FF87F63E-84C2-4169-8551-3F2FDF210B18}"/>
              </a:ext>
            </a:extLst>
          </p:cNvPr>
          <p:cNvSpPr>
            <a:spLocks noGrp="1"/>
          </p:cNvSpPr>
          <p:nvPr>
            <p:ph type="body" sz="quarter" idx="23" hasCustomPrompt="1"/>
          </p:nvPr>
        </p:nvSpPr>
        <p:spPr>
          <a:xfrm>
            <a:off x="283482" y="5588448"/>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9" name="Rectangle 7">
            <a:extLst>
              <a:ext uri="{FF2B5EF4-FFF2-40B4-BE49-F238E27FC236}">
                <a16:creationId xmlns:a16="http://schemas.microsoft.com/office/drawing/2014/main" id="{68D90836-06A0-4904-952E-93975AF909B8}"/>
              </a:ext>
            </a:extLst>
          </p:cNvPr>
          <p:cNvSpPr/>
          <p:nvPr userDrawn="1"/>
        </p:nvSpPr>
        <p:spPr>
          <a:xfrm flipV="1">
            <a:off x="-3340" y="4985159"/>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1" name="Text Placeholder 37">
            <a:extLst>
              <a:ext uri="{FF2B5EF4-FFF2-40B4-BE49-F238E27FC236}">
                <a16:creationId xmlns:a16="http://schemas.microsoft.com/office/drawing/2014/main" id="{47A0ADBB-7D20-4DE6-89B9-02E5C7F7AC59}"/>
              </a:ext>
            </a:extLst>
          </p:cNvPr>
          <p:cNvSpPr>
            <a:spLocks noGrp="1"/>
          </p:cNvSpPr>
          <p:nvPr>
            <p:ph type="body" sz="quarter" idx="24" hasCustomPrompt="1"/>
          </p:nvPr>
        </p:nvSpPr>
        <p:spPr>
          <a:xfrm>
            <a:off x="283482" y="5038407"/>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Tree>
    <p:extLst>
      <p:ext uri="{BB962C8B-B14F-4D97-AF65-F5344CB8AC3E}">
        <p14:creationId xmlns:p14="http://schemas.microsoft.com/office/powerpoint/2010/main" val="18552737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4_Blank">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78626E9A-639B-4F10-92C1-297983C9521F}"/>
              </a:ext>
            </a:extLst>
          </p:cNvPr>
          <p:cNvSpPr>
            <a:spLocks noGrp="1"/>
          </p:cNvSpPr>
          <p:nvPr>
            <p:ph type="pic" sz="quarter" idx="16"/>
          </p:nvPr>
        </p:nvSpPr>
        <p:spPr>
          <a:xfrm>
            <a:off x="2154412" y="-33883"/>
            <a:ext cx="10037589" cy="6891883"/>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3" name="Footer Placeholder 2">
            <a:extLst>
              <a:ext uri="{FF2B5EF4-FFF2-40B4-BE49-F238E27FC236}">
                <a16:creationId xmlns:a16="http://schemas.microsoft.com/office/drawing/2014/main" id="{517BC405-8671-40D0-9B7C-4D61C3ED1B4C}"/>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4" name="Slide Number Placeholder 3">
            <a:extLst>
              <a:ext uri="{FF2B5EF4-FFF2-40B4-BE49-F238E27FC236}">
                <a16:creationId xmlns:a16="http://schemas.microsoft.com/office/drawing/2014/main" id="{888176F3-FA5A-41C4-9B2C-A049F790F23B}"/>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
        <p:nvSpPr>
          <p:cNvPr id="6" name="Rectangle 5">
            <a:extLst>
              <a:ext uri="{FF2B5EF4-FFF2-40B4-BE49-F238E27FC236}">
                <a16:creationId xmlns:a16="http://schemas.microsoft.com/office/drawing/2014/main" id="{88D526AE-D8BA-4BDE-ADFA-E24D11BB3689}"/>
              </a:ext>
            </a:extLst>
          </p:cNvPr>
          <p:cNvSpPr/>
          <p:nvPr userDrawn="1"/>
        </p:nvSpPr>
        <p:spPr>
          <a:xfrm>
            <a:off x="1794934" y="-32566"/>
            <a:ext cx="10397067" cy="6892819"/>
          </a:xfrm>
          <a:prstGeom prst="rect">
            <a:avLst/>
          </a:prstGeom>
          <a:solidFill>
            <a:srgbClr val="00597C">
              <a:alpha val="902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7" name="Rectangle: Single Corner Snipped 6">
            <a:extLst>
              <a:ext uri="{FF2B5EF4-FFF2-40B4-BE49-F238E27FC236}">
                <a16:creationId xmlns:a16="http://schemas.microsoft.com/office/drawing/2014/main" id="{37B7C64E-6B1E-4164-9D7B-E48ED386D66E}"/>
              </a:ext>
            </a:extLst>
          </p:cNvPr>
          <p:cNvSpPr/>
          <p:nvPr userDrawn="1"/>
        </p:nvSpPr>
        <p:spPr>
          <a:xfrm>
            <a:off x="2154413" y="2502041"/>
            <a:ext cx="10037587" cy="4379627"/>
          </a:xfrm>
          <a:prstGeom prst="snip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Segoe UI Semibold" panose="020B0702040204020203" pitchFamily="34" charset="0"/>
              <a:cs typeface="Segoe UI Semibold" panose="020B0702040204020203" pitchFamily="34" charset="0"/>
            </a:endParaRPr>
          </a:p>
        </p:txBody>
      </p:sp>
      <p:sp>
        <p:nvSpPr>
          <p:cNvPr id="8" name="Rectangle: Single Corner Snipped 7">
            <a:extLst>
              <a:ext uri="{FF2B5EF4-FFF2-40B4-BE49-F238E27FC236}">
                <a16:creationId xmlns:a16="http://schemas.microsoft.com/office/drawing/2014/main" id="{A4949E34-BD66-4551-8177-B890D3DFDD48}"/>
              </a:ext>
            </a:extLst>
          </p:cNvPr>
          <p:cNvSpPr/>
          <p:nvPr userDrawn="1"/>
        </p:nvSpPr>
        <p:spPr>
          <a:xfrm>
            <a:off x="2125512" y="4804138"/>
            <a:ext cx="10073847" cy="2077530"/>
          </a:xfrm>
          <a:prstGeom prst="snip1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Segoe UI Semibold" panose="020B0702040204020203" pitchFamily="34" charset="0"/>
              <a:cs typeface="Segoe UI Semibold" panose="020B0702040204020203" pitchFamily="34" charset="0"/>
            </a:endParaRPr>
          </a:p>
        </p:txBody>
      </p:sp>
      <p:cxnSp>
        <p:nvCxnSpPr>
          <p:cNvPr id="12" name="Straight Connector 11">
            <a:extLst>
              <a:ext uri="{FF2B5EF4-FFF2-40B4-BE49-F238E27FC236}">
                <a16:creationId xmlns:a16="http://schemas.microsoft.com/office/drawing/2014/main" id="{BEEF6323-EBBF-43E2-909A-6EC4E7F09016}"/>
              </a:ext>
            </a:extLst>
          </p:cNvPr>
          <p:cNvCxnSpPr>
            <a:cxnSpLocks/>
          </p:cNvCxnSpPr>
          <p:nvPr/>
        </p:nvCxnSpPr>
        <p:spPr>
          <a:xfrm>
            <a:off x="5180957" y="2687296"/>
            <a:ext cx="0" cy="1896709"/>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3340"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3340" y="4442112"/>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p:nvSpPr>
        <p:spPr>
          <a:xfrm flipV="1">
            <a:off x="-3340" y="5535655"/>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3340"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2" name="Title 1">
            <a:extLst>
              <a:ext uri="{FF2B5EF4-FFF2-40B4-BE49-F238E27FC236}">
                <a16:creationId xmlns:a16="http://schemas.microsoft.com/office/drawing/2014/main" id="{3A5049E4-9EF9-4CF5-94FF-8C842216715C}"/>
              </a:ext>
            </a:extLst>
          </p:cNvPr>
          <p:cNvSpPr>
            <a:spLocks noGrp="1"/>
          </p:cNvSpPr>
          <p:nvPr userDrawn="1">
            <p:ph type="title"/>
          </p:nvPr>
        </p:nvSpPr>
        <p:spPr>
          <a:xfrm>
            <a:off x="2420141" y="2708276"/>
            <a:ext cx="2603605" cy="1797917"/>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0" name="Text Placeholder 29">
            <a:extLst>
              <a:ext uri="{FF2B5EF4-FFF2-40B4-BE49-F238E27FC236}">
                <a16:creationId xmlns:a16="http://schemas.microsoft.com/office/drawing/2014/main" id="{11277A9F-F63E-4E99-BDF9-413A8FC3B441}"/>
              </a:ext>
            </a:extLst>
          </p:cNvPr>
          <p:cNvSpPr>
            <a:spLocks noGrp="1"/>
          </p:cNvSpPr>
          <p:nvPr userDrawn="1">
            <p:ph type="body" sz="quarter" idx="13"/>
          </p:nvPr>
        </p:nvSpPr>
        <p:spPr>
          <a:xfrm>
            <a:off x="5273810" y="2795603"/>
            <a:ext cx="5424085" cy="1655762"/>
          </a:xfrm>
        </p:spPr>
        <p:txBody>
          <a:bodyPr>
            <a:normAutofit/>
          </a:bodyPr>
          <a:lstStyle>
            <a:lvl1pPr algn="l">
              <a:defRPr sz="1600">
                <a:latin typeface="Segoe UI Semibold" panose="020B0702040204020203" pitchFamily="34" charset="0"/>
                <a:cs typeface="Segoe UI Semibold" panose="020B0702040204020203" pitchFamily="34" charset="0"/>
              </a:defRPr>
            </a:lvl1pPr>
            <a:lvl2pPr algn="l">
              <a:defRPr sz="1600">
                <a:latin typeface="Segoe UI Semibold" panose="020B0702040204020203" pitchFamily="34" charset="0"/>
                <a:cs typeface="Segoe UI Semibold" panose="020B0702040204020203" pitchFamily="34" charset="0"/>
              </a:defRPr>
            </a:lvl2pPr>
            <a:lvl3pPr algn="l">
              <a:defRPr sz="1600">
                <a:latin typeface="Segoe UI Semibold" panose="020B0702040204020203" pitchFamily="34" charset="0"/>
                <a:cs typeface="Segoe UI Semibold" panose="020B0702040204020203" pitchFamily="34" charset="0"/>
              </a:defRPr>
            </a:lvl3pPr>
            <a:lvl4pPr algn="l">
              <a:defRPr sz="1600">
                <a:latin typeface="Segoe UI Semibold" panose="020B0702040204020203" pitchFamily="34" charset="0"/>
                <a:cs typeface="Segoe UI Semibold" panose="020B0702040204020203" pitchFamily="34" charset="0"/>
              </a:defRPr>
            </a:lvl4pPr>
            <a:lvl5pPr algn="l">
              <a:defRPr sz="16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33">
            <a:extLst>
              <a:ext uri="{FF2B5EF4-FFF2-40B4-BE49-F238E27FC236}">
                <a16:creationId xmlns:a16="http://schemas.microsoft.com/office/drawing/2014/main" id="{89E165FE-4E07-4A13-89D1-59DAAC44E075}"/>
              </a:ext>
            </a:extLst>
          </p:cNvPr>
          <p:cNvSpPr>
            <a:spLocks noGrp="1"/>
          </p:cNvSpPr>
          <p:nvPr>
            <p:ph type="body" sz="quarter" idx="15"/>
          </p:nvPr>
        </p:nvSpPr>
        <p:spPr>
          <a:xfrm>
            <a:off x="2755505" y="4815371"/>
            <a:ext cx="4159094" cy="509610"/>
          </a:xfrm>
        </p:spPr>
        <p:txBody>
          <a:bodyPr/>
          <a:lstStyle>
            <a:lvl1pPr>
              <a:defRPr sz="3600">
                <a:solidFill>
                  <a:schemeClr val="bg1"/>
                </a:solidFill>
                <a:latin typeface="Segoe UI Semibold" panose="020B0702040204020203" pitchFamily="34" charset="0"/>
                <a:cs typeface="Segoe UI Semibold" panose="020B0702040204020203" pitchFamily="34" charset="0"/>
              </a:defRPr>
            </a:lvl1pPr>
          </a:lstStyle>
          <a:p>
            <a:pPr lvl="0"/>
            <a:r>
              <a:rPr lang="en-US"/>
              <a:t>Click to edit Master</a:t>
            </a: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7056"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87056" y="448581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8348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87056" y="5580801"/>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4" name="Text Placeholder 43">
            <a:extLst>
              <a:ext uri="{FF2B5EF4-FFF2-40B4-BE49-F238E27FC236}">
                <a16:creationId xmlns:a16="http://schemas.microsoft.com/office/drawing/2014/main" id="{A10F7FA2-D5D3-4B5E-AEBF-B79A4C7B3581}"/>
              </a:ext>
            </a:extLst>
          </p:cNvPr>
          <p:cNvSpPr>
            <a:spLocks noGrp="1"/>
          </p:cNvSpPr>
          <p:nvPr>
            <p:ph type="body" sz="quarter" idx="22"/>
          </p:nvPr>
        </p:nvSpPr>
        <p:spPr>
          <a:xfrm>
            <a:off x="2755504" y="5503068"/>
            <a:ext cx="8720216" cy="1119966"/>
          </a:xfrm>
        </p:spPr>
        <p:txBody>
          <a:bodyPr numCol="3">
            <a:normAutofit/>
          </a:bodyPr>
          <a:lstStyle>
            <a:lvl1pPr>
              <a:defRPr sz="2000">
                <a:solidFill>
                  <a:schemeClr val="bg1"/>
                </a:solidFill>
                <a:latin typeface="Segoe UI Semibold" panose="020B0702040204020203" pitchFamily="34" charset="0"/>
                <a:cs typeface="Segoe UI Semibold" panose="020B0702040204020203" pitchFamily="34" charset="0"/>
              </a:defRPr>
            </a:lvl1pPr>
            <a:lvl2pPr marL="800100" indent="-342900">
              <a:buFont typeface="Arial" panose="020B0604020202020204" pitchFamily="34" charset="0"/>
              <a:buChar char="►"/>
              <a:defRPr sz="1800">
                <a:solidFill>
                  <a:schemeClr val="bg1"/>
                </a:solidFill>
                <a:latin typeface="Segoe UI Semibold" panose="020B0702040204020203" pitchFamily="34" charset="0"/>
                <a:cs typeface="Segoe UI Semibold" panose="020B0702040204020203" pitchFamily="34" charset="0"/>
              </a:defRPr>
            </a:lvl2pPr>
            <a:lvl3pPr marL="1257300" indent="-342900">
              <a:buFont typeface="Arial" panose="020B0604020202020204" pitchFamily="34" charset="0"/>
              <a:buChar char="►"/>
              <a:defRPr sz="1800">
                <a:solidFill>
                  <a:schemeClr val="bg1"/>
                </a:solidFill>
              </a:defRPr>
            </a:lvl3pPr>
            <a:lvl4pPr marL="1657350" indent="-285750">
              <a:buFont typeface="Arial" panose="020B0604020202020204" pitchFamily="34" charset="0"/>
              <a:buChar char="►"/>
              <a:defRPr sz="1800">
                <a:solidFill>
                  <a:schemeClr val="bg1"/>
                </a:solidFill>
              </a:defRPr>
            </a:lvl4pPr>
            <a:lvl5pPr marL="2114550" indent="-285750">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p:txBody>
      </p:sp>
      <p:pic>
        <p:nvPicPr>
          <p:cNvPr id="46" name="Picture 45">
            <a:extLst>
              <a:ext uri="{FF2B5EF4-FFF2-40B4-BE49-F238E27FC236}">
                <a16:creationId xmlns:a16="http://schemas.microsoft.com/office/drawing/2014/main" id="{72D670F6-8738-47FF-8512-F98A53C081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6594" y="2939383"/>
            <a:ext cx="1400972" cy="933981"/>
          </a:xfrm>
          <a:prstGeom prst="rect">
            <a:avLst/>
          </a:prstGeom>
        </p:spPr>
      </p:pic>
      <p:sp>
        <p:nvSpPr>
          <p:cNvPr id="26" name="Rectangle 7">
            <a:extLst>
              <a:ext uri="{FF2B5EF4-FFF2-40B4-BE49-F238E27FC236}">
                <a16:creationId xmlns:a16="http://schemas.microsoft.com/office/drawing/2014/main" id="{3A3F3237-350C-4E2E-9FD2-7F57DDAAB38B}"/>
              </a:ext>
            </a:extLst>
          </p:cNvPr>
          <p:cNvSpPr/>
          <p:nvPr userDrawn="1"/>
        </p:nvSpPr>
        <p:spPr>
          <a:xfrm flipV="1">
            <a:off x="-3341" y="6082426"/>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7" name="Text Placeholder 37">
            <a:extLst>
              <a:ext uri="{FF2B5EF4-FFF2-40B4-BE49-F238E27FC236}">
                <a16:creationId xmlns:a16="http://schemas.microsoft.com/office/drawing/2014/main" id="{A3B2080F-F57B-443B-BAB9-CFB56334E193}"/>
              </a:ext>
            </a:extLst>
          </p:cNvPr>
          <p:cNvSpPr>
            <a:spLocks noGrp="1"/>
          </p:cNvSpPr>
          <p:nvPr>
            <p:ph type="body" sz="quarter" idx="23" hasCustomPrompt="1"/>
          </p:nvPr>
        </p:nvSpPr>
        <p:spPr>
          <a:xfrm>
            <a:off x="287056" y="6128294"/>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5" name="Rectangle 7">
            <a:extLst>
              <a:ext uri="{FF2B5EF4-FFF2-40B4-BE49-F238E27FC236}">
                <a16:creationId xmlns:a16="http://schemas.microsoft.com/office/drawing/2014/main" id="{E047FF7B-E3DF-4040-8986-9DFEF0B66AC6}"/>
              </a:ext>
            </a:extLst>
          </p:cNvPr>
          <p:cNvSpPr/>
          <p:nvPr userDrawn="1"/>
        </p:nvSpPr>
        <p:spPr>
          <a:xfrm flipV="1">
            <a:off x="-3340" y="498888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7" name="Text Placeholder 37">
            <a:extLst>
              <a:ext uri="{FF2B5EF4-FFF2-40B4-BE49-F238E27FC236}">
                <a16:creationId xmlns:a16="http://schemas.microsoft.com/office/drawing/2014/main" id="{30BD80AE-36E4-4280-B051-85788143AA1C}"/>
              </a:ext>
            </a:extLst>
          </p:cNvPr>
          <p:cNvSpPr>
            <a:spLocks noGrp="1"/>
          </p:cNvSpPr>
          <p:nvPr>
            <p:ph type="body" sz="quarter" idx="24" hasCustomPrompt="1"/>
          </p:nvPr>
        </p:nvSpPr>
        <p:spPr>
          <a:xfrm>
            <a:off x="287056" y="5033309"/>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Tree>
    <p:extLst>
      <p:ext uri="{BB962C8B-B14F-4D97-AF65-F5344CB8AC3E}">
        <p14:creationId xmlns:p14="http://schemas.microsoft.com/office/powerpoint/2010/main" val="3660140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BEEF6323-EBBF-43E2-909A-6EC4E7F09016}"/>
              </a:ext>
            </a:extLst>
          </p:cNvPr>
          <p:cNvCxnSpPr>
            <a:cxnSpLocks/>
          </p:cNvCxnSpPr>
          <p:nvPr/>
        </p:nvCxnSpPr>
        <p:spPr>
          <a:xfrm flipH="1">
            <a:off x="2420142" y="1475044"/>
            <a:ext cx="4937727"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userDrawn="1"/>
        </p:nvSpPr>
        <p:spPr>
          <a:xfrm flipV="1">
            <a:off x="-3340"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userDrawn="1"/>
        </p:nvSpPr>
        <p:spPr>
          <a:xfrm flipV="1">
            <a:off x="-10960" y="4459844"/>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userDrawn="1"/>
        </p:nvSpPr>
        <p:spPr>
          <a:xfrm flipV="1">
            <a:off x="-10960" y="553578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userDrawn="1"/>
        </p:nvSpPr>
        <p:spPr>
          <a:xfrm flipV="1">
            <a:off x="-10960"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2" name="Title 1">
            <a:extLst>
              <a:ext uri="{FF2B5EF4-FFF2-40B4-BE49-F238E27FC236}">
                <a16:creationId xmlns:a16="http://schemas.microsoft.com/office/drawing/2014/main" id="{3A5049E4-9EF9-4CF5-94FF-8C842216715C}"/>
              </a:ext>
            </a:extLst>
          </p:cNvPr>
          <p:cNvSpPr>
            <a:spLocks noGrp="1"/>
          </p:cNvSpPr>
          <p:nvPr userDrawn="1">
            <p:ph type="title"/>
          </p:nvPr>
        </p:nvSpPr>
        <p:spPr>
          <a:xfrm>
            <a:off x="2420141" y="548006"/>
            <a:ext cx="7832569" cy="800734"/>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0" name="Text Placeholder 29">
            <a:extLst>
              <a:ext uri="{FF2B5EF4-FFF2-40B4-BE49-F238E27FC236}">
                <a16:creationId xmlns:a16="http://schemas.microsoft.com/office/drawing/2014/main" id="{11277A9F-F63E-4E99-BDF9-413A8FC3B441}"/>
              </a:ext>
            </a:extLst>
          </p:cNvPr>
          <p:cNvSpPr>
            <a:spLocks noGrp="1"/>
          </p:cNvSpPr>
          <p:nvPr userDrawn="1">
            <p:ph type="body" sz="quarter" idx="13"/>
          </p:nvPr>
        </p:nvSpPr>
        <p:spPr>
          <a:xfrm>
            <a:off x="2420141" y="1687971"/>
            <a:ext cx="9147019" cy="2607146"/>
          </a:xfrm>
        </p:spPr>
        <p:txBody>
          <a:bodyPr>
            <a:normAutofit/>
          </a:bodyPr>
          <a:lstStyle>
            <a:lvl1pPr algn="l">
              <a:defRPr sz="2000">
                <a:latin typeface="Segoe UI Semibold" panose="020B0702040204020203" pitchFamily="34" charset="0"/>
                <a:cs typeface="Segoe UI Semibold" panose="020B0702040204020203" pitchFamily="34" charset="0"/>
              </a:defRPr>
            </a:lvl1pPr>
            <a:lvl2pPr algn="l">
              <a:defRPr sz="2000">
                <a:latin typeface="Segoe UI Semibold" panose="020B0702040204020203" pitchFamily="34" charset="0"/>
                <a:cs typeface="Segoe UI Semibold" panose="020B0702040204020203" pitchFamily="34" charset="0"/>
              </a:defRPr>
            </a:lvl2pPr>
            <a:lvl3pPr algn="l">
              <a:defRPr sz="2000">
                <a:latin typeface="Segoe UI Semibold" panose="020B0702040204020203" pitchFamily="34" charset="0"/>
                <a:cs typeface="Segoe UI Semibold" panose="020B0702040204020203" pitchFamily="34" charset="0"/>
              </a:defRPr>
            </a:lvl3pPr>
            <a:lvl4pPr algn="l">
              <a:defRPr sz="2000">
                <a:latin typeface="Segoe UI Semibold" panose="020B0702040204020203" pitchFamily="34" charset="0"/>
                <a:cs typeface="Segoe UI Semibold" panose="020B0702040204020203" pitchFamily="34" charset="0"/>
              </a:defRPr>
            </a:lvl4pPr>
            <a:lvl5pPr algn="l">
              <a:defRPr sz="20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75862" y="4493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7586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75862" y="5590101"/>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6" name="Rectangle 7">
            <a:extLst>
              <a:ext uri="{FF2B5EF4-FFF2-40B4-BE49-F238E27FC236}">
                <a16:creationId xmlns:a16="http://schemas.microsoft.com/office/drawing/2014/main" id="{AABECC37-57A0-411A-B0B8-8778356D09EA}"/>
              </a:ext>
            </a:extLst>
          </p:cNvPr>
          <p:cNvSpPr/>
          <p:nvPr userDrawn="1"/>
        </p:nvSpPr>
        <p:spPr>
          <a:xfrm flipV="1">
            <a:off x="-10961" y="3899069"/>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7" name="Text Placeholder 37">
            <a:extLst>
              <a:ext uri="{FF2B5EF4-FFF2-40B4-BE49-F238E27FC236}">
                <a16:creationId xmlns:a16="http://schemas.microsoft.com/office/drawing/2014/main" id="{B98E9BF6-5204-4133-B414-556E8BE9EA86}"/>
              </a:ext>
            </a:extLst>
          </p:cNvPr>
          <p:cNvSpPr>
            <a:spLocks noGrp="1"/>
          </p:cNvSpPr>
          <p:nvPr>
            <p:ph type="body" sz="quarter" idx="23" hasCustomPrompt="1"/>
          </p:nvPr>
        </p:nvSpPr>
        <p:spPr>
          <a:xfrm>
            <a:off x="275862" y="394493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9" name="Rectangle 7">
            <a:extLst>
              <a:ext uri="{FF2B5EF4-FFF2-40B4-BE49-F238E27FC236}">
                <a16:creationId xmlns:a16="http://schemas.microsoft.com/office/drawing/2014/main" id="{921E2046-5BA7-493A-A308-B6E8FC3A46E1}"/>
              </a:ext>
            </a:extLst>
          </p:cNvPr>
          <p:cNvSpPr/>
          <p:nvPr userDrawn="1"/>
        </p:nvSpPr>
        <p:spPr>
          <a:xfrm flipV="1">
            <a:off x="-10960" y="4989434"/>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1" name="Text Placeholder 37">
            <a:extLst>
              <a:ext uri="{FF2B5EF4-FFF2-40B4-BE49-F238E27FC236}">
                <a16:creationId xmlns:a16="http://schemas.microsoft.com/office/drawing/2014/main" id="{C4101E70-D351-40B4-A2D6-0DD6B91839A6}"/>
              </a:ext>
            </a:extLst>
          </p:cNvPr>
          <p:cNvSpPr>
            <a:spLocks noGrp="1"/>
          </p:cNvSpPr>
          <p:nvPr>
            <p:ph type="body" sz="quarter" idx="24" hasCustomPrompt="1"/>
          </p:nvPr>
        </p:nvSpPr>
        <p:spPr>
          <a:xfrm>
            <a:off x="275862" y="5041713"/>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Tree>
    <p:extLst>
      <p:ext uri="{BB962C8B-B14F-4D97-AF65-F5344CB8AC3E}">
        <p14:creationId xmlns:p14="http://schemas.microsoft.com/office/powerpoint/2010/main" val="2110163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userDrawn="1"/>
        </p:nvSpPr>
        <p:spPr>
          <a:xfrm flipV="1">
            <a:off x="-11705"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userDrawn="1"/>
        </p:nvSpPr>
        <p:spPr>
          <a:xfrm flipV="1">
            <a:off x="-11705" y="553578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11705"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2" name="Rectangle 7">
            <a:extLst>
              <a:ext uri="{FF2B5EF4-FFF2-40B4-BE49-F238E27FC236}">
                <a16:creationId xmlns:a16="http://schemas.microsoft.com/office/drawing/2014/main" id="{95FF15F2-BD0A-4CF0-BC20-CFE0829E0EA9}"/>
              </a:ext>
            </a:extLst>
          </p:cNvPr>
          <p:cNvSpPr/>
          <p:nvPr/>
        </p:nvSpPr>
        <p:spPr>
          <a:xfrm flipV="1">
            <a:off x="-11706" y="4455329"/>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75117"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75117"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75117" y="558844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2" name="Rectangle 7">
            <a:extLst>
              <a:ext uri="{FF2B5EF4-FFF2-40B4-BE49-F238E27FC236}">
                <a16:creationId xmlns:a16="http://schemas.microsoft.com/office/drawing/2014/main" id="{C0EB6623-AF71-4D1F-AA05-64CFEE3B6E36}"/>
              </a:ext>
            </a:extLst>
          </p:cNvPr>
          <p:cNvSpPr/>
          <p:nvPr userDrawn="1"/>
        </p:nvSpPr>
        <p:spPr>
          <a:xfrm flipV="1">
            <a:off x="-11705" y="499857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47" name="Text Placeholder 37">
            <a:extLst>
              <a:ext uri="{FF2B5EF4-FFF2-40B4-BE49-F238E27FC236}">
                <a16:creationId xmlns:a16="http://schemas.microsoft.com/office/drawing/2014/main" id="{FAD064F0-8804-4FBA-938D-C77B31342CD5}"/>
              </a:ext>
            </a:extLst>
          </p:cNvPr>
          <p:cNvSpPr>
            <a:spLocks noGrp="1"/>
          </p:cNvSpPr>
          <p:nvPr>
            <p:ph type="body" sz="quarter" idx="26" hasCustomPrompt="1"/>
          </p:nvPr>
        </p:nvSpPr>
        <p:spPr>
          <a:xfrm>
            <a:off x="275117" y="5038407"/>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8" name="Text Placeholder 37">
            <a:extLst>
              <a:ext uri="{FF2B5EF4-FFF2-40B4-BE49-F238E27FC236}">
                <a16:creationId xmlns:a16="http://schemas.microsoft.com/office/drawing/2014/main" id="{A91F6FB7-C4FB-454E-BABD-940B48A04550}"/>
              </a:ext>
            </a:extLst>
          </p:cNvPr>
          <p:cNvSpPr>
            <a:spLocks noGrp="1"/>
          </p:cNvSpPr>
          <p:nvPr>
            <p:ph type="body" sz="quarter" idx="27" hasCustomPrompt="1"/>
          </p:nvPr>
        </p:nvSpPr>
        <p:spPr>
          <a:xfrm>
            <a:off x="275117" y="4488366"/>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9" name="Title 1">
            <a:extLst>
              <a:ext uri="{FF2B5EF4-FFF2-40B4-BE49-F238E27FC236}">
                <a16:creationId xmlns:a16="http://schemas.microsoft.com/office/drawing/2014/main" id="{25422207-1922-4D42-8D39-A4E914A79D12}"/>
              </a:ext>
            </a:extLst>
          </p:cNvPr>
          <p:cNvSpPr>
            <a:spLocks noGrp="1"/>
          </p:cNvSpPr>
          <p:nvPr>
            <p:ph type="title"/>
          </p:nvPr>
        </p:nvSpPr>
        <p:spPr>
          <a:xfrm>
            <a:off x="2420141" y="548006"/>
            <a:ext cx="7832569" cy="800734"/>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1" name="Text Placeholder 29">
            <a:extLst>
              <a:ext uri="{FF2B5EF4-FFF2-40B4-BE49-F238E27FC236}">
                <a16:creationId xmlns:a16="http://schemas.microsoft.com/office/drawing/2014/main" id="{6F4EB799-C0E5-4F4B-BDD9-05D3629D8561}"/>
              </a:ext>
            </a:extLst>
          </p:cNvPr>
          <p:cNvSpPr>
            <a:spLocks noGrp="1"/>
          </p:cNvSpPr>
          <p:nvPr>
            <p:ph type="body" sz="quarter" idx="13"/>
          </p:nvPr>
        </p:nvSpPr>
        <p:spPr>
          <a:xfrm>
            <a:off x="2420141" y="1687971"/>
            <a:ext cx="9147019" cy="2607146"/>
          </a:xfrm>
        </p:spPr>
        <p:txBody>
          <a:bodyPr>
            <a:normAutofit/>
          </a:bodyPr>
          <a:lstStyle>
            <a:lvl1pPr algn="l">
              <a:defRPr sz="2000">
                <a:latin typeface="Segoe UI Semibold" panose="020B0702040204020203" pitchFamily="34" charset="0"/>
                <a:cs typeface="Segoe UI Semibold" panose="020B0702040204020203" pitchFamily="34" charset="0"/>
              </a:defRPr>
            </a:lvl1pPr>
            <a:lvl2pPr algn="l">
              <a:defRPr sz="2000">
                <a:latin typeface="Segoe UI Semibold" panose="020B0702040204020203" pitchFamily="34" charset="0"/>
                <a:cs typeface="Segoe UI Semibold" panose="020B0702040204020203" pitchFamily="34" charset="0"/>
              </a:defRPr>
            </a:lvl2pPr>
            <a:lvl3pPr algn="l">
              <a:defRPr sz="2000">
                <a:latin typeface="Segoe UI Semibold" panose="020B0702040204020203" pitchFamily="34" charset="0"/>
                <a:cs typeface="Segoe UI Semibold" panose="020B0702040204020203" pitchFamily="34" charset="0"/>
              </a:defRPr>
            </a:lvl3pPr>
            <a:lvl4pPr algn="l">
              <a:defRPr sz="2000">
                <a:latin typeface="Segoe UI Semibold" panose="020B0702040204020203" pitchFamily="34" charset="0"/>
                <a:cs typeface="Segoe UI Semibold" panose="020B0702040204020203" pitchFamily="34" charset="0"/>
              </a:defRPr>
            </a:lvl4pPr>
            <a:lvl5pPr algn="l">
              <a:defRPr sz="20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83631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15085"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15085" y="444025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p:nvSpPr>
        <p:spPr>
          <a:xfrm flipV="1">
            <a:off x="-15085" y="5534262"/>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15085"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2" name="Rectangle 7">
            <a:extLst>
              <a:ext uri="{FF2B5EF4-FFF2-40B4-BE49-F238E27FC236}">
                <a16:creationId xmlns:a16="http://schemas.microsoft.com/office/drawing/2014/main" id="{95FF15F2-BD0A-4CF0-BC20-CFE0829E0EA9}"/>
              </a:ext>
            </a:extLst>
          </p:cNvPr>
          <p:cNvSpPr/>
          <p:nvPr/>
        </p:nvSpPr>
        <p:spPr>
          <a:xfrm flipV="1">
            <a:off x="-15086" y="4985157"/>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83482" y="4488366"/>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8348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83482" y="558844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cxnSp>
        <p:nvCxnSpPr>
          <p:cNvPr id="26" name="Straight Connector 25">
            <a:extLst>
              <a:ext uri="{FF2B5EF4-FFF2-40B4-BE49-F238E27FC236}">
                <a16:creationId xmlns:a16="http://schemas.microsoft.com/office/drawing/2014/main" id="{8E4B6B5B-86BA-46F6-8F4B-81D2E4E6EDE3}"/>
              </a:ext>
            </a:extLst>
          </p:cNvPr>
          <p:cNvCxnSpPr>
            <a:cxnSpLocks/>
          </p:cNvCxnSpPr>
          <p:nvPr userDrawn="1"/>
        </p:nvCxnSpPr>
        <p:spPr>
          <a:xfrm flipH="1">
            <a:off x="2420142" y="1475044"/>
            <a:ext cx="4937727"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27" name="Title 1">
            <a:extLst>
              <a:ext uri="{FF2B5EF4-FFF2-40B4-BE49-F238E27FC236}">
                <a16:creationId xmlns:a16="http://schemas.microsoft.com/office/drawing/2014/main" id="{4F4B5514-05F5-4423-BF82-EDE7A4D7ADB4}"/>
              </a:ext>
            </a:extLst>
          </p:cNvPr>
          <p:cNvSpPr>
            <a:spLocks noGrp="1"/>
          </p:cNvSpPr>
          <p:nvPr>
            <p:ph type="title"/>
          </p:nvPr>
        </p:nvSpPr>
        <p:spPr>
          <a:xfrm>
            <a:off x="2420141" y="548006"/>
            <a:ext cx="7832569" cy="800734"/>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29" name="Text Placeholder 29">
            <a:extLst>
              <a:ext uri="{FF2B5EF4-FFF2-40B4-BE49-F238E27FC236}">
                <a16:creationId xmlns:a16="http://schemas.microsoft.com/office/drawing/2014/main" id="{443124A8-B4E5-4E0F-A644-9773D3F2677B}"/>
              </a:ext>
            </a:extLst>
          </p:cNvPr>
          <p:cNvSpPr>
            <a:spLocks noGrp="1"/>
          </p:cNvSpPr>
          <p:nvPr>
            <p:ph type="body" sz="quarter" idx="13"/>
          </p:nvPr>
        </p:nvSpPr>
        <p:spPr>
          <a:xfrm>
            <a:off x="2420141" y="1687971"/>
            <a:ext cx="9147019" cy="2607146"/>
          </a:xfrm>
        </p:spPr>
        <p:txBody>
          <a:bodyPr>
            <a:normAutofit/>
          </a:bodyPr>
          <a:lstStyle>
            <a:lvl1pPr algn="l">
              <a:defRPr sz="2000">
                <a:latin typeface="Segoe UI Semibold" panose="020B0702040204020203" pitchFamily="34" charset="0"/>
                <a:cs typeface="Segoe UI Semibold" panose="020B0702040204020203" pitchFamily="34" charset="0"/>
              </a:defRPr>
            </a:lvl1pPr>
            <a:lvl2pPr algn="l">
              <a:defRPr sz="2000">
                <a:latin typeface="Segoe UI Semibold" panose="020B0702040204020203" pitchFamily="34" charset="0"/>
                <a:cs typeface="Segoe UI Semibold" panose="020B0702040204020203" pitchFamily="34" charset="0"/>
              </a:defRPr>
            </a:lvl2pPr>
            <a:lvl3pPr algn="l">
              <a:defRPr sz="2000">
                <a:latin typeface="Segoe UI Semibold" panose="020B0702040204020203" pitchFamily="34" charset="0"/>
                <a:cs typeface="Segoe UI Semibold" panose="020B0702040204020203" pitchFamily="34" charset="0"/>
              </a:defRPr>
            </a:lvl3pPr>
            <a:lvl4pPr algn="l">
              <a:defRPr sz="2000">
                <a:latin typeface="Segoe UI Semibold" panose="020B0702040204020203" pitchFamily="34" charset="0"/>
                <a:cs typeface="Segoe UI Semibold" panose="020B0702040204020203" pitchFamily="34" charset="0"/>
              </a:defRPr>
            </a:lvl4pPr>
            <a:lvl5pPr algn="l">
              <a:defRPr sz="20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11208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3340"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3340" y="444025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userDrawn="1"/>
        </p:nvSpPr>
        <p:spPr>
          <a:xfrm flipV="1">
            <a:off x="-3340" y="553578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3340"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83482" y="4488366"/>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8348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83482" y="558844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6" name="Rectangle 7">
            <a:extLst>
              <a:ext uri="{FF2B5EF4-FFF2-40B4-BE49-F238E27FC236}">
                <a16:creationId xmlns:a16="http://schemas.microsoft.com/office/drawing/2014/main" id="{77ED9E7B-B5D0-4F38-A786-CBEA39B34E7C}"/>
              </a:ext>
            </a:extLst>
          </p:cNvPr>
          <p:cNvSpPr/>
          <p:nvPr userDrawn="1"/>
        </p:nvSpPr>
        <p:spPr>
          <a:xfrm flipV="1">
            <a:off x="-3341" y="5530070"/>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7" name="Text Placeholder 37">
            <a:extLst>
              <a:ext uri="{FF2B5EF4-FFF2-40B4-BE49-F238E27FC236}">
                <a16:creationId xmlns:a16="http://schemas.microsoft.com/office/drawing/2014/main" id="{FF87F63E-84C2-4169-8551-3F2FDF210B18}"/>
              </a:ext>
            </a:extLst>
          </p:cNvPr>
          <p:cNvSpPr>
            <a:spLocks noGrp="1"/>
          </p:cNvSpPr>
          <p:nvPr>
            <p:ph type="body" sz="quarter" idx="23" hasCustomPrompt="1"/>
          </p:nvPr>
        </p:nvSpPr>
        <p:spPr>
          <a:xfrm>
            <a:off x="283482" y="5588448"/>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9" name="Rectangle 7">
            <a:extLst>
              <a:ext uri="{FF2B5EF4-FFF2-40B4-BE49-F238E27FC236}">
                <a16:creationId xmlns:a16="http://schemas.microsoft.com/office/drawing/2014/main" id="{68D90836-06A0-4904-952E-93975AF909B8}"/>
              </a:ext>
            </a:extLst>
          </p:cNvPr>
          <p:cNvSpPr/>
          <p:nvPr userDrawn="1"/>
        </p:nvSpPr>
        <p:spPr>
          <a:xfrm flipV="1">
            <a:off x="-3340" y="4985159"/>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1" name="Text Placeholder 37">
            <a:extLst>
              <a:ext uri="{FF2B5EF4-FFF2-40B4-BE49-F238E27FC236}">
                <a16:creationId xmlns:a16="http://schemas.microsoft.com/office/drawing/2014/main" id="{47A0ADBB-7D20-4DE6-89B9-02E5C7F7AC59}"/>
              </a:ext>
            </a:extLst>
          </p:cNvPr>
          <p:cNvSpPr>
            <a:spLocks noGrp="1"/>
          </p:cNvSpPr>
          <p:nvPr>
            <p:ph type="body" sz="quarter" idx="24" hasCustomPrompt="1"/>
          </p:nvPr>
        </p:nvSpPr>
        <p:spPr>
          <a:xfrm>
            <a:off x="283482" y="5038407"/>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cxnSp>
        <p:nvCxnSpPr>
          <p:cNvPr id="32" name="Straight Connector 31">
            <a:extLst>
              <a:ext uri="{FF2B5EF4-FFF2-40B4-BE49-F238E27FC236}">
                <a16:creationId xmlns:a16="http://schemas.microsoft.com/office/drawing/2014/main" id="{9D0FDB38-E1A5-48AC-8D75-FF5056E92455}"/>
              </a:ext>
            </a:extLst>
          </p:cNvPr>
          <p:cNvCxnSpPr>
            <a:cxnSpLocks/>
          </p:cNvCxnSpPr>
          <p:nvPr userDrawn="1"/>
        </p:nvCxnSpPr>
        <p:spPr>
          <a:xfrm flipH="1">
            <a:off x="2420142" y="1475044"/>
            <a:ext cx="4937727"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33" name="Title 1">
            <a:extLst>
              <a:ext uri="{FF2B5EF4-FFF2-40B4-BE49-F238E27FC236}">
                <a16:creationId xmlns:a16="http://schemas.microsoft.com/office/drawing/2014/main" id="{3027D4BF-EC30-4344-9632-AEAD499D9171}"/>
              </a:ext>
            </a:extLst>
          </p:cNvPr>
          <p:cNvSpPr>
            <a:spLocks noGrp="1"/>
          </p:cNvSpPr>
          <p:nvPr>
            <p:ph type="title"/>
          </p:nvPr>
        </p:nvSpPr>
        <p:spPr>
          <a:xfrm>
            <a:off x="2420141" y="548006"/>
            <a:ext cx="7832569" cy="800734"/>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5" name="Text Placeholder 29">
            <a:extLst>
              <a:ext uri="{FF2B5EF4-FFF2-40B4-BE49-F238E27FC236}">
                <a16:creationId xmlns:a16="http://schemas.microsoft.com/office/drawing/2014/main" id="{95276F54-6C79-428E-9601-CF06A68D7A77}"/>
              </a:ext>
            </a:extLst>
          </p:cNvPr>
          <p:cNvSpPr>
            <a:spLocks noGrp="1"/>
          </p:cNvSpPr>
          <p:nvPr>
            <p:ph type="body" sz="quarter" idx="13"/>
          </p:nvPr>
        </p:nvSpPr>
        <p:spPr>
          <a:xfrm>
            <a:off x="2420141" y="1687971"/>
            <a:ext cx="9147019" cy="2607146"/>
          </a:xfrm>
        </p:spPr>
        <p:txBody>
          <a:bodyPr>
            <a:normAutofit/>
          </a:bodyPr>
          <a:lstStyle>
            <a:lvl1pPr algn="l">
              <a:defRPr sz="2000">
                <a:latin typeface="Segoe UI Semibold" panose="020B0702040204020203" pitchFamily="34" charset="0"/>
                <a:cs typeface="Segoe UI Semibold" panose="020B0702040204020203" pitchFamily="34" charset="0"/>
              </a:defRPr>
            </a:lvl1pPr>
            <a:lvl2pPr algn="l">
              <a:defRPr sz="2000">
                <a:latin typeface="Segoe UI Semibold" panose="020B0702040204020203" pitchFamily="34" charset="0"/>
                <a:cs typeface="Segoe UI Semibold" panose="020B0702040204020203" pitchFamily="34" charset="0"/>
              </a:defRPr>
            </a:lvl2pPr>
            <a:lvl3pPr algn="l">
              <a:defRPr sz="2000">
                <a:latin typeface="Segoe UI Semibold" panose="020B0702040204020203" pitchFamily="34" charset="0"/>
                <a:cs typeface="Segoe UI Semibold" panose="020B0702040204020203" pitchFamily="34" charset="0"/>
              </a:defRPr>
            </a:lvl3pPr>
            <a:lvl4pPr algn="l">
              <a:defRPr sz="2000">
                <a:latin typeface="Segoe UI Semibold" panose="020B0702040204020203" pitchFamily="34" charset="0"/>
                <a:cs typeface="Segoe UI Semibold" panose="020B0702040204020203" pitchFamily="34" charset="0"/>
              </a:defRPr>
            </a:lvl4pPr>
            <a:lvl5pPr algn="l">
              <a:defRPr sz="20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50520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3340"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3340" y="4442112"/>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p:nvSpPr>
        <p:spPr>
          <a:xfrm flipV="1">
            <a:off x="-3340" y="5535655"/>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3340"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7056"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87056" y="448581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8348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87056" y="5580801"/>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6" name="Rectangle 7">
            <a:extLst>
              <a:ext uri="{FF2B5EF4-FFF2-40B4-BE49-F238E27FC236}">
                <a16:creationId xmlns:a16="http://schemas.microsoft.com/office/drawing/2014/main" id="{3A3F3237-350C-4E2E-9FD2-7F57DDAAB38B}"/>
              </a:ext>
            </a:extLst>
          </p:cNvPr>
          <p:cNvSpPr/>
          <p:nvPr userDrawn="1"/>
        </p:nvSpPr>
        <p:spPr>
          <a:xfrm flipV="1">
            <a:off x="-3341" y="6082426"/>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7" name="Text Placeholder 37">
            <a:extLst>
              <a:ext uri="{FF2B5EF4-FFF2-40B4-BE49-F238E27FC236}">
                <a16:creationId xmlns:a16="http://schemas.microsoft.com/office/drawing/2014/main" id="{A3B2080F-F57B-443B-BAB9-CFB56334E193}"/>
              </a:ext>
            </a:extLst>
          </p:cNvPr>
          <p:cNvSpPr>
            <a:spLocks noGrp="1"/>
          </p:cNvSpPr>
          <p:nvPr>
            <p:ph type="body" sz="quarter" idx="23" hasCustomPrompt="1"/>
          </p:nvPr>
        </p:nvSpPr>
        <p:spPr>
          <a:xfrm>
            <a:off x="287056" y="6128294"/>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5" name="Rectangle 7">
            <a:extLst>
              <a:ext uri="{FF2B5EF4-FFF2-40B4-BE49-F238E27FC236}">
                <a16:creationId xmlns:a16="http://schemas.microsoft.com/office/drawing/2014/main" id="{E047FF7B-E3DF-4040-8986-9DFEF0B66AC6}"/>
              </a:ext>
            </a:extLst>
          </p:cNvPr>
          <p:cNvSpPr/>
          <p:nvPr userDrawn="1"/>
        </p:nvSpPr>
        <p:spPr>
          <a:xfrm flipV="1">
            <a:off x="-3340" y="498888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7" name="Text Placeholder 37">
            <a:extLst>
              <a:ext uri="{FF2B5EF4-FFF2-40B4-BE49-F238E27FC236}">
                <a16:creationId xmlns:a16="http://schemas.microsoft.com/office/drawing/2014/main" id="{30BD80AE-36E4-4280-B051-85788143AA1C}"/>
              </a:ext>
            </a:extLst>
          </p:cNvPr>
          <p:cNvSpPr>
            <a:spLocks noGrp="1"/>
          </p:cNvSpPr>
          <p:nvPr>
            <p:ph type="body" sz="quarter" idx="24" hasCustomPrompt="1"/>
          </p:nvPr>
        </p:nvSpPr>
        <p:spPr>
          <a:xfrm>
            <a:off x="287056" y="5033309"/>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cxnSp>
        <p:nvCxnSpPr>
          <p:cNvPr id="29" name="Straight Connector 28">
            <a:extLst>
              <a:ext uri="{FF2B5EF4-FFF2-40B4-BE49-F238E27FC236}">
                <a16:creationId xmlns:a16="http://schemas.microsoft.com/office/drawing/2014/main" id="{03CB7914-C890-41FE-9D3B-B00B6C26D325}"/>
              </a:ext>
            </a:extLst>
          </p:cNvPr>
          <p:cNvCxnSpPr>
            <a:cxnSpLocks/>
          </p:cNvCxnSpPr>
          <p:nvPr userDrawn="1"/>
        </p:nvCxnSpPr>
        <p:spPr>
          <a:xfrm flipH="1">
            <a:off x="2420142" y="1475044"/>
            <a:ext cx="4937727"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31" name="Title 1">
            <a:extLst>
              <a:ext uri="{FF2B5EF4-FFF2-40B4-BE49-F238E27FC236}">
                <a16:creationId xmlns:a16="http://schemas.microsoft.com/office/drawing/2014/main" id="{920DBC6D-F3E3-4B92-B3CA-7FDD369499C0}"/>
              </a:ext>
            </a:extLst>
          </p:cNvPr>
          <p:cNvSpPr>
            <a:spLocks noGrp="1"/>
          </p:cNvSpPr>
          <p:nvPr>
            <p:ph type="title"/>
          </p:nvPr>
        </p:nvSpPr>
        <p:spPr>
          <a:xfrm>
            <a:off x="2420141" y="548006"/>
            <a:ext cx="7832569" cy="800734"/>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2" name="Text Placeholder 29">
            <a:extLst>
              <a:ext uri="{FF2B5EF4-FFF2-40B4-BE49-F238E27FC236}">
                <a16:creationId xmlns:a16="http://schemas.microsoft.com/office/drawing/2014/main" id="{FBAEE53C-493B-4000-8A75-BE580BCCA4FC}"/>
              </a:ext>
            </a:extLst>
          </p:cNvPr>
          <p:cNvSpPr>
            <a:spLocks noGrp="1"/>
          </p:cNvSpPr>
          <p:nvPr>
            <p:ph type="body" sz="quarter" idx="13"/>
          </p:nvPr>
        </p:nvSpPr>
        <p:spPr>
          <a:xfrm>
            <a:off x="2420141" y="1687971"/>
            <a:ext cx="9147019" cy="2607146"/>
          </a:xfrm>
        </p:spPr>
        <p:txBody>
          <a:bodyPr>
            <a:normAutofit/>
          </a:bodyPr>
          <a:lstStyle>
            <a:lvl1pPr algn="l">
              <a:defRPr sz="2000">
                <a:latin typeface="Segoe UI Semibold" panose="020B0702040204020203" pitchFamily="34" charset="0"/>
                <a:cs typeface="Segoe UI Semibold" panose="020B0702040204020203" pitchFamily="34" charset="0"/>
              </a:defRPr>
            </a:lvl1pPr>
            <a:lvl2pPr algn="l">
              <a:defRPr sz="2000">
                <a:latin typeface="Segoe UI Semibold" panose="020B0702040204020203" pitchFamily="34" charset="0"/>
                <a:cs typeface="Segoe UI Semibold" panose="020B0702040204020203" pitchFamily="34" charset="0"/>
              </a:defRPr>
            </a:lvl2pPr>
            <a:lvl3pPr algn="l">
              <a:defRPr sz="2000">
                <a:latin typeface="Segoe UI Semibold" panose="020B0702040204020203" pitchFamily="34" charset="0"/>
                <a:cs typeface="Segoe UI Semibold" panose="020B0702040204020203" pitchFamily="34" charset="0"/>
              </a:defRPr>
            </a:lvl3pPr>
            <a:lvl4pPr algn="l">
              <a:defRPr sz="2000">
                <a:latin typeface="Segoe UI Semibold" panose="020B0702040204020203" pitchFamily="34" charset="0"/>
                <a:cs typeface="Segoe UI Semibold" panose="020B0702040204020203" pitchFamily="34" charset="0"/>
              </a:defRPr>
            </a:lvl4pPr>
            <a:lvl5pPr algn="l">
              <a:defRPr sz="20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62346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54E0E1B-F167-45D3-9A6B-6BF9A6B5C99A}"/>
              </a:ext>
            </a:extLst>
          </p:cNvPr>
          <p:cNvSpPr>
            <a:spLocks noGrp="1"/>
          </p:cNvSpPr>
          <p:nvPr>
            <p:ph type="pic" sz="quarter" idx="40"/>
          </p:nvPr>
        </p:nvSpPr>
        <p:spPr>
          <a:xfrm>
            <a:off x="2035176" y="-15873"/>
            <a:ext cx="10156825" cy="6900864"/>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22" name="Rectangle 21">
            <a:extLst>
              <a:ext uri="{FF2B5EF4-FFF2-40B4-BE49-F238E27FC236}">
                <a16:creationId xmlns:a16="http://schemas.microsoft.com/office/drawing/2014/main" id="{5DFD53CF-E459-440A-87AD-B995065D52EF}"/>
              </a:ext>
            </a:extLst>
          </p:cNvPr>
          <p:cNvSpPr/>
          <p:nvPr userDrawn="1"/>
        </p:nvSpPr>
        <p:spPr>
          <a:xfrm>
            <a:off x="29338" y="2742"/>
            <a:ext cx="12192000" cy="6881672"/>
          </a:xfrm>
          <a:prstGeom prst="rect">
            <a:avLst/>
          </a:prstGeom>
          <a:solidFill>
            <a:srgbClr val="00597C">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3" name="Rectangle: Single Corner Snipped 22">
            <a:extLst>
              <a:ext uri="{FF2B5EF4-FFF2-40B4-BE49-F238E27FC236}">
                <a16:creationId xmlns:a16="http://schemas.microsoft.com/office/drawing/2014/main" id="{D1C5C806-181A-453D-B644-6ADAEED7F171}"/>
              </a:ext>
            </a:extLst>
          </p:cNvPr>
          <p:cNvSpPr/>
          <p:nvPr userDrawn="1"/>
        </p:nvSpPr>
        <p:spPr>
          <a:xfrm>
            <a:off x="1801862" y="1660622"/>
            <a:ext cx="10419476" cy="5225083"/>
          </a:xfrm>
          <a:prstGeom prst="snip1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3340"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10960" y="4459844"/>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p:nvSpPr>
        <p:spPr>
          <a:xfrm flipV="1">
            <a:off x="-10960" y="553578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10960"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75862" y="4493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7586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75862" y="5590101"/>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6" name="Rectangle 7">
            <a:extLst>
              <a:ext uri="{FF2B5EF4-FFF2-40B4-BE49-F238E27FC236}">
                <a16:creationId xmlns:a16="http://schemas.microsoft.com/office/drawing/2014/main" id="{AABECC37-57A0-411A-B0B8-8778356D09EA}"/>
              </a:ext>
            </a:extLst>
          </p:cNvPr>
          <p:cNvSpPr/>
          <p:nvPr userDrawn="1"/>
        </p:nvSpPr>
        <p:spPr>
          <a:xfrm flipV="1">
            <a:off x="-10961" y="3899069"/>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7" name="Text Placeholder 37">
            <a:extLst>
              <a:ext uri="{FF2B5EF4-FFF2-40B4-BE49-F238E27FC236}">
                <a16:creationId xmlns:a16="http://schemas.microsoft.com/office/drawing/2014/main" id="{B98E9BF6-5204-4133-B414-556E8BE9EA86}"/>
              </a:ext>
            </a:extLst>
          </p:cNvPr>
          <p:cNvSpPr>
            <a:spLocks noGrp="1"/>
          </p:cNvSpPr>
          <p:nvPr>
            <p:ph type="body" sz="quarter" idx="23" hasCustomPrompt="1"/>
          </p:nvPr>
        </p:nvSpPr>
        <p:spPr>
          <a:xfrm>
            <a:off x="275862" y="394493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9" name="Rectangle 7">
            <a:extLst>
              <a:ext uri="{FF2B5EF4-FFF2-40B4-BE49-F238E27FC236}">
                <a16:creationId xmlns:a16="http://schemas.microsoft.com/office/drawing/2014/main" id="{921E2046-5BA7-493A-A308-B6E8FC3A46E1}"/>
              </a:ext>
            </a:extLst>
          </p:cNvPr>
          <p:cNvSpPr/>
          <p:nvPr userDrawn="1"/>
        </p:nvSpPr>
        <p:spPr>
          <a:xfrm flipV="1">
            <a:off x="-10960" y="4989434"/>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1" name="Text Placeholder 37">
            <a:extLst>
              <a:ext uri="{FF2B5EF4-FFF2-40B4-BE49-F238E27FC236}">
                <a16:creationId xmlns:a16="http://schemas.microsoft.com/office/drawing/2014/main" id="{C4101E70-D351-40B4-A2D6-0DD6B91839A6}"/>
              </a:ext>
            </a:extLst>
          </p:cNvPr>
          <p:cNvSpPr>
            <a:spLocks noGrp="1"/>
          </p:cNvSpPr>
          <p:nvPr>
            <p:ph type="body" sz="quarter" idx="24" hasCustomPrompt="1"/>
          </p:nvPr>
        </p:nvSpPr>
        <p:spPr>
          <a:xfrm>
            <a:off x="275862" y="5041713"/>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cxnSp>
        <p:nvCxnSpPr>
          <p:cNvPr id="35" name="Straight Connector 34">
            <a:extLst>
              <a:ext uri="{FF2B5EF4-FFF2-40B4-BE49-F238E27FC236}">
                <a16:creationId xmlns:a16="http://schemas.microsoft.com/office/drawing/2014/main" id="{85F289F5-5E2B-4017-B6EE-AC81B6C2ED33}"/>
              </a:ext>
            </a:extLst>
          </p:cNvPr>
          <p:cNvCxnSpPr/>
          <p:nvPr/>
        </p:nvCxnSpPr>
        <p:spPr>
          <a:xfrm>
            <a:off x="2660777"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9" name="Title 2">
            <a:extLst>
              <a:ext uri="{FF2B5EF4-FFF2-40B4-BE49-F238E27FC236}">
                <a16:creationId xmlns:a16="http://schemas.microsoft.com/office/drawing/2014/main" id="{0B05BC5B-0BD7-47E2-ADE2-AF3B6247E120}"/>
              </a:ext>
            </a:extLst>
          </p:cNvPr>
          <p:cNvSpPr>
            <a:spLocks noGrp="1"/>
          </p:cNvSpPr>
          <p:nvPr userDrawn="1">
            <p:ph type="title" hasCustomPrompt="1"/>
          </p:nvPr>
        </p:nvSpPr>
        <p:spPr>
          <a:xfrm>
            <a:off x="200718" y="247199"/>
            <a:ext cx="1514757" cy="2593806"/>
          </a:xfrm>
        </p:spPr>
        <p:txBody>
          <a:bodyPr anchor="t"/>
          <a:lstStyle>
            <a:lvl1pPr>
              <a:defRPr lang="en-US" sz="2400" kern="1200" smtClean="0">
                <a:solidFill>
                  <a:schemeClr val="bg1"/>
                </a:solidFill>
                <a:latin typeface="Segoe UI Semibold" panose="020B0702040204020203" pitchFamily="34" charset="0"/>
                <a:ea typeface="+mn-ea"/>
                <a:cs typeface="Segoe UI Semibold" panose="020B0702040204020203" pitchFamily="34" charset="0"/>
              </a:defRPr>
            </a:lvl1pPr>
          </a:lstStyle>
          <a:p>
            <a:r>
              <a:rPr lang="en-US"/>
              <a:t>CLICK TO EDIT MASTER TITLE STYLE</a:t>
            </a:r>
          </a:p>
        </p:txBody>
      </p:sp>
      <p:sp>
        <p:nvSpPr>
          <p:cNvPr id="70" name="Text Placeholder 6">
            <a:extLst>
              <a:ext uri="{FF2B5EF4-FFF2-40B4-BE49-F238E27FC236}">
                <a16:creationId xmlns:a16="http://schemas.microsoft.com/office/drawing/2014/main" id="{EE6F083A-08DC-4EF9-A860-B42614FC6890}"/>
              </a:ext>
            </a:extLst>
          </p:cNvPr>
          <p:cNvSpPr>
            <a:spLocks noGrp="1"/>
          </p:cNvSpPr>
          <p:nvPr>
            <p:ph type="body" sz="quarter" idx="26"/>
          </p:nvPr>
        </p:nvSpPr>
        <p:spPr>
          <a:xfrm>
            <a:off x="258404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71" name="Text Placeholder 4">
            <a:extLst>
              <a:ext uri="{FF2B5EF4-FFF2-40B4-BE49-F238E27FC236}">
                <a16:creationId xmlns:a16="http://schemas.microsoft.com/office/drawing/2014/main" id="{B555FDDF-669D-4525-81D5-380F44F72719}"/>
              </a:ext>
            </a:extLst>
          </p:cNvPr>
          <p:cNvSpPr>
            <a:spLocks noGrp="1"/>
          </p:cNvSpPr>
          <p:nvPr>
            <p:ph type="body" sz="quarter" idx="25" hasCustomPrompt="1"/>
          </p:nvPr>
        </p:nvSpPr>
        <p:spPr>
          <a:xfrm>
            <a:off x="258404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74" name="Straight Connector 73">
            <a:extLst>
              <a:ext uri="{FF2B5EF4-FFF2-40B4-BE49-F238E27FC236}">
                <a16:creationId xmlns:a16="http://schemas.microsoft.com/office/drawing/2014/main" id="{E554E57C-3FD8-43C0-A804-66C7AB67DB5B}"/>
              </a:ext>
            </a:extLst>
          </p:cNvPr>
          <p:cNvCxnSpPr/>
          <p:nvPr userDrawn="1"/>
        </p:nvCxnSpPr>
        <p:spPr>
          <a:xfrm>
            <a:off x="4438922"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5" name="Text Placeholder 6">
            <a:extLst>
              <a:ext uri="{FF2B5EF4-FFF2-40B4-BE49-F238E27FC236}">
                <a16:creationId xmlns:a16="http://schemas.microsoft.com/office/drawing/2014/main" id="{A74C89D4-94C0-46FA-9D3C-A2BC6DCCA2BC}"/>
              </a:ext>
            </a:extLst>
          </p:cNvPr>
          <p:cNvSpPr>
            <a:spLocks noGrp="1"/>
          </p:cNvSpPr>
          <p:nvPr>
            <p:ph type="body" sz="quarter" idx="27"/>
          </p:nvPr>
        </p:nvSpPr>
        <p:spPr>
          <a:xfrm>
            <a:off x="436219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76" name="Text Placeholder 4">
            <a:extLst>
              <a:ext uri="{FF2B5EF4-FFF2-40B4-BE49-F238E27FC236}">
                <a16:creationId xmlns:a16="http://schemas.microsoft.com/office/drawing/2014/main" id="{26E5DF5E-6606-49F9-96A8-042491382C78}"/>
              </a:ext>
            </a:extLst>
          </p:cNvPr>
          <p:cNvSpPr>
            <a:spLocks noGrp="1"/>
          </p:cNvSpPr>
          <p:nvPr>
            <p:ph type="body" sz="quarter" idx="28" hasCustomPrompt="1"/>
          </p:nvPr>
        </p:nvSpPr>
        <p:spPr>
          <a:xfrm>
            <a:off x="436218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77" name="Straight Connector 76">
            <a:extLst>
              <a:ext uri="{FF2B5EF4-FFF2-40B4-BE49-F238E27FC236}">
                <a16:creationId xmlns:a16="http://schemas.microsoft.com/office/drawing/2014/main" id="{08BBD0CD-51AB-4E5E-82B1-8E449FD2ED45}"/>
              </a:ext>
            </a:extLst>
          </p:cNvPr>
          <p:cNvCxnSpPr/>
          <p:nvPr userDrawn="1"/>
        </p:nvCxnSpPr>
        <p:spPr>
          <a:xfrm>
            <a:off x="6217067"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8" name="Text Placeholder 6">
            <a:extLst>
              <a:ext uri="{FF2B5EF4-FFF2-40B4-BE49-F238E27FC236}">
                <a16:creationId xmlns:a16="http://schemas.microsoft.com/office/drawing/2014/main" id="{4DBAAF61-0D11-461D-9D92-878941017602}"/>
              </a:ext>
            </a:extLst>
          </p:cNvPr>
          <p:cNvSpPr>
            <a:spLocks noGrp="1"/>
          </p:cNvSpPr>
          <p:nvPr>
            <p:ph type="body" sz="quarter" idx="29"/>
          </p:nvPr>
        </p:nvSpPr>
        <p:spPr>
          <a:xfrm>
            <a:off x="614033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79" name="Text Placeholder 4">
            <a:extLst>
              <a:ext uri="{FF2B5EF4-FFF2-40B4-BE49-F238E27FC236}">
                <a16:creationId xmlns:a16="http://schemas.microsoft.com/office/drawing/2014/main" id="{AB48BA21-0DBD-4460-9A9E-B03544077646}"/>
              </a:ext>
            </a:extLst>
          </p:cNvPr>
          <p:cNvSpPr>
            <a:spLocks noGrp="1"/>
          </p:cNvSpPr>
          <p:nvPr>
            <p:ph type="body" sz="quarter" idx="30" hasCustomPrompt="1"/>
          </p:nvPr>
        </p:nvSpPr>
        <p:spPr>
          <a:xfrm>
            <a:off x="614033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80" name="Straight Connector 79">
            <a:extLst>
              <a:ext uri="{FF2B5EF4-FFF2-40B4-BE49-F238E27FC236}">
                <a16:creationId xmlns:a16="http://schemas.microsoft.com/office/drawing/2014/main" id="{8947D154-3162-4162-999D-AC4E66129118}"/>
              </a:ext>
            </a:extLst>
          </p:cNvPr>
          <p:cNvCxnSpPr/>
          <p:nvPr userDrawn="1"/>
        </p:nvCxnSpPr>
        <p:spPr>
          <a:xfrm>
            <a:off x="7995212"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1" name="Text Placeholder 6">
            <a:extLst>
              <a:ext uri="{FF2B5EF4-FFF2-40B4-BE49-F238E27FC236}">
                <a16:creationId xmlns:a16="http://schemas.microsoft.com/office/drawing/2014/main" id="{E1D86DC7-C12C-4199-99CD-0BE3B318014B}"/>
              </a:ext>
            </a:extLst>
          </p:cNvPr>
          <p:cNvSpPr>
            <a:spLocks noGrp="1"/>
          </p:cNvSpPr>
          <p:nvPr>
            <p:ph type="body" sz="quarter" idx="31"/>
          </p:nvPr>
        </p:nvSpPr>
        <p:spPr>
          <a:xfrm>
            <a:off x="791848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82" name="Text Placeholder 4">
            <a:extLst>
              <a:ext uri="{FF2B5EF4-FFF2-40B4-BE49-F238E27FC236}">
                <a16:creationId xmlns:a16="http://schemas.microsoft.com/office/drawing/2014/main" id="{0F50986B-D56A-4E53-9021-1B493F106045}"/>
              </a:ext>
            </a:extLst>
          </p:cNvPr>
          <p:cNvSpPr>
            <a:spLocks noGrp="1"/>
          </p:cNvSpPr>
          <p:nvPr>
            <p:ph type="body" sz="quarter" idx="32" hasCustomPrompt="1"/>
          </p:nvPr>
        </p:nvSpPr>
        <p:spPr>
          <a:xfrm>
            <a:off x="791847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83" name="Straight Connector 82">
            <a:extLst>
              <a:ext uri="{FF2B5EF4-FFF2-40B4-BE49-F238E27FC236}">
                <a16:creationId xmlns:a16="http://schemas.microsoft.com/office/drawing/2014/main" id="{3EFF5CAE-C9A0-4728-B306-CF27E5BD03B2}"/>
              </a:ext>
            </a:extLst>
          </p:cNvPr>
          <p:cNvCxnSpPr/>
          <p:nvPr userDrawn="1"/>
        </p:nvCxnSpPr>
        <p:spPr>
          <a:xfrm>
            <a:off x="9773358"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4" name="Text Placeholder 6">
            <a:extLst>
              <a:ext uri="{FF2B5EF4-FFF2-40B4-BE49-F238E27FC236}">
                <a16:creationId xmlns:a16="http://schemas.microsoft.com/office/drawing/2014/main" id="{499A2AD8-5D49-4598-836A-B0EF5B4AD4B7}"/>
              </a:ext>
            </a:extLst>
          </p:cNvPr>
          <p:cNvSpPr>
            <a:spLocks noGrp="1"/>
          </p:cNvSpPr>
          <p:nvPr>
            <p:ph type="body" sz="quarter" idx="33"/>
          </p:nvPr>
        </p:nvSpPr>
        <p:spPr>
          <a:xfrm>
            <a:off x="9696626"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85" name="Text Placeholder 4">
            <a:extLst>
              <a:ext uri="{FF2B5EF4-FFF2-40B4-BE49-F238E27FC236}">
                <a16:creationId xmlns:a16="http://schemas.microsoft.com/office/drawing/2014/main" id="{43B64440-97B2-441D-964B-95E8BDD50ED6}"/>
              </a:ext>
            </a:extLst>
          </p:cNvPr>
          <p:cNvSpPr>
            <a:spLocks noGrp="1"/>
          </p:cNvSpPr>
          <p:nvPr>
            <p:ph type="body" sz="quarter" idx="34" hasCustomPrompt="1"/>
          </p:nvPr>
        </p:nvSpPr>
        <p:spPr>
          <a:xfrm>
            <a:off x="9696625"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9" name="Content Placeholder 8">
            <a:extLst>
              <a:ext uri="{FF2B5EF4-FFF2-40B4-BE49-F238E27FC236}">
                <a16:creationId xmlns:a16="http://schemas.microsoft.com/office/drawing/2014/main" id="{27275360-7FAC-40C3-93F2-94DBB254DF29}"/>
              </a:ext>
            </a:extLst>
          </p:cNvPr>
          <p:cNvSpPr>
            <a:spLocks noGrp="1"/>
          </p:cNvSpPr>
          <p:nvPr>
            <p:ph sz="quarter" idx="35"/>
          </p:nvPr>
        </p:nvSpPr>
        <p:spPr>
          <a:xfrm>
            <a:off x="2584450"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86" name="Content Placeholder 8">
            <a:extLst>
              <a:ext uri="{FF2B5EF4-FFF2-40B4-BE49-F238E27FC236}">
                <a16:creationId xmlns:a16="http://schemas.microsoft.com/office/drawing/2014/main" id="{5766E708-CC2D-45FA-BB2E-2829E6413C55}"/>
              </a:ext>
            </a:extLst>
          </p:cNvPr>
          <p:cNvSpPr>
            <a:spLocks noGrp="1"/>
          </p:cNvSpPr>
          <p:nvPr>
            <p:ph sz="quarter" idx="36"/>
          </p:nvPr>
        </p:nvSpPr>
        <p:spPr>
          <a:xfrm>
            <a:off x="4360609"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87" name="Content Placeholder 8">
            <a:extLst>
              <a:ext uri="{FF2B5EF4-FFF2-40B4-BE49-F238E27FC236}">
                <a16:creationId xmlns:a16="http://schemas.microsoft.com/office/drawing/2014/main" id="{301FB4BD-A415-4070-9490-CFC76DD76596}"/>
              </a:ext>
            </a:extLst>
          </p:cNvPr>
          <p:cNvSpPr>
            <a:spLocks noGrp="1"/>
          </p:cNvSpPr>
          <p:nvPr>
            <p:ph sz="quarter" idx="37"/>
          </p:nvPr>
        </p:nvSpPr>
        <p:spPr>
          <a:xfrm>
            <a:off x="613676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88" name="Content Placeholder 8">
            <a:extLst>
              <a:ext uri="{FF2B5EF4-FFF2-40B4-BE49-F238E27FC236}">
                <a16:creationId xmlns:a16="http://schemas.microsoft.com/office/drawing/2014/main" id="{87D239FA-01B8-4257-BA86-4505E3D0A151}"/>
              </a:ext>
            </a:extLst>
          </p:cNvPr>
          <p:cNvSpPr>
            <a:spLocks noGrp="1"/>
          </p:cNvSpPr>
          <p:nvPr>
            <p:ph sz="quarter" idx="38"/>
          </p:nvPr>
        </p:nvSpPr>
        <p:spPr>
          <a:xfrm>
            <a:off x="791292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89" name="Content Placeholder 8">
            <a:extLst>
              <a:ext uri="{FF2B5EF4-FFF2-40B4-BE49-F238E27FC236}">
                <a16:creationId xmlns:a16="http://schemas.microsoft.com/office/drawing/2014/main" id="{FE993539-1E45-4A59-AF4C-2206022509DC}"/>
              </a:ext>
            </a:extLst>
          </p:cNvPr>
          <p:cNvSpPr>
            <a:spLocks noGrp="1"/>
          </p:cNvSpPr>
          <p:nvPr>
            <p:ph sz="quarter" idx="39"/>
          </p:nvPr>
        </p:nvSpPr>
        <p:spPr>
          <a:xfrm>
            <a:off x="9689087"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Tree>
    <p:extLst>
      <p:ext uri="{BB962C8B-B14F-4D97-AF65-F5344CB8AC3E}">
        <p14:creationId xmlns:p14="http://schemas.microsoft.com/office/powerpoint/2010/main" val="42884952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99D9F074-5FA9-4A43-8DBD-0823DBCE3E7F}"/>
              </a:ext>
            </a:extLst>
          </p:cNvPr>
          <p:cNvSpPr/>
          <p:nvPr userDrawn="1"/>
        </p:nvSpPr>
        <p:spPr>
          <a:xfrm>
            <a:off x="40768" y="2742"/>
            <a:ext cx="12192000" cy="6881672"/>
          </a:xfrm>
          <a:prstGeom prst="rect">
            <a:avLst/>
          </a:prstGeom>
          <a:solidFill>
            <a:srgbClr val="00597C">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56" name="Picture Placeholder 10">
            <a:extLst>
              <a:ext uri="{FF2B5EF4-FFF2-40B4-BE49-F238E27FC236}">
                <a16:creationId xmlns:a16="http://schemas.microsoft.com/office/drawing/2014/main" id="{20BB51CE-E898-459C-9C17-B9F5B6AEB1A3}"/>
              </a:ext>
            </a:extLst>
          </p:cNvPr>
          <p:cNvSpPr>
            <a:spLocks noGrp="1"/>
          </p:cNvSpPr>
          <p:nvPr>
            <p:ph type="pic" sz="quarter" idx="40"/>
          </p:nvPr>
        </p:nvSpPr>
        <p:spPr>
          <a:xfrm>
            <a:off x="2023746" y="-27303"/>
            <a:ext cx="10156825" cy="6900864"/>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58" name="Rectangle: Single Corner Snipped 57">
            <a:extLst>
              <a:ext uri="{FF2B5EF4-FFF2-40B4-BE49-F238E27FC236}">
                <a16:creationId xmlns:a16="http://schemas.microsoft.com/office/drawing/2014/main" id="{05A7EEF3-25FC-412A-ABF7-BB66E8284324}"/>
              </a:ext>
            </a:extLst>
          </p:cNvPr>
          <p:cNvSpPr/>
          <p:nvPr userDrawn="1"/>
        </p:nvSpPr>
        <p:spPr>
          <a:xfrm>
            <a:off x="1801862" y="1660622"/>
            <a:ext cx="10390138" cy="5225083"/>
          </a:xfrm>
          <a:prstGeom prst="snip1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userDrawn="1"/>
        </p:nvSpPr>
        <p:spPr>
          <a:xfrm flipV="1">
            <a:off x="-11705"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userDrawn="1"/>
        </p:nvSpPr>
        <p:spPr>
          <a:xfrm flipV="1">
            <a:off x="-11705" y="553578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11705"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2" name="Rectangle 7">
            <a:extLst>
              <a:ext uri="{FF2B5EF4-FFF2-40B4-BE49-F238E27FC236}">
                <a16:creationId xmlns:a16="http://schemas.microsoft.com/office/drawing/2014/main" id="{95FF15F2-BD0A-4CF0-BC20-CFE0829E0EA9}"/>
              </a:ext>
            </a:extLst>
          </p:cNvPr>
          <p:cNvSpPr/>
          <p:nvPr/>
        </p:nvSpPr>
        <p:spPr>
          <a:xfrm flipV="1">
            <a:off x="-11706" y="4455329"/>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75117"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75117"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75117" y="558844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2" name="Rectangle 7">
            <a:extLst>
              <a:ext uri="{FF2B5EF4-FFF2-40B4-BE49-F238E27FC236}">
                <a16:creationId xmlns:a16="http://schemas.microsoft.com/office/drawing/2014/main" id="{C0EB6623-AF71-4D1F-AA05-64CFEE3B6E36}"/>
              </a:ext>
            </a:extLst>
          </p:cNvPr>
          <p:cNvSpPr/>
          <p:nvPr userDrawn="1"/>
        </p:nvSpPr>
        <p:spPr>
          <a:xfrm flipV="1">
            <a:off x="-11705" y="499857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47" name="Text Placeholder 37">
            <a:extLst>
              <a:ext uri="{FF2B5EF4-FFF2-40B4-BE49-F238E27FC236}">
                <a16:creationId xmlns:a16="http://schemas.microsoft.com/office/drawing/2014/main" id="{FAD064F0-8804-4FBA-938D-C77B31342CD5}"/>
              </a:ext>
            </a:extLst>
          </p:cNvPr>
          <p:cNvSpPr>
            <a:spLocks noGrp="1"/>
          </p:cNvSpPr>
          <p:nvPr>
            <p:ph type="body" sz="quarter" idx="26" hasCustomPrompt="1"/>
          </p:nvPr>
        </p:nvSpPr>
        <p:spPr>
          <a:xfrm>
            <a:off x="275117" y="5038407"/>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8" name="Text Placeholder 37">
            <a:extLst>
              <a:ext uri="{FF2B5EF4-FFF2-40B4-BE49-F238E27FC236}">
                <a16:creationId xmlns:a16="http://schemas.microsoft.com/office/drawing/2014/main" id="{A91F6FB7-C4FB-454E-BABD-940B48A04550}"/>
              </a:ext>
            </a:extLst>
          </p:cNvPr>
          <p:cNvSpPr>
            <a:spLocks noGrp="1"/>
          </p:cNvSpPr>
          <p:nvPr>
            <p:ph type="body" sz="quarter" idx="27" hasCustomPrompt="1"/>
          </p:nvPr>
        </p:nvSpPr>
        <p:spPr>
          <a:xfrm>
            <a:off x="275117" y="4488366"/>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cxnSp>
        <p:nvCxnSpPr>
          <p:cNvPr id="59" name="Straight Connector 58">
            <a:extLst>
              <a:ext uri="{FF2B5EF4-FFF2-40B4-BE49-F238E27FC236}">
                <a16:creationId xmlns:a16="http://schemas.microsoft.com/office/drawing/2014/main" id="{DAEE0694-1A37-4220-B54E-B21E44F9AEB1}"/>
              </a:ext>
            </a:extLst>
          </p:cNvPr>
          <p:cNvCxnSpPr/>
          <p:nvPr userDrawn="1"/>
        </p:nvCxnSpPr>
        <p:spPr>
          <a:xfrm>
            <a:off x="2660777"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0" name="Title 2">
            <a:extLst>
              <a:ext uri="{FF2B5EF4-FFF2-40B4-BE49-F238E27FC236}">
                <a16:creationId xmlns:a16="http://schemas.microsoft.com/office/drawing/2014/main" id="{3CC9BD94-DE58-4D50-A03F-0852EC93AB41}"/>
              </a:ext>
            </a:extLst>
          </p:cNvPr>
          <p:cNvSpPr>
            <a:spLocks noGrp="1"/>
          </p:cNvSpPr>
          <p:nvPr>
            <p:ph type="title" hasCustomPrompt="1"/>
          </p:nvPr>
        </p:nvSpPr>
        <p:spPr>
          <a:xfrm>
            <a:off x="200718" y="247199"/>
            <a:ext cx="1514757" cy="2593806"/>
          </a:xfrm>
        </p:spPr>
        <p:txBody>
          <a:bodyPr anchor="t"/>
          <a:lstStyle>
            <a:lvl1pPr>
              <a:defRPr lang="en-US" sz="2400" kern="1200" smtClean="0">
                <a:solidFill>
                  <a:schemeClr val="bg1"/>
                </a:solidFill>
                <a:latin typeface="Segoe UI Semibold" panose="020B0702040204020203" pitchFamily="34" charset="0"/>
                <a:ea typeface="+mn-ea"/>
                <a:cs typeface="Segoe UI Semibold" panose="020B0702040204020203" pitchFamily="34" charset="0"/>
              </a:defRPr>
            </a:lvl1pPr>
          </a:lstStyle>
          <a:p>
            <a:r>
              <a:rPr lang="en-US"/>
              <a:t>CLICK TO EDIT MASTER TITLE STYLE</a:t>
            </a:r>
          </a:p>
        </p:txBody>
      </p:sp>
      <p:sp>
        <p:nvSpPr>
          <p:cNvPr id="61" name="Text Placeholder 6">
            <a:extLst>
              <a:ext uri="{FF2B5EF4-FFF2-40B4-BE49-F238E27FC236}">
                <a16:creationId xmlns:a16="http://schemas.microsoft.com/office/drawing/2014/main" id="{7F3F4B79-4C86-49C8-95A6-0A82D1EE7E34}"/>
              </a:ext>
            </a:extLst>
          </p:cNvPr>
          <p:cNvSpPr>
            <a:spLocks noGrp="1"/>
          </p:cNvSpPr>
          <p:nvPr>
            <p:ph type="body" sz="quarter" idx="41"/>
          </p:nvPr>
        </p:nvSpPr>
        <p:spPr>
          <a:xfrm>
            <a:off x="258404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62" name="Text Placeholder 4">
            <a:extLst>
              <a:ext uri="{FF2B5EF4-FFF2-40B4-BE49-F238E27FC236}">
                <a16:creationId xmlns:a16="http://schemas.microsoft.com/office/drawing/2014/main" id="{13F78F7F-BEF9-4A8A-90FC-7390E82E6F90}"/>
              </a:ext>
            </a:extLst>
          </p:cNvPr>
          <p:cNvSpPr>
            <a:spLocks noGrp="1"/>
          </p:cNvSpPr>
          <p:nvPr>
            <p:ph type="body" sz="quarter" idx="25" hasCustomPrompt="1"/>
          </p:nvPr>
        </p:nvSpPr>
        <p:spPr>
          <a:xfrm>
            <a:off x="258404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63" name="Straight Connector 62">
            <a:extLst>
              <a:ext uri="{FF2B5EF4-FFF2-40B4-BE49-F238E27FC236}">
                <a16:creationId xmlns:a16="http://schemas.microsoft.com/office/drawing/2014/main" id="{80B5050C-BFD1-450D-9982-D840B274922F}"/>
              </a:ext>
            </a:extLst>
          </p:cNvPr>
          <p:cNvCxnSpPr/>
          <p:nvPr userDrawn="1"/>
        </p:nvCxnSpPr>
        <p:spPr>
          <a:xfrm>
            <a:off x="4438922"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4" name="Text Placeholder 6">
            <a:extLst>
              <a:ext uri="{FF2B5EF4-FFF2-40B4-BE49-F238E27FC236}">
                <a16:creationId xmlns:a16="http://schemas.microsoft.com/office/drawing/2014/main" id="{14B9B598-FC28-4AD2-AD8A-A5F589C400E3}"/>
              </a:ext>
            </a:extLst>
          </p:cNvPr>
          <p:cNvSpPr>
            <a:spLocks noGrp="1"/>
          </p:cNvSpPr>
          <p:nvPr>
            <p:ph type="body" sz="quarter" idx="42"/>
          </p:nvPr>
        </p:nvSpPr>
        <p:spPr>
          <a:xfrm>
            <a:off x="436219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65" name="Text Placeholder 4">
            <a:extLst>
              <a:ext uri="{FF2B5EF4-FFF2-40B4-BE49-F238E27FC236}">
                <a16:creationId xmlns:a16="http://schemas.microsoft.com/office/drawing/2014/main" id="{9C6C6805-01AB-4B7C-94EF-C513241153DC}"/>
              </a:ext>
            </a:extLst>
          </p:cNvPr>
          <p:cNvSpPr>
            <a:spLocks noGrp="1"/>
          </p:cNvSpPr>
          <p:nvPr>
            <p:ph type="body" sz="quarter" idx="28" hasCustomPrompt="1"/>
          </p:nvPr>
        </p:nvSpPr>
        <p:spPr>
          <a:xfrm>
            <a:off x="436218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66" name="Straight Connector 65">
            <a:extLst>
              <a:ext uri="{FF2B5EF4-FFF2-40B4-BE49-F238E27FC236}">
                <a16:creationId xmlns:a16="http://schemas.microsoft.com/office/drawing/2014/main" id="{3AD1FC5B-6EC3-4DC8-A210-19B87D5E2ABF}"/>
              </a:ext>
            </a:extLst>
          </p:cNvPr>
          <p:cNvCxnSpPr/>
          <p:nvPr userDrawn="1"/>
        </p:nvCxnSpPr>
        <p:spPr>
          <a:xfrm>
            <a:off x="6217067"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7" name="Text Placeholder 6">
            <a:extLst>
              <a:ext uri="{FF2B5EF4-FFF2-40B4-BE49-F238E27FC236}">
                <a16:creationId xmlns:a16="http://schemas.microsoft.com/office/drawing/2014/main" id="{29D97CCE-A450-42F9-94CB-E230EC62DFA1}"/>
              </a:ext>
            </a:extLst>
          </p:cNvPr>
          <p:cNvSpPr>
            <a:spLocks noGrp="1"/>
          </p:cNvSpPr>
          <p:nvPr>
            <p:ph type="body" sz="quarter" idx="29"/>
          </p:nvPr>
        </p:nvSpPr>
        <p:spPr>
          <a:xfrm>
            <a:off x="614033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68" name="Text Placeholder 4">
            <a:extLst>
              <a:ext uri="{FF2B5EF4-FFF2-40B4-BE49-F238E27FC236}">
                <a16:creationId xmlns:a16="http://schemas.microsoft.com/office/drawing/2014/main" id="{37762FFC-3B46-405B-B305-B67270087A5E}"/>
              </a:ext>
            </a:extLst>
          </p:cNvPr>
          <p:cNvSpPr>
            <a:spLocks noGrp="1"/>
          </p:cNvSpPr>
          <p:nvPr>
            <p:ph type="body" sz="quarter" idx="30" hasCustomPrompt="1"/>
          </p:nvPr>
        </p:nvSpPr>
        <p:spPr>
          <a:xfrm>
            <a:off x="614033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69" name="Straight Connector 68">
            <a:extLst>
              <a:ext uri="{FF2B5EF4-FFF2-40B4-BE49-F238E27FC236}">
                <a16:creationId xmlns:a16="http://schemas.microsoft.com/office/drawing/2014/main" id="{B754F677-691A-496F-877D-EAE2321B4045}"/>
              </a:ext>
            </a:extLst>
          </p:cNvPr>
          <p:cNvCxnSpPr/>
          <p:nvPr userDrawn="1"/>
        </p:nvCxnSpPr>
        <p:spPr>
          <a:xfrm>
            <a:off x="7995212"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0" name="Text Placeholder 6">
            <a:extLst>
              <a:ext uri="{FF2B5EF4-FFF2-40B4-BE49-F238E27FC236}">
                <a16:creationId xmlns:a16="http://schemas.microsoft.com/office/drawing/2014/main" id="{4FBEA6F9-53EE-40E1-B614-068B7BB3C781}"/>
              </a:ext>
            </a:extLst>
          </p:cNvPr>
          <p:cNvSpPr>
            <a:spLocks noGrp="1"/>
          </p:cNvSpPr>
          <p:nvPr>
            <p:ph type="body" sz="quarter" idx="31"/>
          </p:nvPr>
        </p:nvSpPr>
        <p:spPr>
          <a:xfrm>
            <a:off x="791848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71" name="Text Placeholder 4">
            <a:extLst>
              <a:ext uri="{FF2B5EF4-FFF2-40B4-BE49-F238E27FC236}">
                <a16:creationId xmlns:a16="http://schemas.microsoft.com/office/drawing/2014/main" id="{73B9D760-0B09-4516-8F46-F4B6CCFA3DA1}"/>
              </a:ext>
            </a:extLst>
          </p:cNvPr>
          <p:cNvSpPr>
            <a:spLocks noGrp="1"/>
          </p:cNvSpPr>
          <p:nvPr>
            <p:ph type="body" sz="quarter" idx="32" hasCustomPrompt="1"/>
          </p:nvPr>
        </p:nvSpPr>
        <p:spPr>
          <a:xfrm>
            <a:off x="791847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72" name="Straight Connector 71">
            <a:extLst>
              <a:ext uri="{FF2B5EF4-FFF2-40B4-BE49-F238E27FC236}">
                <a16:creationId xmlns:a16="http://schemas.microsoft.com/office/drawing/2014/main" id="{24AD79E1-7128-49B2-AAD4-29C8054CD089}"/>
              </a:ext>
            </a:extLst>
          </p:cNvPr>
          <p:cNvCxnSpPr/>
          <p:nvPr userDrawn="1"/>
        </p:nvCxnSpPr>
        <p:spPr>
          <a:xfrm>
            <a:off x="9773358"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3" name="Text Placeholder 6">
            <a:extLst>
              <a:ext uri="{FF2B5EF4-FFF2-40B4-BE49-F238E27FC236}">
                <a16:creationId xmlns:a16="http://schemas.microsoft.com/office/drawing/2014/main" id="{7AB9854C-00D6-4432-A5A5-12A9C6AEB2AC}"/>
              </a:ext>
            </a:extLst>
          </p:cNvPr>
          <p:cNvSpPr>
            <a:spLocks noGrp="1"/>
          </p:cNvSpPr>
          <p:nvPr>
            <p:ph type="body" sz="quarter" idx="33"/>
          </p:nvPr>
        </p:nvSpPr>
        <p:spPr>
          <a:xfrm>
            <a:off x="9696626"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74" name="Text Placeholder 4">
            <a:extLst>
              <a:ext uri="{FF2B5EF4-FFF2-40B4-BE49-F238E27FC236}">
                <a16:creationId xmlns:a16="http://schemas.microsoft.com/office/drawing/2014/main" id="{375FE3A7-5585-4FAA-851C-0581A487924B}"/>
              </a:ext>
            </a:extLst>
          </p:cNvPr>
          <p:cNvSpPr>
            <a:spLocks noGrp="1"/>
          </p:cNvSpPr>
          <p:nvPr>
            <p:ph type="body" sz="quarter" idx="34" hasCustomPrompt="1"/>
          </p:nvPr>
        </p:nvSpPr>
        <p:spPr>
          <a:xfrm>
            <a:off x="9696625"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75" name="Content Placeholder 8">
            <a:extLst>
              <a:ext uri="{FF2B5EF4-FFF2-40B4-BE49-F238E27FC236}">
                <a16:creationId xmlns:a16="http://schemas.microsoft.com/office/drawing/2014/main" id="{BDCE1335-C72D-4455-AF07-E4B88A9FC3F4}"/>
              </a:ext>
            </a:extLst>
          </p:cNvPr>
          <p:cNvSpPr>
            <a:spLocks noGrp="1"/>
          </p:cNvSpPr>
          <p:nvPr>
            <p:ph sz="quarter" idx="35"/>
          </p:nvPr>
        </p:nvSpPr>
        <p:spPr>
          <a:xfrm>
            <a:off x="2584450"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76" name="Content Placeholder 8">
            <a:extLst>
              <a:ext uri="{FF2B5EF4-FFF2-40B4-BE49-F238E27FC236}">
                <a16:creationId xmlns:a16="http://schemas.microsoft.com/office/drawing/2014/main" id="{AA68FF7A-75FC-4B81-916F-FB3FC06CC937}"/>
              </a:ext>
            </a:extLst>
          </p:cNvPr>
          <p:cNvSpPr>
            <a:spLocks noGrp="1"/>
          </p:cNvSpPr>
          <p:nvPr>
            <p:ph sz="quarter" idx="36"/>
          </p:nvPr>
        </p:nvSpPr>
        <p:spPr>
          <a:xfrm>
            <a:off x="4360609"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77" name="Content Placeholder 8">
            <a:extLst>
              <a:ext uri="{FF2B5EF4-FFF2-40B4-BE49-F238E27FC236}">
                <a16:creationId xmlns:a16="http://schemas.microsoft.com/office/drawing/2014/main" id="{CEEC785B-F9F4-4E1F-96BD-D131C92846CF}"/>
              </a:ext>
            </a:extLst>
          </p:cNvPr>
          <p:cNvSpPr>
            <a:spLocks noGrp="1"/>
          </p:cNvSpPr>
          <p:nvPr>
            <p:ph sz="quarter" idx="37"/>
          </p:nvPr>
        </p:nvSpPr>
        <p:spPr>
          <a:xfrm>
            <a:off x="613676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78" name="Content Placeholder 8">
            <a:extLst>
              <a:ext uri="{FF2B5EF4-FFF2-40B4-BE49-F238E27FC236}">
                <a16:creationId xmlns:a16="http://schemas.microsoft.com/office/drawing/2014/main" id="{5F1F616B-28BA-4CA4-ABA5-C327F6BF505D}"/>
              </a:ext>
            </a:extLst>
          </p:cNvPr>
          <p:cNvSpPr>
            <a:spLocks noGrp="1"/>
          </p:cNvSpPr>
          <p:nvPr>
            <p:ph sz="quarter" idx="38"/>
          </p:nvPr>
        </p:nvSpPr>
        <p:spPr>
          <a:xfrm>
            <a:off x="791292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79" name="Content Placeholder 8">
            <a:extLst>
              <a:ext uri="{FF2B5EF4-FFF2-40B4-BE49-F238E27FC236}">
                <a16:creationId xmlns:a16="http://schemas.microsoft.com/office/drawing/2014/main" id="{E034E18E-A814-436C-B7F4-6BF5217B4B3A}"/>
              </a:ext>
            </a:extLst>
          </p:cNvPr>
          <p:cNvSpPr>
            <a:spLocks noGrp="1"/>
          </p:cNvSpPr>
          <p:nvPr>
            <p:ph sz="quarter" idx="39"/>
          </p:nvPr>
        </p:nvSpPr>
        <p:spPr>
          <a:xfrm>
            <a:off x="9689087"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Tree>
    <p:extLst>
      <p:ext uri="{BB962C8B-B14F-4D97-AF65-F5344CB8AC3E}">
        <p14:creationId xmlns:p14="http://schemas.microsoft.com/office/powerpoint/2010/main" val="26421143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_Blank">
    <p:spTree>
      <p:nvGrpSpPr>
        <p:cNvPr id="1" name=""/>
        <p:cNvGrpSpPr/>
        <p:nvPr/>
      </p:nvGrpSpPr>
      <p:grpSpPr>
        <a:xfrm>
          <a:off x="0" y="0"/>
          <a:ext cx="0" cy="0"/>
          <a:chOff x="0" y="0"/>
          <a:chExt cx="0" cy="0"/>
        </a:xfrm>
      </p:grpSpPr>
      <p:sp>
        <p:nvSpPr>
          <p:cNvPr id="17" name="Picture Placeholder 10">
            <a:extLst>
              <a:ext uri="{FF2B5EF4-FFF2-40B4-BE49-F238E27FC236}">
                <a16:creationId xmlns:a16="http://schemas.microsoft.com/office/drawing/2014/main" id="{3A37354F-5D8F-4122-8D10-71B5BE6F2D69}"/>
              </a:ext>
            </a:extLst>
          </p:cNvPr>
          <p:cNvSpPr>
            <a:spLocks noGrp="1"/>
          </p:cNvSpPr>
          <p:nvPr>
            <p:ph type="pic" sz="quarter" idx="40"/>
          </p:nvPr>
        </p:nvSpPr>
        <p:spPr>
          <a:xfrm>
            <a:off x="2035176" y="-15873"/>
            <a:ext cx="10156825" cy="6900864"/>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23" name="Rectangle 22">
            <a:extLst>
              <a:ext uri="{FF2B5EF4-FFF2-40B4-BE49-F238E27FC236}">
                <a16:creationId xmlns:a16="http://schemas.microsoft.com/office/drawing/2014/main" id="{B139CFAE-67C8-49F4-93FA-4CD36AEFF840}"/>
              </a:ext>
            </a:extLst>
          </p:cNvPr>
          <p:cNvSpPr/>
          <p:nvPr userDrawn="1"/>
        </p:nvSpPr>
        <p:spPr>
          <a:xfrm>
            <a:off x="6478" y="-8688"/>
            <a:ext cx="12192000" cy="6881672"/>
          </a:xfrm>
          <a:prstGeom prst="rect">
            <a:avLst/>
          </a:prstGeom>
          <a:solidFill>
            <a:srgbClr val="00597C">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4" name="Rectangle: Single Corner Snipped 23">
            <a:extLst>
              <a:ext uri="{FF2B5EF4-FFF2-40B4-BE49-F238E27FC236}">
                <a16:creationId xmlns:a16="http://schemas.microsoft.com/office/drawing/2014/main" id="{B1D6DFFD-8031-4460-9E9A-B1BC5427B3CD}"/>
              </a:ext>
            </a:extLst>
          </p:cNvPr>
          <p:cNvSpPr/>
          <p:nvPr userDrawn="1"/>
        </p:nvSpPr>
        <p:spPr>
          <a:xfrm>
            <a:off x="1801862" y="1660622"/>
            <a:ext cx="10403093" cy="5225083"/>
          </a:xfrm>
          <a:prstGeom prst="snip1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15085"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15085" y="444025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p:nvSpPr>
        <p:spPr>
          <a:xfrm flipV="1">
            <a:off x="-15085" y="5534262"/>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15085"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2" name="Rectangle 7">
            <a:extLst>
              <a:ext uri="{FF2B5EF4-FFF2-40B4-BE49-F238E27FC236}">
                <a16:creationId xmlns:a16="http://schemas.microsoft.com/office/drawing/2014/main" id="{95FF15F2-BD0A-4CF0-BC20-CFE0829E0EA9}"/>
              </a:ext>
            </a:extLst>
          </p:cNvPr>
          <p:cNvSpPr/>
          <p:nvPr/>
        </p:nvSpPr>
        <p:spPr>
          <a:xfrm flipV="1">
            <a:off x="-15086" y="4985157"/>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83482" y="4488366"/>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8348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83482" y="558844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cxnSp>
        <p:nvCxnSpPr>
          <p:cNvPr id="25" name="Straight Connector 24">
            <a:extLst>
              <a:ext uri="{FF2B5EF4-FFF2-40B4-BE49-F238E27FC236}">
                <a16:creationId xmlns:a16="http://schemas.microsoft.com/office/drawing/2014/main" id="{532CC4A1-3507-4A90-9299-3F3513F1D807}"/>
              </a:ext>
            </a:extLst>
          </p:cNvPr>
          <p:cNvCxnSpPr/>
          <p:nvPr userDrawn="1"/>
        </p:nvCxnSpPr>
        <p:spPr>
          <a:xfrm>
            <a:off x="2660777"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0" name="Title 2">
            <a:extLst>
              <a:ext uri="{FF2B5EF4-FFF2-40B4-BE49-F238E27FC236}">
                <a16:creationId xmlns:a16="http://schemas.microsoft.com/office/drawing/2014/main" id="{F153137D-71C3-4985-BC25-CCB9039E3BF9}"/>
              </a:ext>
            </a:extLst>
          </p:cNvPr>
          <p:cNvSpPr>
            <a:spLocks noGrp="1"/>
          </p:cNvSpPr>
          <p:nvPr>
            <p:ph type="title" hasCustomPrompt="1"/>
          </p:nvPr>
        </p:nvSpPr>
        <p:spPr>
          <a:xfrm>
            <a:off x="200718" y="247199"/>
            <a:ext cx="1514757" cy="2593806"/>
          </a:xfrm>
        </p:spPr>
        <p:txBody>
          <a:bodyPr anchor="t"/>
          <a:lstStyle>
            <a:lvl1pPr>
              <a:defRPr lang="en-US" sz="2400" kern="1200" smtClean="0">
                <a:solidFill>
                  <a:schemeClr val="bg1"/>
                </a:solidFill>
                <a:latin typeface="Segoe UI Semibold" panose="020B0702040204020203" pitchFamily="34" charset="0"/>
                <a:ea typeface="+mn-ea"/>
                <a:cs typeface="Segoe UI Semibold" panose="020B0702040204020203" pitchFamily="34" charset="0"/>
              </a:defRPr>
            </a:lvl1pPr>
          </a:lstStyle>
          <a:p>
            <a:r>
              <a:rPr lang="en-US"/>
              <a:t>CLICK TO EDIT MASTER TITLE STYLE</a:t>
            </a:r>
          </a:p>
        </p:txBody>
      </p:sp>
      <p:sp>
        <p:nvSpPr>
          <p:cNvPr id="31" name="Text Placeholder 6">
            <a:extLst>
              <a:ext uri="{FF2B5EF4-FFF2-40B4-BE49-F238E27FC236}">
                <a16:creationId xmlns:a16="http://schemas.microsoft.com/office/drawing/2014/main" id="{F048CBF5-C11A-417F-B5C6-A8394701C8CF}"/>
              </a:ext>
            </a:extLst>
          </p:cNvPr>
          <p:cNvSpPr>
            <a:spLocks noGrp="1"/>
          </p:cNvSpPr>
          <p:nvPr>
            <p:ph type="body" sz="quarter" idx="26"/>
          </p:nvPr>
        </p:nvSpPr>
        <p:spPr>
          <a:xfrm>
            <a:off x="258404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ext Placeholder 4">
            <a:extLst>
              <a:ext uri="{FF2B5EF4-FFF2-40B4-BE49-F238E27FC236}">
                <a16:creationId xmlns:a16="http://schemas.microsoft.com/office/drawing/2014/main" id="{F0EDBE4D-7BD4-45C6-BCF3-63A68A235410}"/>
              </a:ext>
            </a:extLst>
          </p:cNvPr>
          <p:cNvSpPr>
            <a:spLocks noGrp="1"/>
          </p:cNvSpPr>
          <p:nvPr>
            <p:ph type="body" sz="quarter" idx="25" hasCustomPrompt="1"/>
          </p:nvPr>
        </p:nvSpPr>
        <p:spPr>
          <a:xfrm>
            <a:off x="258404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33" name="Straight Connector 32">
            <a:extLst>
              <a:ext uri="{FF2B5EF4-FFF2-40B4-BE49-F238E27FC236}">
                <a16:creationId xmlns:a16="http://schemas.microsoft.com/office/drawing/2014/main" id="{68395F5C-BAD3-4519-A47D-3FE0F94C138F}"/>
              </a:ext>
            </a:extLst>
          </p:cNvPr>
          <p:cNvCxnSpPr/>
          <p:nvPr userDrawn="1"/>
        </p:nvCxnSpPr>
        <p:spPr>
          <a:xfrm>
            <a:off x="4438922"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4" name="Text Placeholder 6">
            <a:extLst>
              <a:ext uri="{FF2B5EF4-FFF2-40B4-BE49-F238E27FC236}">
                <a16:creationId xmlns:a16="http://schemas.microsoft.com/office/drawing/2014/main" id="{2AF8F5D9-27F7-4B0C-A5BB-A29BC4DDECE5}"/>
              </a:ext>
            </a:extLst>
          </p:cNvPr>
          <p:cNvSpPr>
            <a:spLocks noGrp="1"/>
          </p:cNvSpPr>
          <p:nvPr>
            <p:ph type="body" sz="quarter" idx="27"/>
          </p:nvPr>
        </p:nvSpPr>
        <p:spPr>
          <a:xfrm>
            <a:off x="436219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634E7941-4468-4836-9ACA-3645A86CA624}"/>
              </a:ext>
            </a:extLst>
          </p:cNvPr>
          <p:cNvSpPr>
            <a:spLocks noGrp="1"/>
          </p:cNvSpPr>
          <p:nvPr>
            <p:ph type="body" sz="quarter" idx="28" hasCustomPrompt="1"/>
          </p:nvPr>
        </p:nvSpPr>
        <p:spPr>
          <a:xfrm>
            <a:off x="436218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36" name="Straight Connector 35">
            <a:extLst>
              <a:ext uri="{FF2B5EF4-FFF2-40B4-BE49-F238E27FC236}">
                <a16:creationId xmlns:a16="http://schemas.microsoft.com/office/drawing/2014/main" id="{B1D008EB-E0E9-4D1A-A417-40231887E98A}"/>
              </a:ext>
            </a:extLst>
          </p:cNvPr>
          <p:cNvCxnSpPr/>
          <p:nvPr userDrawn="1"/>
        </p:nvCxnSpPr>
        <p:spPr>
          <a:xfrm>
            <a:off x="6217067"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7" name="Text Placeholder 6">
            <a:extLst>
              <a:ext uri="{FF2B5EF4-FFF2-40B4-BE49-F238E27FC236}">
                <a16:creationId xmlns:a16="http://schemas.microsoft.com/office/drawing/2014/main" id="{114FB4F8-E3DC-48B6-8728-141A08B6BDD8}"/>
              </a:ext>
            </a:extLst>
          </p:cNvPr>
          <p:cNvSpPr>
            <a:spLocks noGrp="1"/>
          </p:cNvSpPr>
          <p:nvPr>
            <p:ph type="body" sz="quarter" idx="29"/>
          </p:nvPr>
        </p:nvSpPr>
        <p:spPr>
          <a:xfrm>
            <a:off x="614033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3" name="Text Placeholder 4">
            <a:extLst>
              <a:ext uri="{FF2B5EF4-FFF2-40B4-BE49-F238E27FC236}">
                <a16:creationId xmlns:a16="http://schemas.microsoft.com/office/drawing/2014/main" id="{13CC5275-A35F-4AF2-8146-BFAB3E371A2F}"/>
              </a:ext>
            </a:extLst>
          </p:cNvPr>
          <p:cNvSpPr>
            <a:spLocks noGrp="1"/>
          </p:cNvSpPr>
          <p:nvPr>
            <p:ph type="body" sz="quarter" idx="30" hasCustomPrompt="1"/>
          </p:nvPr>
        </p:nvSpPr>
        <p:spPr>
          <a:xfrm>
            <a:off x="614033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44" name="Straight Connector 43">
            <a:extLst>
              <a:ext uri="{FF2B5EF4-FFF2-40B4-BE49-F238E27FC236}">
                <a16:creationId xmlns:a16="http://schemas.microsoft.com/office/drawing/2014/main" id="{03789E70-72B2-4A7A-9B8D-EBE71A27EEBC}"/>
              </a:ext>
            </a:extLst>
          </p:cNvPr>
          <p:cNvCxnSpPr/>
          <p:nvPr userDrawn="1"/>
        </p:nvCxnSpPr>
        <p:spPr>
          <a:xfrm>
            <a:off x="7995212"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5" name="Text Placeholder 6">
            <a:extLst>
              <a:ext uri="{FF2B5EF4-FFF2-40B4-BE49-F238E27FC236}">
                <a16:creationId xmlns:a16="http://schemas.microsoft.com/office/drawing/2014/main" id="{EBAE3ED1-30AC-4DA6-A2CE-47647825C19B}"/>
              </a:ext>
            </a:extLst>
          </p:cNvPr>
          <p:cNvSpPr>
            <a:spLocks noGrp="1"/>
          </p:cNvSpPr>
          <p:nvPr>
            <p:ph type="body" sz="quarter" idx="31"/>
          </p:nvPr>
        </p:nvSpPr>
        <p:spPr>
          <a:xfrm>
            <a:off x="791848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6" name="Text Placeholder 4">
            <a:extLst>
              <a:ext uri="{FF2B5EF4-FFF2-40B4-BE49-F238E27FC236}">
                <a16:creationId xmlns:a16="http://schemas.microsoft.com/office/drawing/2014/main" id="{E796B00F-CEC6-4C59-B426-4E6CB3BF953B}"/>
              </a:ext>
            </a:extLst>
          </p:cNvPr>
          <p:cNvSpPr>
            <a:spLocks noGrp="1"/>
          </p:cNvSpPr>
          <p:nvPr>
            <p:ph type="body" sz="quarter" idx="32" hasCustomPrompt="1"/>
          </p:nvPr>
        </p:nvSpPr>
        <p:spPr>
          <a:xfrm>
            <a:off x="791847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47" name="Straight Connector 46">
            <a:extLst>
              <a:ext uri="{FF2B5EF4-FFF2-40B4-BE49-F238E27FC236}">
                <a16:creationId xmlns:a16="http://schemas.microsoft.com/office/drawing/2014/main" id="{F11B3C01-84EB-4FB4-9F4D-2811F6DA0317}"/>
              </a:ext>
            </a:extLst>
          </p:cNvPr>
          <p:cNvCxnSpPr/>
          <p:nvPr userDrawn="1"/>
        </p:nvCxnSpPr>
        <p:spPr>
          <a:xfrm>
            <a:off x="9773358"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 Placeholder 6">
            <a:extLst>
              <a:ext uri="{FF2B5EF4-FFF2-40B4-BE49-F238E27FC236}">
                <a16:creationId xmlns:a16="http://schemas.microsoft.com/office/drawing/2014/main" id="{E85F395A-16EB-4C39-8222-79321D37B7E0}"/>
              </a:ext>
            </a:extLst>
          </p:cNvPr>
          <p:cNvSpPr>
            <a:spLocks noGrp="1"/>
          </p:cNvSpPr>
          <p:nvPr>
            <p:ph type="body" sz="quarter" idx="33"/>
          </p:nvPr>
        </p:nvSpPr>
        <p:spPr>
          <a:xfrm>
            <a:off x="9696626"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9" name="Text Placeholder 4">
            <a:extLst>
              <a:ext uri="{FF2B5EF4-FFF2-40B4-BE49-F238E27FC236}">
                <a16:creationId xmlns:a16="http://schemas.microsoft.com/office/drawing/2014/main" id="{84BD3A24-264C-4E6B-8A82-943CC16900B7}"/>
              </a:ext>
            </a:extLst>
          </p:cNvPr>
          <p:cNvSpPr>
            <a:spLocks noGrp="1"/>
          </p:cNvSpPr>
          <p:nvPr>
            <p:ph type="body" sz="quarter" idx="34" hasCustomPrompt="1"/>
          </p:nvPr>
        </p:nvSpPr>
        <p:spPr>
          <a:xfrm>
            <a:off x="9696625"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0" name="Content Placeholder 8">
            <a:extLst>
              <a:ext uri="{FF2B5EF4-FFF2-40B4-BE49-F238E27FC236}">
                <a16:creationId xmlns:a16="http://schemas.microsoft.com/office/drawing/2014/main" id="{0083C0A5-1F23-4828-897B-FB004962403F}"/>
              </a:ext>
            </a:extLst>
          </p:cNvPr>
          <p:cNvSpPr>
            <a:spLocks noGrp="1"/>
          </p:cNvSpPr>
          <p:nvPr>
            <p:ph sz="quarter" idx="35"/>
          </p:nvPr>
        </p:nvSpPr>
        <p:spPr>
          <a:xfrm>
            <a:off x="2584450"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1" name="Content Placeholder 8">
            <a:extLst>
              <a:ext uri="{FF2B5EF4-FFF2-40B4-BE49-F238E27FC236}">
                <a16:creationId xmlns:a16="http://schemas.microsoft.com/office/drawing/2014/main" id="{D06783E0-78E1-4771-95C8-69521247EAB0}"/>
              </a:ext>
            </a:extLst>
          </p:cNvPr>
          <p:cNvSpPr>
            <a:spLocks noGrp="1"/>
          </p:cNvSpPr>
          <p:nvPr>
            <p:ph sz="quarter" idx="36"/>
          </p:nvPr>
        </p:nvSpPr>
        <p:spPr>
          <a:xfrm>
            <a:off x="4360609"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2" name="Content Placeholder 8">
            <a:extLst>
              <a:ext uri="{FF2B5EF4-FFF2-40B4-BE49-F238E27FC236}">
                <a16:creationId xmlns:a16="http://schemas.microsoft.com/office/drawing/2014/main" id="{FB6690EA-5740-42EB-BA1F-B61209118608}"/>
              </a:ext>
            </a:extLst>
          </p:cNvPr>
          <p:cNvSpPr>
            <a:spLocks noGrp="1"/>
          </p:cNvSpPr>
          <p:nvPr>
            <p:ph sz="quarter" idx="37"/>
          </p:nvPr>
        </p:nvSpPr>
        <p:spPr>
          <a:xfrm>
            <a:off x="613676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3" name="Content Placeholder 8">
            <a:extLst>
              <a:ext uri="{FF2B5EF4-FFF2-40B4-BE49-F238E27FC236}">
                <a16:creationId xmlns:a16="http://schemas.microsoft.com/office/drawing/2014/main" id="{DCE4B381-919C-47E6-A201-39A243F5960F}"/>
              </a:ext>
            </a:extLst>
          </p:cNvPr>
          <p:cNvSpPr>
            <a:spLocks noGrp="1"/>
          </p:cNvSpPr>
          <p:nvPr>
            <p:ph sz="quarter" idx="38"/>
          </p:nvPr>
        </p:nvSpPr>
        <p:spPr>
          <a:xfrm>
            <a:off x="791292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4" name="Content Placeholder 8">
            <a:extLst>
              <a:ext uri="{FF2B5EF4-FFF2-40B4-BE49-F238E27FC236}">
                <a16:creationId xmlns:a16="http://schemas.microsoft.com/office/drawing/2014/main" id="{6C34F396-C7A6-4F23-9AE9-3AD0FFDFC12E}"/>
              </a:ext>
            </a:extLst>
          </p:cNvPr>
          <p:cNvSpPr>
            <a:spLocks noGrp="1"/>
          </p:cNvSpPr>
          <p:nvPr>
            <p:ph sz="quarter" idx="39"/>
          </p:nvPr>
        </p:nvSpPr>
        <p:spPr>
          <a:xfrm>
            <a:off x="9689087"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Tree>
    <p:extLst>
      <p:ext uri="{BB962C8B-B14F-4D97-AF65-F5344CB8AC3E}">
        <p14:creationId xmlns:p14="http://schemas.microsoft.com/office/powerpoint/2010/main" val="15523730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3_Blank">
    <p:spTree>
      <p:nvGrpSpPr>
        <p:cNvPr id="1" name=""/>
        <p:cNvGrpSpPr/>
        <p:nvPr/>
      </p:nvGrpSpPr>
      <p:grpSpPr>
        <a:xfrm>
          <a:off x="0" y="0"/>
          <a:ext cx="0" cy="0"/>
          <a:chOff x="0" y="0"/>
          <a:chExt cx="0" cy="0"/>
        </a:xfrm>
      </p:grpSpPr>
      <p:sp>
        <p:nvSpPr>
          <p:cNvPr id="22" name="Picture Placeholder 10">
            <a:extLst>
              <a:ext uri="{FF2B5EF4-FFF2-40B4-BE49-F238E27FC236}">
                <a16:creationId xmlns:a16="http://schemas.microsoft.com/office/drawing/2014/main" id="{25DD78CA-6BF3-40EA-BF74-FB999653D254}"/>
              </a:ext>
            </a:extLst>
          </p:cNvPr>
          <p:cNvSpPr>
            <a:spLocks noGrp="1"/>
          </p:cNvSpPr>
          <p:nvPr>
            <p:ph type="pic" sz="quarter" idx="40"/>
          </p:nvPr>
        </p:nvSpPr>
        <p:spPr>
          <a:xfrm>
            <a:off x="2035176" y="-15873"/>
            <a:ext cx="10156825" cy="6900864"/>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23" name="Rectangle 22">
            <a:extLst>
              <a:ext uri="{FF2B5EF4-FFF2-40B4-BE49-F238E27FC236}">
                <a16:creationId xmlns:a16="http://schemas.microsoft.com/office/drawing/2014/main" id="{BECE95F3-4416-4C23-813B-9E51904E1921}"/>
              </a:ext>
            </a:extLst>
          </p:cNvPr>
          <p:cNvSpPr/>
          <p:nvPr userDrawn="1"/>
        </p:nvSpPr>
        <p:spPr>
          <a:xfrm>
            <a:off x="17908" y="-20118"/>
            <a:ext cx="12192000" cy="6881672"/>
          </a:xfrm>
          <a:prstGeom prst="rect">
            <a:avLst/>
          </a:prstGeom>
          <a:solidFill>
            <a:srgbClr val="00597C">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4" name="Rectangle: Single Corner Snipped 23">
            <a:extLst>
              <a:ext uri="{FF2B5EF4-FFF2-40B4-BE49-F238E27FC236}">
                <a16:creationId xmlns:a16="http://schemas.microsoft.com/office/drawing/2014/main" id="{EE071AD6-BB21-4AEE-A7A2-180E02759877}"/>
              </a:ext>
            </a:extLst>
          </p:cNvPr>
          <p:cNvSpPr/>
          <p:nvPr userDrawn="1"/>
        </p:nvSpPr>
        <p:spPr>
          <a:xfrm>
            <a:off x="1801862" y="1660622"/>
            <a:ext cx="10372230" cy="5225083"/>
          </a:xfrm>
          <a:prstGeom prst="snip1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3340"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3340" y="444025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userDrawn="1"/>
        </p:nvSpPr>
        <p:spPr>
          <a:xfrm flipV="1">
            <a:off x="-3340" y="553578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3340"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83482" y="4488366"/>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8348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83482" y="558844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6" name="Rectangle 7">
            <a:extLst>
              <a:ext uri="{FF2B5EF4-FFF2-40B4-BE49-F238E27FC236}">
                <a16:creationId xmlns:a16="http://schemas.microsoft.com/office/drawing/2014/main" id="{77ED9E7B-B5D0-4F38-A786-CBEA39B34E7C}"/>
              </a:ext>
            </a:extLst>
          </p:cNvPr>
          <p:cNvSpPr/>
          <p:nvPr userDrawn="1"/>
        </p:nvSpPr>
        <p:spPr>
          <a:xfrm flipV="1">
            <a:off x="-3341" y="5530070"/>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7" name="Text Placeholder 37">
            <a:extLst>
              <a:ext uri="{FF2B5EF4-FFF2-40B4-BE49-F238E27FC236}">
                <a16:creationId xmlns:a16="http://schemas.microsoft.com/office/drawing/2014/main" id="{FF87F63E-84C2-4169-8551-3F2FDF210B18}"/>
              </a:ext>
            </a:extLst>
          </p:cNvPr>
          <p:cNvSpPr>
            <a:spLocks noGrp="1"/>
          </p:cNvSpPr>
          <p:nvPr>
            <p:ph type="body" sz="quarter" idx="23" hasCustomPrompt="1"/>
          </p:nvPr>
        </p:nvSpPr>
        <p:spPr>
          <a:xfrm>
            <a:off x="283482" y="5588448"/>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9" name="Rectangle 7">
            <a:extLst>
              <a:ext uri="{FF2B5EF4-FFF2-40B4-BE49-F238E27FC236}">
                <a16:creationId xmlns:a16="http://schemas.microsoft.com/office/drawing/2014/main" id="{68D90836-06A0-4904-952E-93975AF909B8}"/>
              </a:ext>
            </a:extLst>
          </p:cNvPr>
          <p:cNvSpPr/>
          <p:nvPr userDrawn="1"/>
        </p:nvSpPr>
        <p:spPr>
          <a:xfrm flipV="1">
            <a:off x="-3340" y="4985159"/>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1" name="Text Placeholder 37">
            <a:extLst>
              <a:ext uri="{FF2B5EF4-FFF2-40B4-BE49-F238E27FC236}">
                <a16:creationId xmlns:a16="http://schemas.microsoft.com/office/drawing/2014/main" id="{47A0ADBB-7D20-4DE6-89B9-02E5C7F7AC59}"/>
              </a:ext>
            </a:extLst>
          </p:cNvPr>
          <p:cNvSpPr>
            <a:spLocks noGrp="1"/>
          </p:cNvSpPr>
          <p:nvPr>
            <p:ph type="body" sz="quarter" idx="24" hasCustomPrompt="1"/>
          </p:nvPr>
        </p:nvSpPr>
        <p:spPr>
          <a:xfrm>
            <a:off x="283482" y="5038407"/>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cxnSp>
        <p:nvCxnSpPr>
          <p:cNvPr id="25" name="Straight Connector 24">
            <a:extLst>
              <a:ext uri="{FF2B5EF4-FFF2-40B4-BE49-F238E27FC236}">
                <a16:creationId xmlns:a16="http://schemas.microsoft.com/office/drawing/2014/main" id="{476D36A4-3F29-432F-B7CD-C5D9FA67B7F2}"/>
              </a:ext>
            </a:extLst>
          </p:cNvPr>
          <p:cNvCxnSpPr/>
          <p:nvPr userDrawn="1"/>
        </p:nvCxnSpPr>
        <p:spPr>
          <a:xfrm>
            <a:off x="2660777"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0" name="Title 2">
            <a:extLst>
              <a:ext uri="{FF2B5EF4-FFF2-40B4-BE49-F238E27FC236}">
                <a16:creationId xmlns:a16="http://schemas.microsoft.com/office/drawing/2014/main" id="{FCD67C4E-27D2-4371-A4FB-8349D74F985B}"/>
              </a:ext>
            </a:extLst>
          </p:cNvPr>
          <p:cNvSpPr>
            <a:spLocks noGrp="1"/>
          </p:cNvSpPr>
          <p:nvPr>
            <p:ph type="title" hasCustomPrompt="1"/>
          </p:nvPr>
        </p:nvSpPr>
        <p:spPr>
          <a:xfrm>
            <a:off x="200718" y="247199"/>
            <a:ext cx="1514757" cy="2593806"/>
          </a:xfrm>
        </p:spPr>
        <p:txBody>
          <a:bodyPr anchor="t"/>
          <a:lstStyle>
            <a:lvl1pPr>
              <a:defRPr lang="en-US" sz="2400" kern="1200" smtClean="0">
                <a:solidFill>
                  <a:schemeClr val="bg1"/>
                </a:solidFill>
                <a:latin typeface="Segoe UI Semibold" panose="020B0702040204020203" pitchFamily="34" charset="0"/>
                <a:ea typeface="+mn-ea"/>
                <a:cs typeface="Segoe UI Semibold" panose="020B0702040204020203" pitchFamily="34" charset="0"/>
              </a:defRPr>
            </a:lvl1pPr>
          </a:lstStyle>
          <a:p>
            <a:r>
              <a:rPr lang="en-US"/>
              <a:t>CLICK TO EDIT MASTER TITLE STYLE</a:t>
            </a:r>
          </a:p>
        </p:txBody>
      </p:sp>
      <p:sp>
        <p:nvSpPr>
          <p:cNvPr id="34" name="Text Placeholder 6">
            <a:extLst>
              <a:ext uri="{FF2B5EF4-FFF2-40B4-BE49-F238E27FC236}">
                <a16:creationId xmlns:a16="http://schemas.microsoft.com/office/drawing/2014/main" id="{9F9BE725-1355-4317-AF31-A51EBF5CBA4B}"/>
              </a:ext>
            </a:extLst>
          </p:cNvPr>
          <p:cNvSpPr>
            <a:spLocks noGrp="1"/>
          </p:cNvSpPr>
          <p:nvPr>
            <p:ph type="body" sz="quarter" idx="26"/>
          </p:nvPr>
        </p:nvSpPr>
        <p:spPr>
          <a:xfrm>
            <a:off x="258404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6" name="Text Placeholder 4">
            <a:extLst>
              <a:ext uri="{FF2B5EF4-FFF2-40B4-BE49-F238E27FC236}">
                <a16:creationId xmlns:a16="http://schemas.microsoft.com/office/drawing/2014/main" id="{FED3EADA-BBDA-41AF-8A0F-8682D4EF3C9E}"/>
              </a:ext>
            </a:extLst>
          </p:cNvPr>
          <p:cNvSpPr>
            <a:spLocks noGrp="1"/>
          </p:cNvSpPr>
          <p:nvPr>
            <p:ph type="body" sz="quarter" idx="25" hasCustomPrompt="1"/>
          </p:nvPr>
        </p:nvSpPr>
        <p:spPr>
          <a:xfrm>
            <a:off x="258404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37" name="Straight Connector 36">
            <a:extLst>
              <a:ext uri="{FF2B5EF4-FFF2-40B4-BE49-F238E27FC236}">
                <a16:creationId xmlns:a16="http://schemas.microsoft.com/office/drawing/2014/main" id="{2B92363E-192C-4A2D-B7B9-43E961A972A7}"/>
              </a:ext>
            </a:extLst>
          </p:cNvPr>
          <p:cNvCxnSpPr/>
          <p:nvPr userDrawn="1"/>
        </p:nvCxnSpPr>
        <p:spPr>
          <a:xfrm>
            <a:off x="4438922"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3" name="Text Placeholder 6">
            <a:extLst>
              <a:ext uri="{FF2B5EF4-FFF2-40B4-BE49-F238E27FC236}">
                <a16:creationId xmlns:a16="http://schemas.microsoft.com/office/drawing/2014/main" id="{3502355C-A0B9-44B1-8B6C-85F5B5F61408}"/>
              </a:ext>
            </a:extLst>
          </p:cNvPr>
          <p:cNvSpPr>
            <a:spLocks noGrp="1"/>
          </p:cNvSpPr>
          <p:nvPr>
            <p:ph type="body" sz="quarter" idx="27"/>
          </p:nvPr>
        </p:nvSpPr>
        <p:spPr>
          <a:xfrm>
            <a:off x="436219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4" name="Text Placeholder 4">
            <a:extLst>
              <a:ext uri="{FF2B5EF4-FFF2-40B4-BE49-F238E27FC236}">
                <a16:creationId xmlns:a16="http://schemas.microsoft.com/office/drawing/2014/main" id="{05FE659B-205A-4A3C-9429-283DB0F88CDE}"/>
              </a:ext>
            </a:extLst>
          </p:cNvPr>
          <p:cNvSpPr>
            <a:spLocks noGrp="1"/>
          </p:cNvSpPr>
          <p:nvPr>
            <p:ph type="body" sz="quarter" idx="28" hasCustomPrompt="1"/>
          </p:nvPr>
        </p:nvSpPr>
        <p:spPr>
          <a:xfrm>
            <a:off x="436218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45" name="Straight Connector 44">
            <a:extLst>
              <a:ext uri="{FF2B5EF4-FFF2-40B4-BE49-F238E27FC236}">
                <a16:creationId xmlns:a16="http://schemas.microsoft.com/office/drawing/2014/main" id="{9D2DC158-ECBD-4857-9CF1-6E6B413A32CD}"/>
              </a:ext>
            </a:extLst>
          </p:cNvPr>
          <p:cNvCxnSpPr/>
          <p:nvPr userDrawn="1"/>
        </p:nvCxnSpPr>
        <p:spPr>
          <a:xfrm>
            <a:off x="6217067"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6" name="Text Placeholder 6">
            <a:extLst>
              <a:ext uri="{FF2B5EF4-FFF2-40B4-BE49-F238E27FC236}">
                <a16:creationId xmlns:a16="http://schemas.microsoft.com/office/drawing/2014/main" id="{6BE46D65-405B-4A5E-AC06-1CDE1FDF354D}"/>
              </a:ext>
            </a:extLst>
          </p:cNvPr>
          <p:cNvSpPr>
            <a:spLocks noGrp="1"/>
          </p:cNvSpPr>
          <p:nvPr>
            <p:ph type="body" sz="quarter" idx="29"/>
          </p:nvPr>
        </p:nvSpPr>
        <p:spPr>
          <a:xfrm>
            <a:off x="614033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7" name="Text Placeholder 4">
            <a:extLst>
              <a:ext uri="{FF2B5EF4-FFF2-40B4-BE49-F238E27FC236}">
                <a16:creationId xmlns:a16="http://schemas.microsoft.com/office/drawing/2014/main" id="{AD50AC3D-F02F-45D4-9E38-37D2B9FE8803}"/>
              </a:ext>
            </a:extLst>
          </p:cNvPr>
          <p:cNvSpPr>
            <a:spLocks noGrp="1"/>
          </p:cNvSpPr>
          <p:nvPr>
            <p:ph type="body" sz="quarter" idx="30" hasCustomPrompt="1"/>
          </p:nvPr>
        </p:nvSpPr>
        <p:spPr>
          <a:xfrm>
            <a:off x="614033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48" name="Straight Connector 47">
            <a:extLst>
              <a:ext uri="{FF2B5EF4-FFF2-40B4-BE49-F238E27FC236}">
                <a16:creationId xmlns:a16="http://schemas.microsoft.com/office/drawing/2014/main" id="{0322F98F-E1D1-4E02-B9E0-05F361758DFC}"/>
              </a:ext>
            </a:extLst>
          </p:cNvPr>
          <p:cNvCxnSpPr/>
          <p:nvPr userDrawn="1"/>
        </p:nvCxnSpPr>
        <p:spPr>
          <a:xfrm>
            <a:off x="7995212"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9" name="Text Placeholder 6">
            <a:extLst>
              <a:ext uri="{FF2B5EF4-FFF2-40B4-BE49-F238E27FC236}">
                <a16:creationId xmlns:a16="http://schemas.microsoft.com/office/drawing/2014/main" id="{74DADB41-A09D-4A1D-A0A4-7B9FC5C02B70}"/>
              </a:ext>
            </a:extLst>
          </p:cNvPr>
          <p:cNvSpPr>
            <a:spLocks noGrp="1"/>
          </p:cNvSpPr>
          <p:nvPr>
            <p:ph type="body" sz="quarter" idx="31"/>
          </p:nvPr>
        </p:nvSpPr>
        <p:spPr>
          <a:xfrm>
            <a:off x="791848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0" name="Text Placeholder 4">
            <a:extLst>
              <a:ext uri="{FF2B5EF4-FFF2-40B4-BE49-F238E27FC236}">
                <a16:creationId xmlns:a16="http://schemas.microsoft.com/office/drawing/2014/main" id="{45528FC1-30E7-4F13-B072-C094B1594A51}"/>
              </a:ext>
            </a:extLst>
          </p:cNvPr>
          <p:cNvSpPr>
            <a:spLocks noGrp="1"/>
          </p:cNvSpPr>
          <p:nvPr>
            <p:ph type="body" sz="quarter" idx="32" hasCustomPrompt="1"/>
          </p:nvPr>
        </p:nvSpPr>
        <p:spPr>
          <a:xfrm>
            <a:off x="791847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51" name="Straight Connector 50">
            <a:extLst>
              <a:ext uri="{FF2B5EF4-FFF2-40B4-BE49-F238E27FC236}">
                <a16:creationId xmlns:a16="http://schemas.microsoft.com/office/drawing/2014/main" id="{9514236B-7384-4EAD-B319-7110C8148410}"/>
              </a:ext>
            </a:extLst>
          </p:cNvPr>
          <p:cNvCxnSpPr/>
          <p:nvPr userDrawn="1"/>
        </p:nvCxnSpPr>
        <p:spPr>
          <a:xfrm>
            <a:off x="9773358"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2" name="Text Placeholder 6">
            <a:extLst>
              <a:ext uri="{FF2B5EF4-FFF2-40B4-BE49-F238E27FC236}">
                <a16:creationId xmlns:a16="http://schemas.microsoft.com/office/drawing/2014/main" id="{D6C27ACC-B841-4936-80AD-B482C4DBF2B6}"/>
              </a:ext>
            </a:extLst>
          </p:cNvPr>
          <p:cNvSpPr>
            <a:spLocks noGrp="1"/>
          </p:cNvSpPr>
          <p:nvPr>
            <p:ph type="body" sz="quarter" idx="33"/>
          </p:nvPr>
        </p:nvSpPr>
        <p:spPr>
          <a:xfrm>
            <a:off x="9696626"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3" name="Text Placeholder 4">
            <a:extLst>
              <a:ext uri="{FF2B5EF4-FFF2-40B4-BE49-F238E27FC236}">
                <a16:creationId xmlns:a16="http://schemas.microsoft.com/office/drawing/2014/main" id="{9E96B1CF-9B5F-4C8A-809D-F84B2D1F0509}"/>
              </a:ext>
            </a:extLst>
          </p:cNvPr>
          <p:cNvSpPr>
            <a:spLocks noGrp="1"/>
          </p:cNvSpPr>
          <p:nvPr>
            <p:ph type="body" sz="quarter" idx="34" hasCustomPrompt="1"/>
          </p:nvPr>
        </p:nvSpPr>
        <p:spPr>
          <a:xfrm>
            <a:off x="9696625"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4" name="Content Placeholder 8">
            <a:extLst>
              <a:ext uri="{FF2B5EF4-FFF2-40B4-BE49-F238E27FC236}">
                <a16:creationId xmlns:a16="http://schemas.microsoft.com/office/drawing/2014/main" id="{FA8F5C28-0BF0-4F0F-9FFC-8FAB37359605}"/>
              </a:ext>
            </a:extLst>
          </p:cNvPr>
          <p:cNvSpPr>
            <a:spLocks noGrp="1"/>
          </p:cNvSpPr>
          <p:nvPr>
            <p:ph sz="quarter" idx="35"/>
          </p:nvPr>
        </p:nvSpPr>
        <p:spPr>
          <a:xfrm>
            <a:off x="2584450"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5" name="Content Placeholder 8">
            <a:extLst>
              <a:ext uri="{FF2B5EF4-FFF2-40B4-BE49-F238E27FC236}">
                <a16:creationId xmlns:a16="http://schemas.microsoft.com/office/drawing/2014/main" id="{AD8DCA56-553E-4EEB-BCFA-183F226680A9}"/>
              </a:ext>
            </a:extLst>
          </p:cNvPr>
          <p:cNvSpPr>
            <a:spLocks noGrp="1"/>
          </p:cNvSpPr>
          <p:nvPr>
            <p:ph sz="quarter" idx="36"/>
          </p:nvPr>
        </p:nvSpPr>
        <p:spPr>
          <a:xfrm>
            <a:off x="4360609"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6" name="Content Placeholder 8">
            <a:extLst>
              <a:ext uri="{FF2B5EF4-FFF2-40B4-BE49-F238E27FC236}">
                <a16:creationId xmlns:a16="http://schemas.microsoft.com/office/drawing/2014/main" id="{BDFA5985-6C40-4B75-943A-499A915E8FF9}"/>
              </a:ext>
            </a:extLst>
          </p:cNvPr>
          <p:cNvSpPr>
            <a:spLocks noGrp="1"/>
          </p:cNvSpPr>
          <p:nvPr>
            <p:ph sz="quarter" idx="37"/>
          </p:nvPr>
        </p:nvSpPr>
        <p:spPr>
          <a:xfrm>
            <a:off x="613676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7" name="Content Placeholder 8">
            <a:extLst>
              <a:ext uri="{FF2B5EF4-FFF2-40B4-BE49-F238E27FC236}">
                <a16:creationId xmlns:a16="http://schemas.microsoft.com/office/drawing/2014/main" id="{929A63FF-CD1F-4E37-AE6E-E07CC1C51BC1}"/>
              </a:ext>
            </a:extLst>
          </p:cNvPr>
          <p:cNvSpPr>
            <a:spLocks noGrp="1"/>
          </p:cNvSpPr>
          <p:nvPr>
            <p:ph sz="quarter" idx="38"/>
          </p:nvPr>
        </p:nvSpPr>
        <p:spPr>
          <a:xfrm>
            <a:off x="791292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8" name="Content Placeholder 8">
            <a:extLst>
              <a:ext uri="{FF2B5EF4-FFF2-40B4-BE49-F238E27FC236}">
                <a16:creationId xmlns:a16="http://schemas.microsoft.com/office/drawing/2014/main" id="{D7D1D8A3-B353-4851-9BD2-4ED08D667822}"/>
              </a:ext>
            </a:extLst>
          </p:cNvPr>
          <p:cNvSpPr>
            <a:spLocks noGrp="1"/>
          </p:cNvSpPr>
          <p:nvPr>
            <p:ph sz="quarter" idx="39"/>
          </p:nvPr>
        </p:nvSpPr>
        <p:spPr>
          <a:xfrm>
            <a:off x="9689087"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Tree>
    <p:extLst>
      <p:ext uri="{BB962C8B-B14F-4D97-AF65-F5344CB8AC3E}">
        <p14:creationId xmlns:p14="http://schemas.microsoft.com/office/powerpoint/2010/main" val="11080526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4_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96EF0C7-5E69-403C-8006-E9A1695D969C}"/>
              </a:ext>
            </a:extLst>
          </p:cNvPr>
          <p:cNvSpPr>
            <a:spLocks noGrp="1"/>
          </p:cNvSpPr>
          <p:nvPr>
            <p:ph type="pic" sz="quarter" idx="40"/>
          </p:nvPr>
        </p:nvSpPr>
        <p:spPr>
          <a:xfrm>
            <a:off x="2170078" y="-11152"/>
            <a:ext cx="10018580" cy="6892819"/>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23" name="Rectangle 22">
            <a:extLst>
              <a:ext uri="{FF2B5EF4-FFF2-40B4-BE49-F238E27FC236}">
                <a16:creationId xmlns:a16="http://schemas.microsoft.com/office/drawing/2014/main" id="{4E41E956-6F9A-4E7D-980E-F88BD6A04B49}"/>
              </a:ext>
            </a:extLst>
          </p:cNvPr>
          <p:cNvSpPr/>
          <p:nvPr userDrawn="1"/>
        </p:nvSpPr>
        <p:spPr>
          <a:xfrm>
            <a:off x="3342" y="-5"/>
            <a:ext cx="12192000" cy="6881672"/>
          </a:xfrm>
          <a:prstGeom prst="rect">
            <a:avLst/>
          </a:prstGeom>
          <a:solidFill>
            <a:srgbClr val="00597C">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4" name="Rectangle: Single Corner Snipped 23">
            <a:extLst>
              <a:ext uri="{FF2B5EF4-FFF2-40B4-BE49-F238E27FC236}">
                <a16:creationId xmlns:a16="http://schemas.microsoft.com/office/drawing/2014/main" id="{9102C3F4-DBDC-4BB8-A560-4F3C2641A0CD}"/>
              </a:ext>
            </a:extLst>
          </p:cNvPr>
          <p:cNvSpPr/>
          <p:nvPr userDrawn="1"/>
        </p:nvSpPr>
        <p:spPr>
          <a:xfrm>
            <a:off x="1801863" y="1660622"/>
            <a:ext cx="10393480" cy="5225083"/>
          </a:xfrm>
          <a:prstGeom prst="snip1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3340"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3340" y="4442112"/>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p:nvSpPr>
        <p:spPr>
          <a:xfrm flipV="1">
            <a:off x="-3340" y="5535655"/>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3340"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7056"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87056" y="448581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8348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87056" y="5580801"/>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6" name="Rectangle 7">
            <a:extLst>
              <a:ext uri="{FF2B5EF4-FFF2-40B4-BE49-F238E27FC236}">
                <a16:creationId xmlns:a16="http://schemas.microsoft.com/office/drawing/2014/main" id="{3A3F3237-350C-4E2E-9FD2-7F57DDAAB38B}"/>
              </a:ext>
            </a:extLst>
          </p:cNvPr>
          <p:cNvSpPr/>
          <p:nvPr userDrawn="1"/>
        </p:nvSpPr>
        <p:spPr>
          <a:xfrm flipV="1">
            <a:off x="-3341" y="6082426"/>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7" name="Text Placeholder 37">
            <a:extLst>
              <a:ext uri="{FF2B5EF4-FFF2-40B4-BE49-F238E27FC236}">
                <a16:creationId xmlns:a16="http://schemas.microsoft.com/office/drawing/2014/main" id="{A3B2080F-F57B-443B-BAB9-CFB56334E193}"/>
              </a:ext>
            </a:extLst>
          </p:cNvPr>
          <p:cNvSpPr>
            <a:spLocks noGrp="1"/>
          </p:cNvSpPr>
          <p:nvPr>
            <p:ph type="body" sz="quarter" idx="23" hasCustomPrompt="1"/>
          </p:nvPr>
        </p:nvSpPr>
        <p:spPr>
          <a:xfrm>
            <a:off x="287056" y="6128294"/>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5" name="Rectangle 7">
            <a:extLst>
              <a:ext uri="{FF2B5EF4-FFF2-40B4-BE49-F238E27FC236}">
                <a16:creationId xmlns:a16="http://schemas.microsoft.com/office/drawing/2014/main" id="{E047FF7B-E3DF-4040-8986-9DFEF0B66AC6}"/>
              </a:ext>
            </a:extLst>
          </p:cNvPr>
          <p:cNvSpPr/>
          <p:nvPr userDrawn="1"/>
        </p:nvSpPr>
        <p:spPr>
          <a:xfrm flipV="1">
            <a:off x="-3340" y="498888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7" name="Text Placeholder 37">
            <a:extLst>
              <a:ext uri="{FF2B5EF4-FFF2-40B4-BE49-F238E27FC236}">
                <a16:creationId xmlns:a16="http://schemas.microsoft.com/office/drawing/2014/main" id="{30BD80AE-36E4-4280-B051-85788143AA1C}"/>
              </a:ext>
            </a:extLst>
          </p:cNvPr>
          <p:cNvSpPr>
            <a:spLocks noGrp="1"/>
          </p:cNvSpPr>
          <p:nvPr>
            <p:ph type="body" sz="quarter" idx="24" hasCustomPrompt="1"/>
          </p:nvPr>
        </p:nvSpPr>
        <p:spPr>
          <a:xfrm>
            <a:off x="287056" y="5033309"/>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0" name="Title 2">
            <a:extLst>
              <a:ext uri="{FF2B5EF4-FFF2-40B4-BE49-F238E27FC236}">
                <a16:creationId xmlns:a16="http://schemas.microsoft.com/office/drawing/2014/main" id="{6E825BC2-097C-46AB-A447-CF09BEE52C86}"/>
              </a:ext>
            </a:extLst>
          </p:cNvPr>
          <p:cNvSpPr>
            <a:spLocks noGrp="1"/>
          </p:cNvSpPr>
          <p:nvPr>
            <p:ph type="title" hasCustomPrompt="1"/>
          </p:nvPr>
        </p:nvSpPr>
        <p:spPr>
          <a:xfrm>
            <a:off x="200718" y="247199"/>
            <a:ext cx="1514757" cy="2593806"/>
          </a:xfrm>
        </p:spPr>
        <p:txBody>
          <a:bodyPr anchor="t"/>
          <a:lstStyle>
            <a:lvl1pPr>
              <a:defRPr lang="en-US" sz="2400" kern="1200" smtClean="0">
                <a:solidFill>
                  <a:schemeClr val="bg1"/>
                </a:solidFill>
                <a:latin typeface="Segoe UI Semibold" panose="020B0702040204020203" pitchFamily="34" charset="0"/>
                <a:ea typeface="+mn-ea"/>
                <a:cs typeface="Segoe UI Semibold" panose="020B0702040204020203" pitchFamily="34" charset="0"/>
              </a:defRPr>
            </a:lvl1pPr>
          </a:lstStyle>
          <a:p>
            <a:r>
              <a:rPr lang="en-US"/>
              <a:t>CLICK TO EDIT MASTER TITLE STYLE</a:t>
            </a:r>
          </a:p>
        </p:txBody>
      </p:sp>
      <p:sp>
        <p:nvSpPr>
          <p:cNvPr id="33" name="Text Placeholder 6">
            <a:extLst>
              <a:ext uri="{FF2B5EF4-FFF2-40B4-BE49-F238E27FC236}">
                <a16:creationId xmlns:a16="http://schemas.microsoft.com/office/drawing/2014/main" id="{15425519-6B84-48F8-AB76-FF42398D43E5}"/>
              </a:ext>
            </a:extLst>
          </p:cNvPr>
          <p:cNvSpPr>
            <a:spLocks noGrp="1"/>
          </p:cNvSpPr>
          <p:nvPr>
            <p:ph type="body" sz="quarter" idx="26"/>
          </p:nvPr>
        </p:nvSpPr>
        <p:spPr>
          <a:xfrm>
            <a:off x="258404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4" name="Text Placeholder 4">
            <a:extLst>
              <a:ext uri="{FF2B5EF4-FFF2-40B4-BE49-F238E27FC236}">
                <a16:creationId xmlns:a16="http://schemas.microsoft.com/office/drawing/2014/main" id="{135E1549-AAFB-4ED5-B09C-8AEA5F6CB9D0}"/>
              </a:ext>
            </a:extLst>
          </p:cNvPr>
          <p:cNvSpPr>
            <a:spLocks noGrp="1"/>
          </p:cNvSpPr>
          <p:nvPr>
            <p:ph type="body" sz="quarter" idx="25" hasCustomPrompt="1"/>
          </p:nvPr>
        </p:nvSpPr>
        <p:spPr>
          <a:xfrm>
            <a:off x="258404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2" name="Text Placeholder 6">
            <a:extLst>
              <a:ext uri="{FF2B5EF4-FFF2-40B4-BE49-F238E27FC236}">
                <a16:creationId xmlns:a16="http://schemas.microsoft.com/office/drawing/2014/main" id="{DF4CB509-B687-46CD-8C37-5B76727EA291}"/>
              </a:ext>
            </a:extLst>
          </p:cNvPr>
          <p:cNvSpPr>
            <a:spLocks noGrp="1"/>
          </p:cNvSpPr>
          <p:nvPr>
            <p:ph type="body" sz="quarter" idx="27"/>
          </p:nvPr>
        </p:nvSpPr>
        <p:spPr>
          <a:xfrm>
            <a:off x="436219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3" name="Text Placeholder 4">
            <a:extLst>
              <a:ext uri="{FF2B5EF4-FFF2-40B4-BE49-F238E27FC236}">
                <a16:creationId xmlns:a16="http://schemas.microsoft.com/office/drawing/2014/main" id="{224A9926-DBEB-48C8-8EB9-C4C9C16E5653}"/>
              </a:ext>
            </a:extLst>
          </p:cNvPr>
          <p:cNvSpPr>
            <a:spLocks noGrp="1"/>
          </p:cNvSpPr>
          <p:nvPr>
            <p:ph type="body" sz="quarter" idx="28" hasCustomPrompt="1"/>
          </p:nvPr>
        </p:nvSpPr>
        <p:spPr>
          <a:xfrm>
            <a:off x="436218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5" name="Text Placeholder 6">
            <a:extLst>
              <a:ext uri="{FF2B5EF4-FFF2-40B4-BE49-F238E27FC236}">
                <a16:creationId xmlns:a16="http://schemas.microsoft.com/office/drawing/2014/main" id="{A9C63AF3-03FD-4F44-AEA2-D5CD47B6E629}"/>
              </a:ext>
            </a:extLst>
          </p:cNvPr>
          <p:cNvSpPr>
            <a:spLocks noGrp="1"/>
          </p:cNvSpPr>
          <p:nvPr>
            <p:ph type="body" sz="quarter" idx="29"/>
          </p:nvPr>
        </p:nvSpPr>
        <p:spPr>
          <a:xfrm>
            <a:off x="614033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6" name="Text Placeholder 4">
            <a:extLst>
              <a:ext uri="{FF2B5EF4-FFF2-40B4-BE49-F238E27FC236}">
                <a16:creationId xmlns:a16="http://schemas.microsoft.com/office/drawing/2014/main" id="{67C18788-C186-4FE2-90B9-2AF658044799}"/>
              </a:ext>
            </a:extLst>
          </p:cNvPr>
          <p:cNvSpPr>
            <a:spLocks noGrp="1"/>
          </p:cNvSpPr>
          <p:nvPr>
            <p:ph type="body" sz="quarter" idx="30" hasCustomPrompt="1"/>
          </p:nvPr>
        </p:nvSpPr>
        <p:spPr>
          <a:xfrm>
            <a:off x="614033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8" name="Text Placeholder 6">
            <a:extLst>
              <a:ext uri="{FF2B5EF4-FFF2-40B4-BE49-F238E27FC236}">
                <a16:creationId xmlns:a16="http://schemas.microsoft.com/office/drawing/2014/main" id="{2EB2BB71-0863-47EF-8FD6-BDA452FCCB78}"/>
              </a:ext>
            </a:extLst>
          </p:cNvPr>
          <p:cNvSpPr>
            <a:spLocks noGrp="1"/>
          </p:cNvSpPr>
          <p:nvPr>
            <p:ph type="body" sz="quarter" idx="31"/>
          </p:nvPr>
        </p:nvSpPr>
        <p:spPr>
          <a:xfrm>
            <a:off x="791848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9" name="Text Placeholder 4">
            <a:extLst>
              <a:ext uri="{FF2B5EF4-FFF2-40B4-BE49-F238E27FC236}">
                <a16:creationId xmlns:a16="http://schemas.microsoft.com/office/drawing/2014/main" id="{FD3E8176-80C4-45F0-91BC-D8D1E46AAA9A}"/>
              </a:ext>
            </a:extLst>
          </p:cNvPr>
          <p:cNvSpPr>
            <a:spLocks noGrp="1"/>
          </p:cNvSpPr>
          <p:nvPr>
            <p:ph type="body" sz="quarter" idx="32" hasCustomPrompt="1"/>
          </p:nvPr>
        </p:nvSpPr>
        <p:spPr>
          <a:xfrm>
            <a:off x="791847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1" name="Text Placeholder 6">
            <a:extLst>
              <a:ext uri="{FF2B5EF4-FFF2-40B4-BE49-F238E27FC236}">
                <a16:creationId xmlns:a16="http://schemas.microsoft.com/office/drawing/2014/main" id="{1AAF832B-108E-4CAC-8951-CCE325EB112F}"/>
              </a:ext>
            </a:extLst>
          </p:cNvPr>
          <p:cNvSpPr>
            <a:spLocks noGrp="1"/>
          </p:cNvSpPr>
          <p:nvPr>
            <p:ph type="body" sz="quarter" idx="33"/>
          </p:nvPr>
        </p:nvSpPr>
        <p:spPr>
          <a:xfrm>
            <a:off x="9696626"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2" name="Text Placeholder 4">
            <a:extLst>
              <a:ext uri="{FF2B5EF4-FFF2-40B4-BE49-F238E27FC236}">
                <a16:creationId xmlns:a16="http://schemas.microsoft.com/office/drawing/2014/main" id="{B5FDE791-75FB-43F0-83BC-453D5A1C492C}"/>
              </a:ext>
            </a:extLst>
          </p:cNvPr>
          <p:cNvSpPr>
            <a:spLocks noGrp="1"/>
          </p:cNvSpPr>
          <p:nvPr>
            <p:ph type="body" sz="quarter" idx="34" hasCustomPrompt="1"/>
          </p:nvPr>
        </p:nvSpPr>
        <p:spPr>
          <a:xfrm>
            <a:off x="9696625"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3" name="Content Placeholder 8">
            <a:extLst>
              <a:ext uri="{FF2B5EF4-FFF2-40B4-BE49-F238E27FC236}">
                <a16:creationId xmlns:a16="http://schemas.microsoft.com/office/drawing/2014/main" id="{FF07AF7C-F90E-4133-BEC5-75E0089B4ED6}"/>
              </a:ext>
            </a:extLst>
          </p:cNvPr>
          <p:cNvSpPr>
            <a:spLocks noGrp="1"/>
          </p:cNvSpPr>
          <p:nvPr>
            <p:ph sz="quarter" idx="35"/>
          </p:nvPr>
        </p:nvSpPr>
        <p:spPr>
          <a:xfrm>
            <a:off x="2584450"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4" name="Content Placeholder 8">
            <a:extLst>
              <a:ext uri="{FF2B5EF4-FFF2-40B4-BE49-F238E27FC236}">
                <a16:creationId xmlns:a16="http://schemas.microsoft.com/office/drawing/2014/main" id="{DDC47CD1-E5EF-4CEF-B526-34AE77C1CD54}"/>
              </a:ext>
            </a:extLst>
          </p:cNvPr>
          <p:cNvSpPr>
            <a:spLocks noGrp="1"/>
          </p:cNvSpPr>
          <p:nvPr>
            <p:ph sz="quarter" idx="36"/>
          </p:nvPr>
        </p:nvSpPr>
        <p:spPr>
          <a:xfrm>
            <a:off x="4360609"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5" name="Content Placeholder 8">
            <a:extLst>
              <a:ext uri="{FF2B5EF4-FFF2-40B4-BE49-F238E27FC236}">
                <a16:creationId xmlns:a16="http://schemas.microsoft.com/office/drawing/2014/main" id="{47FC85AA-6100-48BC-BFF8-B39D403404CF}"/>
              </a:ext>
            </a:extLst>
          </p:cNvPr>
          <p:cNvSpPr>
            <a:spLocks noGrp="1"/>
          </p:cNvSpPr>
          <p:nvPr>
            <p:ph sz="quarter" idx="37"/>
          </p:nvPr>
        </p:nvSpPr>
        <p:spPr>
          <a:xfrm>
            <a:off x="613676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6" name="Content Placeholder 8">
            <a:extLst>
              <a:ext uri="{FF2B5EF4-FFF2-40B4-BE49-F238E27FC236}">
                <a16:creationId xmlns:a16="http://schemas.microsoft.com/office/drawing/2014/main" id="{40EDA783-7D8E-4E3E-ADF7-D61627182526}"/>
              </a:ext>
            </a:extLst>
          </p:cNvPr>
          <p:cNvSpPr>
            <a:spLocks noGrp="1"/>
          </p:cNvSpPr>
          <p:nvPr>
            <p:ph sz="quarter" idx="38"/>
          </p:nvPr>
        </p:nvSpPr>
        <p:spPr>
          <a:xfrm>
            <a:off x="791292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7" name="Content Placeholder 8">
            <a:extLst>
              <a:ext uri="{FF2B5EF4-FFF2-40B4-BE49-F238E27FC236}">
                <a16:creationId xmlns:a16="http://schemas.microsoft.com/office/drawing/2014/main" id="{4A6144E7-FA10-4076-9360-415CD8A21D02}"/>
              </a:ext>
            </a:extLst>
          </p:cNvPr>
          <p:cNvSpPr>
            <a:spLocks noGrp="1"/>
          </p:cNvSpPr>
          <p:nvPr>
            <p:ph sz="quarter" idx="39"/>
          </p:nvPr>
        </p:nvSpPr>
        <p:spPr>
          <a:xfrm>
            <a:off x="9689087"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Tree>
    <p:extLst>
      <p:ext uri="{BB962C8B-B14F-4D97-AF65-F5344CB8AC3E}">
        <p14:creationId xmlns:p14="http://schemas.microsoft.com/office/powerpoint/2010/main" val="28846231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5_Blank">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BEEF6323-EBBF-43E2-909A-6EC4E7F09016}"/>
              </a:ext>
            </a:extLst>
          </p:cNvPr>
          <p:cNvCxnSpPr>
            <a:cxnSpLocks/>
          </p:cNvCxnSpPr>
          <p:nvPr/>
        </p:nvCxnSpPr>
        <p:spPr>
          <a:xfrm flipH="1">
            <a:off x="2420142" y="1475044"/>
            <a:ext cx="4937727"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 name="Title 1">
            <a:extLst>
              <a:ext uri="{FF2B5EF4-FFF2-40B4-BE49-F238E27FC236}">
                <a16:creationId xmlns:a16="http://schemas.microsoft.com/office/drawing/2014/main" id="{3A5049E4-9EF9-4CF5-94FF-8C842216715C}"/>
              </a:ext>
            </a:extLst>
          </p:cNvPr>
          <p:cNvSpPr>
            <a:spLocks noGrp="1"/>
          </p:cNvSpPr>
          <p:nvPr userDrawn="1">
            <p:ph type="title"/>
          </p:nvPr>
        </p:nvSpPr>
        <p:spPr>
          <a:xfrm>
            <a:off x="2420141" y="548006"/>
            <a:ext cx="7832569" cy="800734"/>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0" name="Text Placeholder 29">
            <a:extLst>
              <a:ext uri="{FF2B5EF4-FFF2-40B4-BE49-F238E27FC236}">
                <a16:creationId xmlns:a16="http://schemas.microsoft.com/office/drawing/2014/main" id="{11277A9F-F63E-4E99-BDF9-413A8FC3B441}"/>
              </a:ext>
            </a:extLst>
          </p:cNvPr>
          <p:cNvSpPr>
            <a:spLocks noGrp="1"/>
          </p:cNvSpPr>
          <p:nvPr userDrawn="1">
            <p:ph type="body" sz="quarter" idx="13"/>
          </p:nvPr>
        </p:nvSpPr>
        <p:spPr>
          <a:xfrm>
            <a:off x="2420141" y="1687971"/>
            <a:ext cx="9147019" cy="2607146"/>
          </a:xfrm>
        </p:spPr>
        <p:txBody>
          <a:bodyPr>
            <a:normAutofit/>
          </a:bodyPr>
          <a:lstStyle>
            <a:lvl1pPr algn="l">
              <a:defRPr sz="2000">
                <a:latin typeface="Segoe UI Semibold" panose="020B0702040204020203" pitchFamily="34" charset="0"/>
                <a:cs typeface="Segoe UI Semibold" panose="020B0702040204020203" pitchFamily="34" charset="0"/>
              </a:defRPr>
            </a:lvl1pPr>
            <a:lvl2pPr algn="l">
              <a:defRPr sz="2000">
                <a:latin typeface="Segoe UI Semibold" panose="020B0702040204020203" pitchFamily="34" charset="0"/>
                <a:cs typeface="Segoe UI Semibold" panose="020B0702040204020203" pitchFamily="34" charset="0"/>
              </a:defRPr>
            </a:lvl2pPr>
            <a:lvl3pPr algn="l">
              <a:defRPr sz="2000">
                <a:latin typeface="Segoe UI Semibold" panose="020B0702040204020203" pitchFamily="34" charset="0"/>
                <a:cs typeface="Segoe UI Semibold" panose="020B0702040204020203" pitchFamily="34" charset="0"/>
              </a:defRPr>
            </a:lvl3pPr>
            <a:lvl4pPr algn="l">
              <a:defRPr sz="2000">
                <a:latin typeface="Segoe UI Semibold" panose="020B0702040204020203" pitchFamily="34" charset="0"/>
                <a:cs typeface="Segoe UI Semibold" panose="020B0702040204020203" pitchFamily="34" charset="0"/>
              </a:defRPr>
            </a:lvl4pPr>
            <a:lvl5pPr algn="l">
              <a:defRPr sz="20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60086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2" name="Isosceles Triangle 15">
            <a:extLst>
              <a:ext uri="{FF2B5EF4-FFF2-40B4-BE49-F238E27FC236}">
                <a16:creationId xmlns:a16="http://schemas.microsoft.com/office/drawing/2014/main" id="{8D577191-9F4A-4B42-9047-0EF44B00A83D}"/>
              </a:ext>
            </a:extLst>
          </p:cNvPr>
          <p:cNvSpPr/>
          <p:nvPr userDrawn="1"/>
        </p:nvSpPr>
        <p:spPr>
          <a:xfrm flipH="1">
            <a:off x="-19400" y="4858074"/>
            <a:ext cx="8089263" cy="2125254"/>
          </a:xfrm>
          <a:custGeom>
            <a:avLst/>
            <a:gdLst>
              <a:gd name="connsiteX0" fmla="*/ 0 w 5269794"/>
              <a:gd name="connsiteY0" fmla="*/ 1664962 h 1664962"/>
              <a:gd name="connsiteX1" fmla="*/ 2634897 w 5269794"/>
              <a:gd name="connsiteY1" fmla="*/ 0 h 1664962"/>
              <a:gd name="connsiteX2" fmla="*/ 5269794 w 5269794"/>
              <a:gd name="connsiteY2" fmla="*/ 1664962 h 1664962"/>
              <a:gd name="connsiteX3" fmla="*/ 0 w 5269794"/>
              <a:gd name="connsiteY3" fmla="*/ 1664962 h 1664962"/>
              <a:gd name="connsiteX0" fmla="*/ 0 w 5435247"/>
              <a:gd name="connsiteY0" fmla="*/ 2350762 h 2350762"/>
              <a:gd name="connsiteX1" fmla="*/ 5435247 w 5435247"/>
              <a:gd name="connsiteY1" fmla="*/ 0 h 2350762"/>
              <a:gd name="connsiteX2" fmla="*/ 5269794 w 5435247"/>
              <a:gd name="connsiteY2" fmla="*/ 2350762 h 2350762"/>
              <a:gd name="connsiteX3" fmla="*/ 0 w 5435247"/>
              <a:gd name="connsiteY3" fmla="*/ 2350762 h 2350762"/>
              <a:gd name="connsiteX0" fmla="*/ 0 w 5450769"/>
              <a:gd name="connsiteY0" fmla="*/ 2350762 h 2465062"/>
              <a:gd name="connsiteX1" fmla="*/ 5435247 w 5450769"/>
              <a:gd name="connsiteY1" fmla="*/ 0 h 2465062"/>
              <a:gd name="connsiteX2" fmla="*/ 5450769 w 5450769"/>
              <a:gd name="connsiteY2" fmla="*/ 2465062 h 2465062"/>
              <a:gd name="connsiteX3" fmla="*/ 0 w 5450769"/>
              <a:gd name="connsiteY3" fmla="*/ 2350762 h 2465062"/>
              <a:gd name="connsiteX0" fmla="*/ 0 w 5435247"/>
              <a:gd name="connsiteY0" fmla="*/ 2350762 h 2474587"/>
              <a:gd name="connsiteX1" fmla="*/ 5435247 w 5435247"/>
              <a:gd name="connsiteY1" fmla="*/ 0 h 2474587"/>
              <a:gd name="connsiteX2" fmla="*/ 5431719 w 5435247"/>
              <a:gd name="connsiteY2" fmla="*/ 2474587 h 2474587"/>
              <a:gd name="connsiteX3" fmla="*/ 0 w 5435247"/>
              <a:gd name="connsiteY3" fmla="*/ 2350762 h 2474587"/>
              <a:gd name="connsiteX0" fmla="*/ 0 w 5416197"/>
              <a:gd name="connsiteY0" fmla="*/ 2474587 h 2474587"/>
              <a:gd name="connsiteX1" fmla="*/ 5416197 w 5416197"/>
              <a:gd name="connsiteY1" fmla="*/ 0 h 2474587"/>
              <a:gd name="connsiteX2" fmla="*/ 5412669 w 5416197"/>
              <a:gd name="connsiteY2" fmla="*/ 2474587 h 2474587"/>
              <a:gd name="connsiteX3" fmla="*/ 0 w 5416197"/>
              <a:gd name="connsiteY3" fmla="*/ 2474587 h 2474587"/>
              <a:gd name="connsiteX0" fmla="*/ 0 w 5435247"/>
              <a:gd name="connsiteY0" fmla="*/ 2503162 h 2503162"/>
              <a:gd name="connsiteX1" fmla="*/ 5435247 w 5435247"/>
              <a:gd name="connsiteY1" fmla="*/ 0 h 2503162"/>
              <a:gd name="connsiteX2" fmla="*/ 5412669 w 5435247"/>
              <a:gd name="connsiteY2" fmla="*/ 2503162 h 2503162"/>
              <a:gd name="connsiteX3" fmla="*/ 0 w 5435247"/>
              <a:gd name="connsiteY3" fmla="*/ 2503162 h 2503162"/>
              <a:gd name="connsiteX0" fmla="*/ 0 w 5412669"/>
              <a:gd name="connsiteY0" fmla="*/ 2484112 h 2484112"/>
              <a:gd name="connsiteX1" fmla="*/ 5368572 w 5412669"/>
              <a:gd name="connsiteY1" fmla="*/ 0 h 2484112"/>
              <a:gd name="connsiteX2" fmla="*/ 5412669 w 5412669"/>
              <a:gd name="connsiteY2" fmla="*/ 2484112 h 2484112"/>
              <a:gd name="connsiteX3" fmla="*/ 0 w 5412669"/>
              <a:gd name="connsiteY3" fmla="*/ 2484112 h 2484112"/>
              <a:gd name="connsiteX0" fmla="*/ 0 w 5416197"/>
              <a:gd name="connsiteY0" fmla="*/ 2465062 h 2465062"/>
              <a:gd name="connsiteX1" fmla="*/ 5416197 w 5416197"/>
              <a:gd name="connsiteY1" fmla="*/ 0 h 2465062"/>
              <a:gd name="connsiteX2" fmla="*/ 5412669 w 5416197"/>
              <a:gd name="connsiteY2" fmla="*/ 2465062 h 2465062"/>
              <a:gd name="connsiteX3" fmla="*/ 0 w 5416197"/>
              <a:gd name="connsiteY3" fmla="*/ 2465062 h 2465062"/>
              <a:gd name="connsiteX0" fmla="*/ 0 w 5416197"/>
              <a:gd name="connsiteY0" fmla="*/ 2465062 h 2465062"/>
              <a:gd name="connsiteX1" fmla="*/ 5416197 w 5416197"/>
              <a:gd name="connsiteY1" fmla="*/ 0 h 2465062"/>
              <a:gd name="connsiteX2" fmla="*/ 5307894 w 5416197"/>
              <a:gd name="connsiteY2" fmla="*/ 2407912 h 2465062"/>
              <a:gd name="connsiteX3" fmla="*/ 0 w 5416197"/>
              <a:gd name="connsiteY3" fmla="*/ 2465062 h 2465062"/>
              <a:gd name="connsiteX0" fmla="*/ 0 w 5416197"/>
              <a:gd name="connsiteY0" fmla="*/ 2465062 h 2465062"/>
              <a:gd name="connsiteX1" fmla="*/ 5416197 w 5416197"/>
              <a:gd name="connsiteY1" fmla="*/ 0 h 2465062"/>
              <a:gd name="connsiteX2" fmla="*/ 5384094 w 5416197"/>
              <a:gd name="connsiteY2" fmla="*/ 2455537 h 2465062"/>
              <a:gd name="connsiteX3" fmla="*/ 0 w 5416197"/>
              <a:gd name="connsiteY3" fmla="*/ 2465062 h 2465062"/>
              <a:gd name="connsiteX0" fmla="*/ 0 w 5416197"/>
              <a:gd name="connsiteY0" fmla="*/ 2465062 h 2465062"/>
              <a:gd name="connsiteX1" fmla="*/ 5416197 w 5416197"/>
              <a:gd name="connsiteY1" fmla="*/ 0 h 2465062"/>
              <a:gd name="connsiteX2" fmla="*/ 5307894 w 5416197"/>
              <a:gd name="connsiteY2" fmla="*/ 2350762 h 2465062"/>
              <a:gd name="connsiteX3" fmla="*/ 0 w 5416197"/>
              <a:gd name="connsiteY3" fmla="*/ 2465062 h 2465062"/>
              <a:gd name="connsiteX0" fmla="*/ 0 w 5416197"/>
              <a:gd name="connsiteY0" fmla="*/ 2465062 h 2474587"/>
              <a:gd name="connsiteX1" fmla="*/ 5416197 w 5416197"/>
              <a:gd name="connsiteY1" fmla="*/ 0 h 2474587"/>
              <a:gd name="connsiteX2" fmla="*/ 5403144 w 5416197"/>
              <a:gd name="connsiteY2" fmla="*/ 2474587 h 2474587"/>
              <a:gd name="connsiteX3" fmla="*/ 0 w 5416197"/>
              <a:gd name="connsiteY3" fmla="*/ 2465062 h 2474587"/>
              <a:gd name="connsiteX0" fmla="*/ 0 w 5416197"/>
              <a:gd name="connsiteY0" fmla="*/ 2388862 h 2398387"/>
              <a:gd name="connsiteX1" fmla="*/ 5416197 w 5416197"/>
              <a:gd name="connsiteY1" fmla="*/ 0 h 2398387"/>
              <a:gd name="connsiteX2" fmla="*/ 5403144 w 5416197"/>
              <a:gd name="connsiteY2" fmla="*/ 2398387 h 2398387"/>
              <a:gd name="connsiteX3" fmla="*/ 0 w 5416197"/>
              <a:gd name="connsiteY3" fmla="*/ 2388862 h 2398387"/>
              <a:gd name="connsiteX0" fmla="*/ 0 w 6419578"/>
              <a:gd name="connsiteY0" fmla="*/ 2305735 h 2398387"/>
              <a:gd name="connsiteX1" fmla="*/ 6419578 w 6419578"/>
              <a:gd name="connsiteY1" fmla="*/ 0 h 2398387"/>
              <a:gd name="connsiteX2" fmla="*/ 6406525 w 6419578"/>
              <a:gd name="connsiteY2" fmla="*/ 2398387 h 2398387"/>
              <a:gd name="connsiteX3" fmla="*/ 0 w 6419578"/>
              <a:gd name="connsiteY3" fmla="*/ 2305735 h 2398387"/>
              <a:gd name="connsiteX0" fmla="*/ 0 w 6438509"/>
              <a:gd name="connsiteY0" fmla="*/ 1711968 h 1804620"/>
              <a:gd name="connsiteX1" fmla="*/ 6438509 w 6438509"/>
              <a:gd name="connsiteY1" fmla="*/ 0 h 1804620"/>
              <a:gd name="connsiteX2" fmla="*/ 6406525 w 6438509"/>
              <a:gd name="connsiteY2" fmla="*/ 1804620 h 1804620"/>
              <a:gd name="connsiteX3" fmla="*/ 0 w 6438509"/>
              <a:gd name="connsiteY3" fmla="*/ 1711968 h 1804620"/>
              <a:gd name="connsiteX0" fmla="*/ 0 w 6447975"/>
              <a:gd name="connsiteY0" fmla="*/ 2032602 h 2125254"/>
              <a:gd name="connsiteX1" fmla="*/ 6447975 w 6447975"/>
              <a:gd name="connsiteY1" fmla="*/ 0 h 2125254"/>
              <a:gd name="connsiteX2" fmla="*/ 6406525 w 6447975"/>
              <a:gd name="connsiteY2" fmla="*/ 2125254 h 2125254"/>
              <a:gd name="connsiteX3" fmla="*/ 0 w 6447975"/>
              <a:gd name="connsiteY3" fmla="*/ 2032602 h 2125254"/>
              <a:gd name="connsiteX0" fmla="*/ 0 w 6447975"/>
              <a:gd name="connsiteY0" fmla="*/ 2032602 h 2125254"/>
              <a:gd name="connsiteX1" fmla="*/ 6447975 w 6447975"/>
              <a:gd name="connsiteY1" fmla="*/ 0 h 2125254"/>
              <a:gd name="connsiteX2" fmla="*/ 6447975 w 6447975"/>
              <a:gd name="connsiteY2" fmla="*/ 2125254 h 2125254"/>
              <a:gd name="connsiteX3" fmla="*/ 0 w 6447975"/>
              <a:gd name="connsiteY3" fmla="*/ 2032602 h 2125254"/>
            </a:gdLst>
            <a:ahLst/>
            <a:cxnLst>
              <a:cxn ang="0">
                <a:pos x="connsiteX0" y="connsiteY0"/>
              </a:cxn>
              <a:cxn ang="0">
                <a:pos x="connsiteX1" y="connsiteY1"/>
              </a:cxn>
              <a:cxn ang="0">
                <a:pos x="connsiteX2" y="connsiteY2"/>
              </a:cxn>
              <a:cxn ang="0">
                <a:pos x="connsiteX3" y="connsiteY3"/>
              </a:cxn>
            </a:cxnLst>
            <a:rect l="l" t="t" r="r" b="b"/>
            <a:pathLst>
              <a:path w="6447975" h="2125254">
                <a:moveTo>
                  <a:pt x="0" y="2032602"/>
                </a:moveTo>
                <a:lnTo>
                  <a:pt x="6447975" y="0"/>
                </a:lnTo>
                <a:lnTo>
                  <a:pt x="6447975" y="2125254"/>
                </a:lnTo>
                <a:lnTo>
                  <a:pt x="0" y="2032602"/>
                </a:lnTo>
                <a:close/>
              </a:path>
            </a:pathLst>
          </a:custGeom>
          <a:blipFill dpi="0" rotWithShape="1">
            <a:blip r:embed="rId2">
              <a:extLst>
                <a:ext uri="{28A0092B-C50C-407E-A947-70E740481C1C}">
                  <a14:useLocalDpi xmlns:a14="http://schemas.microsoft.com/office/drawing/2010/main" val="0"/>
                </a:ext>
              </a:extLst>
            </a:blip>
            <a:srcRect/>
            <a:stretch>
              <a:fillRect l="-4983" t="-66146" r="-32683" b="-14552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p>
        </p:txBody>
      </p:sp>
      <p:sp>
        <p:nvSpPr>
          <p:cNvPr id="28" name="Picture Placeholder 27">
            <a:extLst>
              <a:ext uri="{FF2B5EF4-FFF2-40B4-BE49-F238E27FC236}">
                <a16:creationId xmlns:a16="http://schemas.microsoft.com/office/drawing/2014/main" id="{C6883D58-F7AB-4EB3-863F-24B8FA4307C6}"/>
              </a:ext>
            </a:extLst>
          </p:cNvPr>
          <p:cNvSpPr>
            <a:spLocks noGrp="1"/>
          </p:cNvSpPr>
          <p:nvPr>
            <p:ph type="pic" sz="quarter" idx="11"/>
          </p:nvPr>
        </p:nvSpPr>
        <p:spPr>
          <a:xfrm>
            <a:off x="-19401" y="4858075"/>
            <a:ext cx="8029289" cy="1999926"/>
          </a:xfrm>
          <a:prstGeom prst="triangle">
            <a:avLst>
              <a:gd name="adj" fmla="val 520"/>
            </a:avLst>
          </a:prstGeo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29" name="Isosceles Triangle 25">
            <a:extLst>
              <a:ext uri="{FF2B5EF4-FFF2-40B4-BE49-F238E27FC236}">
                <a16:creationId xmlns:a16="http://schemas.microsoft.com/office/drawing/2014/main" id="{9B64129C-DF8D-4129-8878-D5188B6C5AB9}"/>
              </a:ext>
            </a:extLst>
          </p:cNvPr>
          <p:cNvSpPr/>
          <p:nvPr userDrawn="1"/>
        </p:nvSpPr>
        <p:spPr>
          <a:xfrm>
            <a:off x="-22526" y="4855805"/>
            <a:ext cx="8179248" cy="2121795"/>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43519"/>
              <a:gd name="connsiteY0" fmla="*/ 1362456 h 1362456"/>
              <a:gd name="connsiteX1" fmla="*/ 0 w 8143519"/>
              <a:gd name="connsiteY1" fmla="*/ 0 h 1362456"/>
              <a:gd name="connsiteX2" fmla="*/ 8143519 w 8143519"/>
              <a:gd name="connsiteY2" fmla="*/ 1325847 h 1362456"/>
              <a:gd name="connsiteX3" fmla="*/ 0 w 8143519"/>
              <a:gd name="connsiteY3" fmla="*/ 1362456 h 1362456"/>
            </a:gdLst>
            <a:ahLst/>
            <a:cxnLst>
              <a:cxn ang="0">
                <a:pos x="connsiteX0" y="connsiteY0"/>
              </a:cxn>
              <a:cxn ang="0">
                <a:pos x="connsiteX1" y="connsiteY1"/>
              </a:cxn>
              <a:cxn ang="0">
                <a:pos x="connsiteX2" y="connsiteY2"/>
              </a:cxn>
              <a:cxn ang="0">
                <a:pos x="connsiteX3" y="connsiteY3"/>
              </a:cxn>
            </a:cxnLst>
            <a:rect l="l" t="t" r="r" b="b"/>
            <a:pathLst>
              <a:path w="8143519" h="1362456">
                <a:moveTo>
                  <a:pt x="0" y="1362456"/>
                </a:moveTo>
                <a:lnTo>
                  <a:pt x="0" y="0"/>
                </a:lnTo>
                <a:lnTo>
                  <a:pt x="8143519" y="1325847"/>
                </a:lnTo>
                <a:lnTo>
                  <a:pt x="0" y="1362456"/>
                </a:lnTo>
                <a:close/>
              </a:path>
            </a:pathLst>
          </a:custGeom>
          <a:solidFill>
            <a:srgbClr val="84BD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p>
        </p:txBody>
      </p:sp>
      <p:sp>
        <p:nvSpPr>
          <p:cNvPr id="5" name="Isosceles Triangle 25">
            <a:extLst>
              <a:ext uri="{FF2B5EF4-FFF2-40B4-BE49-F238E27FC236}">
                <a16:creationId xmlns:a16="http://schemas.microsoft.com/office/drawing/2014/main" id="{8C6A8393-B98D-4D23-A4A1-3D09566EA922}"/>
              </a:ext>
            </a:extLst>
          </p:cNvPr>
          <p:cNvSpPr/>
          <p:nvPr userDrawn="1"/>
        </p:nvSpPr>
        <p:spPr>
          <a:xfrm rot="10800000">
            <a:off x="3852282"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userDrawn="1"/>
        </p:nvCxnSpPr>
        <p:spPr>
          <a:xfrm>
            <a:off x="4391370" y="1127006"/>
            <a:ext cx="0" cy="1090299"/>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EE6CE36-90E9-4853-B218-62903D205D12}"/>
              </a:ext>
            </a:extLst>
          </p:cNvPr>
          <p:cNvCxnSpPr>
            <a:cxnSpLocks/>
          </p:cNvCxnSpPr>
          <p:nvPr userDrawn="1"/>
        </p:nvCxnSpPr>
        <p:spPr>
          <a:xfrm flipH="1">
            <a:off x="631568" y="3183960"/>
            <a:ext cx="3079111"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0E245E8-E450-445B-8838-2F4A723AFBEB}"/>
              </a:ext>
            </a:extLst>
          </p:cNvPr>
          <p:cNvCxnSpPr>
            <a:cxnSpLocks/>
          </p:cNvCxnSpPr>
          <p:nvPr userDrawn="1"/>
        </p:nvCxnSpPr>
        <p:spPr>
          <a:xfrm flipH="1">
            <a:off x="4423230" y="3183960"/>
            <a:ext cx="3079111"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6" y="6664597"/>
            <a:ext cx="6732587" cy="328614"/>
          </a:xfrm>
        </p:spPr>
        <p:txBody>
          <a:bodyPr/>
          <a:lstStyle>
            <a:lvl1pPr>
              <a:defRPr lang="en-US" sz="800" i="1" kern="1200" smtClean="0">
                <a:solidFill>
                  <a:schemeClr val="bg1"/>
                </a:solidFill>
                <a:latin typeface="+mn-lt"/>
                <a:ea typeface="+mn-ea"/>
                <a:cs typeface="+mn-cs"/>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3" y="898277"/>
            <a:ext cx="382236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4442306" y="1077519"/>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37" name="Straight Connector 36">
            <a:extLst>
              <a:ext uri="{FF2B5EF4-FFF2-40B4-BE49-F238E27FC236}">
                <a16:creationId xmlns:a16="http://schemas.microsoft.com/office/drawing/2014/main" id="{7494630F-BE69-4BA9-93A4-2E03D7ADFE20}"/>
              </a:ext>
            </a:extLst>
          </p:cNvPr>
          <p:cNvCxnSpPr>
            <a:cxnSpLocks/>
          </p:cNvCxnSpPr>
          <p:nvPr userDrawn="1"/>
        </p:nvCxnSpPr>
        <p:spPr>
          <a:xfrm flipH="1">
            <a:off x="8326226" y="3183960"/>
            <a:ext cx="3079111" cy="0"/>
          </a:xfrm>
          <a:prstGeom prst="line">
            <a:avLst/>
          </a:prstGeom>
          <a:ln w="19050"/>
        </p:spPr>
        <p:style>
          <a:lnRef idx="1">
            <a:schemeClr val="dk1"/>
          </a:lnRef>
          <a:fillRef idx="0">
            <a:schemeClr val="dk1"/>
          </a:fillRef>
          <a:effectRef idx="0">
            <a:schemeClr val="dk1"/>
          </a:effectRef>
          <a:fontRef idx="minor">
            <a:schemeClr val="tx1"/>
          </a:fontRef>
        </p:style>
      </p:cxnSp>
      <p:sp>
        <p:nvSpPr>
          <p:cNvPr id="40" name="Text Placeholder 38">
            <a:extLst>
              <a:ext uri="{FF2B5EF4-FFF2-40B4-BE49-F238E27FC236}">
                <a16:creationId xmlns:a16="http://schemas.microsoft.com/office/drawing/2014/main" id="{9AAA7851-3186-4173-884B-0AA410F61D06}"/>
              </a:ext>
            </a:extLst>
          </p:cNvPr>
          <p:cNvSpPr>
            <a:spLocks noGrp="1"/>
          </p:cNvSpPr>
          <p:nvPr>
            <p:ph type="body" sz="quarter" idx="13"/>
          </p:nvPr>
        </p:nvSpPr>
        <p:spPr>
          <a:xfrm>
            <a:off x="511352" y="2605962"/>
            <a:ext cx="3430683" cy="584775"/>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a:t>
            </a:r>
          </a:p>
        </p:txBody>
      </p:sp>
      <p:sp>
        <p:nvSpPr>
          <p:cNvPr id="43" name="Text Placeholder 38">
            <a:extLst>
              <a:ext uri="{FF2B5EF4-FFF2-40B4-BE49-F238E27FC236}">
                <a16:creationId xmlns:a16="http://schemas.microsoft.com/office/drawing/2014/main" id="{10AD380E-4D99-4CBB-BCF5-7B029F3C0970}"/>
              </a:ext>
            </a:extLst>
          </p:cNvPr>
          <p:cNvSpPr>
            <a:spLocks noGrp="1"/>
          </p:cNvSpPr>
          <p:nvPr>
            <p:ph type="body" sz="quarter" idx="14"/>
          </p:nvPr>
        </p:nvSpPr>
        <p:spPr>
          <a:xfrm>
            <a:off x="4380660" y="2605962"/>
            <a:ext cx="3430683"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a:t>
            </a:r>
          </a:p>
        </p:txBody>
      </p:sp>
      <p:sp>
        <p:nvSpPr>
          <p:cNvPr id="45" name="Text Placeholder 38">
            <a:extLst>
              <a:ext uri="{FF2B5EF4-FFF2-40B4-BE49-F238E27FC236}">
                <a16:creationId xmlns:a16="http://schemas.microsoft.com/office/drawing/2014/main" id="{41A9E906-7F03-4DD1-8976-10C40BD4D89F}"/>
              </a:ext>
            </a:extLst>
          </p:cNvPr>
          <p:cNvSpPr>
            <a:spLocks noGrp="1"/>
          </p:cNvSpPr>
          <p:nvPr>
            <p:ph type="body" sz="quarter" idx="15"/>
          </p:nvPr>
        </p:nvSpPr>
        <p:spPr>
          <a:xfrm>
            <a:off x="8249966" y="2605962"/>
            <a:ext cx="3430683" cy="584775"/>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a:t>
            </a:r>
          </a:p>
        </p:txBody>
      </p:sp>
      <p:sp>
        <p:nvSpPr>
          <p:cNvPr id="49" name="Text Placeholder 46">
            <a:extLst>
              <a:ext uri="{FF2B5EF4-FFF2-40B4-BE49-F238E27FC236}">
                <a16:creationId xmlns:a16="http://schemas.microsoft.com/office/drawing/2014/main" id="{84D78A7A-C569-410A-A633-810EC7AF1400}"/>
              </a:ext>
            </a:extLst>
          </p:cNvPr>
          <p:cNvSpPr>
            <a:spLocks noGrp="1"/>
          </p:cNvSpPr>
          <p:nvPr>
            <p:ph type="body" sz="quarter" idx="16"/>
          </p:nvPr>
        </p:nvSpPr>
        <p:spPr>
          <a:xfrm>
            <a:off x="8249966"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0" name="Text Placeholder 46">
            <a:extLst>
              <a:ext uri="{FF2B5EF4-FFF2-40B4-BE49-F238E27FC236}">
                <a16:creationId xmlns:a16="http://schemas.microsoft.com/office/drawing/2014/main" id="{7746CC70-16DF-4617-8648-312FC11823AD}"/>
              </a:ext>
            </a:extLst>
          </p:cNvPr>
          <p:cNvSpPr>
            <a:spLocks noGrp="1"/>
          </p:cNvSpPr>
          <p:nvPr>
            <p:ph type="body" sz="quarter" idx="17"/>
          </p:nvPr>
        </p:nvSpPr>
        <p:spPr>
          <a:xfrm>
            <a:off x="4380660"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1" name="Text Placeholder 46">
            <a:extLst>
              <a:ext uri="{FF2B5EF4-FFF2-40B4-BE49-F238E27FC236}">
                <a16:creationId xmlns:a16="http://schemas.microsoft.com/office/drawing/2014/main" id="{7F48727E-F4E9-4BB7-B16A-246E9925D917}"/>
              </a:ext>
            </a:extLst>
          </p:cNvPr>
          <p:cNvSpPr>
            <a:spLocks noGrp="1"/>
          </p:cNvSpPr>
          <p:nvPr>
            <p:ph type="body" sz="quarter" idx="18"/>
          </p:nvPr>
        </p:nvSpPr>
        <p:spPr>
          <a:xfrm>
            <a:off x="511352"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8" y="51569"/>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9107480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C6883D58-F7AB-4EB3-863F-24B8FA4307C6}"/>
              </a:ext>
            </a:extLst>
          </p:cNvPr>
          <p:cNvSpPr>
            <a:spLocks noGrp="1"/>
          </p:cNvSpPr>
          <p:nvPr>
            <p:ph type="pic" sz="quarter" idx="11"/>
          </p:nvPr>
        </p:nvSpPr>
        <p:spPr>
          <a:xfrm>
            <a:off x="-15226" y="4826811"/>
            <a:ext cx="7940646"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5" name="Isosceles Triangle 25">
            <a:extLst>
              <a:ext uri="{FF2B5EF4-FFF2-40B4-BE49-F238E27FC236}">
                <a16:creationId xmlns:a16="http://schemas.microsoft.com/office/drawing/2014/main" id="{8C6A8393-B98D-4D23-A4A1-3D09566EA922}"/>
              </a:ext>
            </a:extLst>
          </p:cNvPr>
          <p:cNvSpPr/>
          <p:nvPr userDrawn="1"/>
        </p:nvSpPr>
        <p:spPr>
          <a:xfrm rot="10800000">
            <a:off x="3852282"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userDrawn="1"/>
        </p:nvCxnSpPr>
        <p:spPr>
          <a:xfrm>
            <a:off x="4391370" y="1127006"/>
            <a:ext cx="0" cy="1090299"/>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EE6CE36-90E9-4853-B218-62903D205D12}"/>
              </a:ext>
            </a:extLst>
          </p:cNvPr>
          <p:cNvCxnSpPr>
            <a:cxnSpLocks/>
          </p:cNvCxnSpPr>
          <p:nvPr userDrawn="1"/>
        </p:nvCxnSpPr>
        <p:spPr>
          <a:xfrm flipH="1">
            <a:off x="631568" y="3183960"/>
            <a:ext cx="3079111"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0E245E8-E450-445B-8838-2F4A723AFBEB}"/>
              </a:ext>
            </a:extLst>
          </p:cNvPr>
          <p:cNvCxnSpPr>
            <a:cxnSpLocks/>
          </p:cNvCxnSpPr>
          <p:nvPr userDrawn="1"/>
        </p:nvCxnSpPr>
        <p:spPr>
          <a:xfrm flipH="1">
            <a:off x="4423230" y="3183960"/>
            <a:ext cx="3079111"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5" y="6536208"/>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3" y="898277"/>
            <a:ext cx="382236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4442306" y="1077519"/>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0" name="Text Placeholder 38">
            <a:extLst>
              <a:ext uri="{FF2B5EF4-FFF2-40B4-BE49-F238E27FC236}">
                <a16:creationId xmlns:a16="http://schemas.microsoft.com/office/drawing/2014/main" id="{9AAA7851-3186-4173-884B-0AA410F61D06}"/>
              </a:ext>
            </a:extLst>
          </p:cNvPr>
          <p:cNvSpPr>
            <a:spLocks noGrp="1"/>
          </p:cNvSpPr>
          <p:nvPr>
            <p:ph type="body" sz="quarter" idx="13"/>
          </p:nvPr>
        </p:nvSpPr>
        <p:spPr>
          <a:xfrm>
            <a:off x="511352" y="2605962"/>
            <a:ext cx="3430683" cy="584775"/>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a:t>
            </a:r>
          </a:p>
        </p:txBody>
      </p:sp>
      <p:sp>
        <p:nvSpPr>
          <p:cNvPr id="43" name="Text Placeholder 38">
            <a:extLst>
              <a:ext uri="{FF2B5EF4-FFF2-40B4-BE49-F238E27FC236}">
                <a16:creationId xmlns:a16="http://schemas.microsoft.com/office/drawing/2014/main" id="{10AD380E-4D99-4CBB-BCF5-7B029F3C0970}"/>
              </a:ext>
            </a:extLst>
          </p:cNvPr>
          <p:cNvSpPr>
            <a:spLocks noGrp="1"/>
          </p:cNvSpPr>
          <p:nvPr>
            <p:ph type="body" sz="quarter" idx="14"/>
          </p:nvPr>
        </p:nvSpPr>
        <p:spPr>
          <a:xfrm>
            <a:off x="4380660" y="2605962"/>
            <a:ext cx="3430683"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a:t>
            </a:r>
          </a:p>
        </p:txBody>
      </p:sp>
      <p:sp>
        <p:nvSpPr>
          <p:cNvPr id="50" name="Text Placeholder 46">
            <a:extLst>
              <a:ext uri="{FF2B5EF4-FFF2-40B4-BE49-F238E27FC236}">
                <a16:creationId xmlns:a16="http://schemas.microsoft.com/office/drawing/2014/main" id="{7746CC70-16DF-4617-8648-312FC11823AD}"/>
              </a:ext>
            </a:extLst>
          </p:cNvPr>
          <p:cNvSpPr>
            <a:spLocks noGrp="1"/>
          </p:cNvSpPr>
          <p:nvPr>
            <p:ph type="body" sz="quarter" idx="17"/>
          </p:nvPr>
        </p:nvSpPr>
        <p:spPr>
          <a:xfrm>
            <a:off x="4380660"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1" name="Text Placeholder 46">
            <a:extLst>
              <a:ext uri="{FF2B5EF4-FFF2-40B4-BE49-F238E27FC236}">
                <a16:creationId xmlns:a16="http://schemas.microsoft.com/office/drawing/2014/main" id="{7F48727E-F4E9-4BB7-B16A-246E9925D917}"/>
              </a:ext>
            </a:extLst>
          </p:cNvPr>
          <p:cNvSpPr>
            <a:spLocks noGrp="1"/>
          </p:cNvSpPr>
          <p:nvPr>
            <p:ph type="body" sz="quarter" idx="18"/>
          </p:nvPr>
        </p:nvSpPr>
        <p:spPr>
          <a:xfrm>
            <a:off x="511352"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8" y="51569"/>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010476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C6883D58-F7AB-4EB3-863F-24B8FA4307C6}"/>
              </a:ext>
            </a:extLst>
          </p:cNvPr>
          <p:cNvSpPr>
            <a:spLocks noGrp="1"/>
          </p:cNvSpPr>
          <p:nvPr>
            <p:ph type="pic" sz="quarter" idx="11"/>
          </p:nvPr>
        </p:nvSpPr>
        <p:spPr>
          <a:xfrm>
            <a:off x="-15226" y="4826811"/>
            <a:ext cx="7940646"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5" name="Isosceles Triangle 25">
            <a:extLst>
              <a:ext uri="{FF2B5EF4-FFF2-40B4-BE49-F238E27FC236}">
                <a16:creationId xmlns:a16="http://schemas.microsoft.com/office/drawing/2014/main" id="{8C6A8393-B98D-4D23-A4A1-3D09566EA922}"/>
              </a:ext>
            </a:extLst>
          </p:cNvPr>
          <p:cNvSpPr/>
          <p:nvPr userDrawn="1"/>
        </p:nvSpPr>
        <p:spPr>
          <a:xfrm rot="10800000">
            <a:off x="3852282"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userDrawn="1"/>
        </p:nvCxnSpPr>
        <p:spPr>
          <a:xfrm>
            <a:off x="3710678" y="1153403"/>
            <a:ext cx="0" cy="1090299"/>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EE6CE36-90E9-4853-B218-62903D205D12}"/>
              </a:ext>
            </a:extLst>
          </p:cNvPr>
          <p:cNvCxnSpPr>
            <a:cxnSpLocks/>
          </p:cNvCxnSpPr>
          <p:nvPr userDrawn="1"/>
        </p:nvCxnSpPr>
        <p:spPr>
          <a:xfrm>
            <a:off x="641132" y="3015512"/>
            <a:ext cx="4572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0E245E8-E450-445B-8838-2F4A723AFBEB}"/>
              </a:ext>
            </a:extLst>
          </p:cNvPr>
          <p:cNvCxnSpPr>
            <a:cxnSpLocks/>
          </p:cNvCxnSpPr>
          <p:nvPr userDrawn="1"/>
        </p:nvCxnSpPr>
        <p:spPr>
          <a:xfrm>
            <a:off x="6379779" y="3015512"/>
            <a:ext cx="4572000"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5" y="6536208"/>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4" y="898277"/>
            <a:ext cx="3340928"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3997860" y="1039384"/>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0" name="Text Placeholder 38">
            <a:extLst>
              <a:ext uri="{FF2B5EF4-FFF2-40B4-BE49-F238E27FC236}">
                <a16:creationId xmlns:a16="http://schemas.microsoft.com/office/drawing/2014/main" id="{9AAA7851-3186-4173-884B-0AA410F61D06}"/>
              </a:ext>
            </a:extLst>
          </p:cNvPr>
          <p:cNvSpPr>
            <a:spLocks noGrp="1"/>
          </p:cNvSpPr>
          <p:nvPr>
            <p:ph type="body" sz="quarter" idx="13"/>
          </p:nvPr>
        </p:nvSpPr>
        <p:spPr>
          <a:xfrm>
            <a:off x="511352" y="2497674"/>
            <a:ext cx="5584648"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a:t>
            </a:r>
          </a:p>
        </p:txBody>
      </p:sp>
      <p:sp>
        <p:nvSpPr>
          <p:cNvPr id="43" name="Text Placeholder 38">
            <a:extLst>
              <a:ext uri="{FF2B5EF4-FFF2-40B4-BE49-F238E27FC236}">
                <a16:creationId xmlns:a16="http://schemas.microsoft.com/office/drawing/2014/main" id="{10AD380E-4D99-4CBB-BCF5-7B029F3C0970}"/>
              </a:ext>
            </a:extLst>
          </p:cNvPr>
          <p:cNvSpPr>
            <a:spLocks noGrp="1"/>
          </p:cNvSpPr>
          <p:nvPr>
            <p:ph type="body" sz="quarter" idx="14"/>
          </p:nvPr>
        </p:nvSpPr>
        <p:spPr>
          <a:xfrm>
            <a:off x="6306207" y="2497674"/>
            <a:ext cx="5297214"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a:t>
            </a:r>
          </a:p>
        </p:txBody>
      </p:sp>
      <p:sp>
        <p:nvSpPr>
          <p:cNvPr id="50" name="Text Placeholder 46">
            <a:extLst>
              <a:ext uri="{FF2B5EF4-FFF2-40B4-BE49-F238E27FC236}">
                <a16:creationId xmlns:a16="http://schemas.microsoft.com/office/drawing/2014/main" id="{7746CC70-16DF-4617-8648-312FC11823AD}"/>
              </a:ext>
            </a:extLst>
          </p:cNvPr>
          <p:cNvSpPr>
            <a:spLocks noGrp="1"/>
          </p:cNvSpPr>
          <p:nvPr>
            <p:ph type="body" sz="quarter" idx="17"/>
          </p:nvPr>
        </p:nvSpPr>
        <p:spPr>
          <a:xfrm>
            <a:off x="6306207" y="3332983"/>
            <a:ext cx="5297214"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1" name="Text Placeholder 46">
            <a:extLst>
              <a:ext uri="{FF2B5EF4-FFF2-40B4-BE49-F238E27FC236}">
                <a16:creationId xmlns:a16="http://schemas.microsoft.com/office/drawing/2014/main" id="{7F48727E-F4E9-4BB7-B16A-246E9925D917}"/>
              </a:ext>
            </a:extLst>
          </p:cNvPr>
          <p:cNvSpPr>
            <a:spLocks noGrp="1"/>
          </p:cNvSpPr>
          <p:nvPr>
            <p:ph type="body" sz="quarter" idx="18"/>
          </p:nvPr>
        </p:nvSpPr>
        <p:spPr>
          <a:xfrm>
            <a:off x="511352" y="3332983"/>
            <a:ext cx="5584648"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8" y="51569"/>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5819287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C6883D58-F7AB-4EB3-863F-24B8FA4307C6}"/>
              </a:ext>
            </a:extLst>
          </p:cNvPr>
          <p:cNvSpPr>
            <a:spLocks noGrp="1"/>
          </p:cNvSpPr>
          <p:nvPr>
            <p:ph type="pic" sz="quarter" idx="11"/>
          </p:nvPr>
        </p:nvSpPr>
        <p:spPr>
          <a:xfrm>
            <a:off x="-15226" y="4826811"/>
            <a:ext cx="7940646"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5" name="Isosceles Triangle 25">
            <a:extLst>
              <a:ext uri="{FF2B5EF4-FFF2-40B4-BE49-F238E27FC236}">
                <a16:creationId xmlns:a16="http://schemas.microsoft.com/office/drawing/2014/main" id="{8C6A8393-B98D-4D23-A4A1-3D09566EA922}"/>
              </a:ext>
            </a:extLst>
          </p:cNvPr>
          <p:cNvSpPr/>
          <p:nvPr userDrawn="1"/>
        </p:nvSpPr>
        <p:spPr>
          <a:xfrm rot="10800000">
            <a:off x="3852282"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userDrawn="1"/>
        </p:nvCxnSpPr>
        <p:spPr>
          <a:xfrm>
            <a:off x="4391370" y="1127006"/>
            <a:ext cx="0" cy="1090299"/>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EE6CE36-90E9-4853-B218-62903D205D12}"/>
              </a:ext>
            </a:extLst>
          </p:cNvPr>
          <p:cNvCxnSpPr>
            <a:cxnSpLocks/>
          </p:cNvCxnSpPr>
          <p:nvPr userDrawn="1"/>
        </p:nvCxnSpPr>
        <p:spPr>
          <a:xfrm>
            <a:off x="641132" y="3183960"/>
            <a:ext cx="5794197"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5" y="6536208"/>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3" y="898277"/>
            <a:ext cx="382236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4442306" y="1077519"/>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0" name="Text Placeholder 38">
            <a:extLst>
              <a:ext uri="{FF2B5EF4-FFF2-40B4-BE49-F238E27FC236}">
                <a16:creationId xmlns:a16="http://schemas.microsoft.com/office/drawing/2014/main" id="{9AAA7851-3186-4173-884B-0AA410F61D06}"/>
              </a:ext>
            </a:extLst>
          </p:cNvPr>
          <p:cNvSpPr>
            <a:spLocks noGrp="1"/>
          </p:cNvSpPr>
          <p:nvPr>
            <p:ph type="body" sz="quarter" idx="13"/>
          </p:nvPr>
        </p:nvSpPr>
        <p:spPr>
          <a:xfrm>
            <a:off x="511352" y="2605962"/>
            <a:ext cx="7010065"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a:t>
            </a:r>
          </a:p>
        </p:txBody>
      </p:sp>
      <p:sp>
        <p:nvSpPr>
          <p:cNvPr id="51" name="Text Placeholder 46">
            <a:extLst>
              <a:ext uri="{FF2B5EF4-FFF2-40B4-BE49-F238E27FC236}">
                <a16:creationId xmlns:a16="http://schemas.microsoft.com/office/drawing/2014/main" id="{7F48727E-F4E9-4BB7-B16A-246E9925D917}"/>
              </a:ext>
            </a:extLst>
          </p:cNvPr>
          <p:cNvSpPr>
            <a:spLocks noGrp="1"/>
          </p:cNvSpPr>
          <p:nvPr>
            <p:ph type="body" sz="quarter" idx="18"/>
          </p:nvPr>
        </p:nvSpPr>
        <p:spPr>
          <a:xfrm>
            <a:off x="511352" y="3332983"/>
            <a:ext cx="7010065"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8" y="51569"/>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
        <p:nvSpPr>
          <p:cNvPr id="2" name="Footer Placeholder 1">
            <a:extLst>
              <a:ext uri="{FF2B5EF4-FFF2-40B4-BE49-F238E27FC236}">
                <a16:creationId xmlns:a16="http://schemas.microsoft.com/office/drawing/2014/main" id="{EFA7C656-511B-4CA6-9B24-BAB01661044F}"/>
              </a:ext>
            </a:extLst>
          </p:cNvPr>
          <p:cNvSpPr>
            <a:spLocks noGrp="1"/>
          </p:cNvSpPr>
          <p:nvPr>
            <p:ph type="ftr" sz="quarter" idx="20"/>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3" name="Slide Number Placeholder 2">
            <a:extLst>
              <a:ext uri="{FF2B5EF4-FFF2-40B4-BE49-F238E27FC236}">
                <a16:creationId xmlns:a16="http://schemas.microsoft.com/office/drawing/2014/main" id="{BC3E1D24-A876-40E6-94FB-9319E9649312}"/>
              </a:ext>
            </a:extLst>
          </p:cNvPr>
          <p:cNvSpPr>
            <a:spLocks noGrp="1"/>
          </p:cNvSpPr>
          <p:nvPr>
            <p:ph type="sldNum" sz="quarter" idx="21"/>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Tree>
    <p:extLst>
      <p:ext uri="{BB962C8B-B14F-4D97-AF65-F5344CB8AC3E}">
        <p14:creationId xmlns:p14="http://schemas.microsoft.com/office/powerpoint/2010/main" val="19817994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Isosceles Triangle 25">
            <a:extLst>
              <a:ext uri="{FF2B5EF4-FFF2-40B4-BE49-F238E27FC236}">
                <a16:creationId xmlns:a16="http://schemas.microsoft.com/office/drawing/2014/main" id="{8C6A8393-B98D-4D23-A4A1-3D09566EA922}"/>
              </a:ext>
            </a:extLst>
          </p:cNvPr>
          <p:cNvSpPr/>
          <p:nvPr userDrawn="1"/>
        </p:nvSpPr>
        <p:spPr>
          <a:xfrm rot="10800000">
            <a:off x="3852282"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userDrawn="1"/>
        </p:nvCxnSpPr>
        <p:spPr>
          <a:xfrm>
            <a:off x="4391370" y="1127006"/>
            <a:ext cx="0" cy="1090299"/>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EE6CE36-90E9-4853-B218-62903D205D12}"/>
              </a:ext>
            </a:extLst>
          </p:cNvPr>
          <p:cNvCxnSpPr>
            <a:cxnSpLocks/>
          </p:cNvCxnSpPr>
          <p:nvPr userDrawn="1"/>
        </p:nvCxnSpPr>
        <p:spPr>
          <a:xfrm flipH="1">
            <a:off x="631568" y="3183960"/>
            <a:ext cx="3079111"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0E245E8-E450-445B-8838-2F4A723AFBEB}"/>
              </a:ext>
            </a:extLst>
          </p:cNvPr>
          <p:cNvCxnSpPr>
            <a:cxnSpLocks/>
          </p:cNvCxnSpPr>
          <p:nvPr userDrawn="1"/>
        </p:nvCxnSpPr>
        <p:spPr>
          <a:xfrm flipH="1">
            <a:off x="4423230" y="3183960"/>
            <a:ext cx="3079111"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6" y="6664597"/>
            <a:ext cx="6732587" cy="328614"/>
          </a:xfrm>
        </p:spPr>
        <p:txBody>
          <a:bodyPr/>
          <a:lstStyle>
            <a:lvl1pPr>
              <a:defRPr lang="en-US" sz="800" i="1" kern="1200" smtClean="0">
                <a:solidFill>
                  <a:schemeClr val="bg1"/>
                </a:solidFill>
                <a:latin typeface="+mn-lt"/>
                <a:ea typeface="+mn-ea"/>
                <a:cs typeface="+mn-cs"/>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3" y="898277"/>
            <a:ext cx="382236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4442306" y="1077519"/>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37" name="Straight Connector 36">
            <a:extLst>
              <a:ext uri="{FF2B5EF4-FFF2-40B4-BE49-F238E27FC236}">
                <a16:creationId xmlns:a16="http://schemas.microsoft.com/office/drawing/2014/main" id="{7494630F-BE69-4BA9-93A4-2E03D7ADFE20}"/>
              </a:ext>
            </a:extLst>
          </p:cNvPr>
          <p:cNvCxnSpPr>
            <a:cxnSpLocks/>
          </p:cNvCxnSpPr>
          <p:nvPr userDrawn="1"/>
        </p:nvCxnSpPr>
        <p:spPr>
          <a:xfrm flipH="1">
            <a:off x="8326226" y="3183960"/>
            <a:ext cx="3079111" cy="0"/>
          </a:xfrm>
          <a:prstGeom prst="line">
            <a:avLst/>
          </a:prstGeom>
          <a:ln w="19050"/>
        </p:spPr>
        <p:style>
          <a:lnRef idx="1">
            <a:schemeClr val="dk1"/>
          </a:lnRef>
          <a:fillRef idx="0">
            <a:schemeClr val="dk1"/>
          </a:fillRef>
          <a:effectRef idx="0">
            <a:schemeClr val="dk1"/>
          </a:effectRef>
          <a:fontRef idx="minor">
            <a:schemeClr val="tx1"/>
          </a:fontRef>
        </p:style>
      </p:cxnSp>
      <p:sp>
        <p:nvSpPr>
          <p:cNvPr id="40" name="Text Placeholder 38">
            <a:extLst>
              <a:ext uri="{FF2B5EF4-FFF2-40B4-BE49-F238E27FC236}">
                <a16:creationId xmlns:a16="http://schemas.microsoft.com/office/drawing/2014/main" id="{9AAA7851-3186-4173-884B-0AA410F61D06}"/>
              </a:ext>
            </a:extLst>
          </p:cNvPr>
          <p:cNvSpPr>
            <a:spLocks noGrp="1"/>
          </p:cNvSpPr>
          <p:nvPr>
            <p:ph type="body" sz="quarter" idx="13" hasCustomPrompt="1"/>
          </p:nvPr>
        </p:nvSpPr>
        <p:spPr>
          <a:xfrm>
            <a:off x="511352" y="2605962"/>
            <a:ext cx="3430683" cy="584775"/>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r>
              <a:rPr lang="en-US"/>
              <a:t>Available financing</a:t>
            </a:r>
            <a:endParaRPr lang="en-US" altLang="en-US"/>
          </a:p>
        </p:txBody>
      </p:sp>
      <p:sp>
        <p:nvSpPr>
          <p:cNvPr id="43" name="Text Placeholder 38">
            <a:extLst>
              <a:ext uri="{FF2B5EF4-FFF2-40B4-BE49-F238E27FC236}">
                <a16:creationId xmlns:a16="http://schemas.microsoft.com/office/drawing/2014/main" id="{10AD380E-4D99-4CBB-BCF5-7B029F3C0970}"/>
              </a:ext>
            </a:extLst>
          </p:cNvPr>
          <p:cNvSpPr>
            <a:spLocks noGrp="1"/>
          </p:cNvSpPr>
          <p:nvPr>
            <p:ph type="body" sz="quarter" idx="14" hasCustomPrompt="1"/>
          </p:nvPr>
        </p:nvSpPr>
        <p:spPr>
          <a:xfrm>
            <a:off x="4380660" y="2605962"/>
            <a:ext cx="3430683"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r>
              <a:rPr lang="en-US"/>
              <a:t>Target applicants*</a:t>
            </a:r>
          </a:p>
        </p:txBody>
      </p:sp>
      <p:sp>
        <p:nvSpPr>
          <p:cNvPr id="45" name="Text Placeholder 38">
            <a:extLst>
              <a:ext uri="{FF2B5EF4-FFF2-40B4-BE49-F238E27FC236}">
                <a16:creationId xmlns:a16="http://schemas.microsoft.com/office/drawing/2014/main" id="{41A9E906-7F03-4DD1-8976-10C40BD4D89F}"/>
              </a:ext>
            </a:extLst>
          </p:cNvPr>
          <p:cNvSpPr>
            <a:spLocks noGrp="1"/>
          </p:cNvSpPr>
          <p:nvPr>
            <p:ph type="body" sz="quarter" idx="15" hasCustomPrompt="1"/>
          </p:nvPr>
        </p:nvSpPr>
        <p:spPr>
          <a:xfrm>
            <a:off x="8249966" y="2605961"/>
            <a:ext cx="3660095" cy="428974"/>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r>
              <a:rPr lang="en-US" sz="3200">
                <a:latin typeface="+mj-lt"/>
              </a:rPr>
              <a:t>Why</a:t>
            </a:r>
          </a:p>
          <a:p>
            <a:endParaRPr lang="en-US" sz="3200">
              <a:latin typeface="+mj-lt"/>
            </a:endParaRPr>
          </a:p>
        </p:txBody>
      </p:sp>
      <p:sp>
        <p:nvSpPr>
          <p:cNvPr id="49" name="Text Placeholder 46">
            <a:extLst>
              <a:ext uri="{FF2B5EF4-FFF2-40B4-BE49-F238E27FC236}">
                <a16:creationId xmlns:a16="http://schemas.microsoft.com/office/drawing/2014/main" id="{84D78A7A-C569-410A-A633-810EC7AF1400}"/>
              </a:ext>
            </a:extLst>
          </p:cNvPr>
          <p:cNvSpPr>
            <a:spLocks noGrp="1"/>
          </p:cNvSpPr>
          <p:nvPr>
            <p:ph type="body" sz="quarter" idx="16"/>
          </p:nvPr>
        </p:nvSpPr>
        <p:spPr>
          <a:xfrm>
            <a:off x="8249966"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0" name="Text Placeholder 46">
            <a:extLst>
              <a:ext uri="{FF2B5EF4-FFF2-40B4-BE49-F238E27FC236}">
                <a16:creationId xmlns:a16="http://schemas.microsoft.com/office/drawing/2014/main" id="{7746CC70-16DF-4617-8648-312FC11823AD}"/>
              </a:ext>
            </a:extLst>
          </p:cNvPr>
          <p:cNvSpPr>
            <a:spLocks noGrp="1"/>
          </p:cNvSpPr>
          <p:nvPr>
            <p:ph type="body" sz="quarter" idx="17"/>
          </p:nvPr>
        </p:nvSpPr>
        <p:spPr>
          <a:xfrm>
            <a:off x="4380660"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1" name="Text Placeholder 46">
            <a:extLst>
              <a:ext uri="{FF2B5EF4-FFF2-40B4-BE49-F238E27FC236}">
                <a16:creationId xmlns:a16="http://schemas.microsoft.com/office/drawing/2014/main" id="{7F48727E-F4E9-4BB7-B16A-246E9925D917}"/>
              </a:ext>
            </a:extLst>
          </p:cNvPr>
          <p:cNvSpPr>
            <a:spLocks noGrp="1"/>
          </p:cNvSpPr>
          <p:nvPr>
            <p:ph type="body" sz="quarter" idx="18"/>
          </p:nvPr>
        </p:nvSpPr>
        <p:spPr>
          <a:xfrm>
            <a:off x="511352"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8" y="51569"/>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
        <p:nvSpPr>
          <p:cNvPr id="20" name="Picture Placeholder 27">
            <a:extLst>
              <a:ext uri="{FF2B5EF4-FFF2-40B4-BE49-F238E27FC236}">
                <a16:creationId xmlns:a16="http://schemas.microsoft.com/office/drawing/2014/main" id="{B20D0FB2-DC5F-4F6D-A0E0-1A45EECDD989}"/>
              </a:ext>
            </a:extLst>
          </p:cNvPr>
          <p:cNvSpPr>
            <a:spLocks noGrp="1"/>
          </p:cNvSpPr>
          <p:nvPr>
            <p:ph type="pic" sz="quarter" idx="11"/>
          </p:nvPr>
        </p:nvSpPr>
        <p:spPr>
          <a:xfrm>
            <a:off x="-15226" y="4826811"/>
            <a:ext cx="7940646"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Tree>
    <p:extLst>
      <p:ext uri="{BB962C8B-B14F-4D97-AF65-F5344CB8AC3E}">
        <p14:creationId xmlns:p14="http://schemas.microsoft.com/office/powerpoint/2010/main" val="39838522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Isosceles Triangle 25">
            <a:extLst>
              <a:ext uri="{FF2B5EF4-FFF2-40B4-BE49-F238E27FC236}">
                <a16:creationId xmlns:a16="http://schemas.microsoft.com/office/drawing/2014/main" id="{8C6A8393-B98D-4D23-A4A1-3D09566EA922}"/>
              </a:ext>
            </a:extLst>
          </p:cNvPr>
          <p:cNvSpPr/>
          <p:nvPr userDrawn="1"/>
        </p:nvSpPr>
        <p:spPr>
          <a:xfrm rot="10800000">
            <a:off x="3852282"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userDrawn="1"/>
        </p:nvCxnSpPr>
        <p:spPr>
          <a:xfrm>
            <a:off x="3681512" y="994533"/>
            <a:ext cx="0" cy="1090299"/>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6" y="6664597"/>
            <a:ext cx="6732587" cy="328614"/>
          </a:xfrm>
        </p:spPr>
        <p:txBody>
          <a:bodyPr/>
          <a:lstStyle>
            <a:lvl1pPr>
              <a:defRPr lang="en-US" sz="800" i="1" kern="1200" smtClean="0">
                <a:solidFill>
                  <a:schemeClr val="bg1"/>
                </a:solidFill>
                <a:latin typeface="+mn-lt"/>
                <a:ea typeface="+mn-ea"/>
                <a:cs typeface="+mn-cs"/>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691833" y="994533"/>
            <a:ext cx="274920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3825737" y="994533"/>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8" y="51569"/>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
        <p:nvSpPr>
          <p:cNvPr id="11" name="Picture Placeholder 27">
            <a:extLst>
              <a:ext uri="{FF2B5EF4-FFF2-40B4-BE49-F238E27FC236}">
                <a16:creationId xmlns:a16="http://schemas.microsoft.com/office/drawing/2014/main" id="{FD9ECA4E-F39F-485E-A6E9-87456791B9F8}"/>
              </a:ext>
            </a:extLst>
          </p:cNvPr>
          <p:cNvSpPr>
            <a:spLocks noGrp="1"/>
          </p:cNvSpPr>
          <p:nvPr>
            <p:ph type="pic" sz="quarter" idx="11"/>
          </p:nvPr>
        </p:nvSpPr>
        <p:spPr>
          <a:xfrm>
            <a:off x="-15226" y="4826811"/>
            <a:ext cx="7940646"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Tree>
    <p:extLst>
      <p:ext uri="{BB962C8B-B14F-4D97-AF65-F5344CB8AC3E}">
        <p14:creationId xmlns:p14="http://schemas.microsoft.com/office/powerpoint/2010/main" val="3160098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Isosceles Triangle 25">
            <a:extLst>
              <a:ext uri="{FF2B5EF4-FFF2-40B4-BE49-F238E27FC236}">
                <a16:creationId xmlns:a16="http://schemas.microsoft.com/office/drawing/2014/main" id="{8C6A8393-B98D-4D23-A4A1-3D09566EA922}"/>
              </a:ext>
            </a:extLst>
          </p:cNvPr>
          <p:cNvSpPr/>
          <p:nvPr userDrawn="1"/>
        </p:nvSpPr>
        <p:spPr>
          <a:xfrm rot="10800000">
            <a:off x="3852282"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6" y="6664597"/>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3" y="898277"/>
            <a:ext cx="382236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11" name="Picture Placeholder 27">
            <a:extLst>
              <a:ext uri="{FF2B5EF4-FFF2-40B4-BE49-F238E27FC236}">
                <a16:creationId xmlns:a16="http://schemas.microsoft.com/office/drawing/2014/main" id="{FD9ECA4E-F39F-485E-A6E9-87456791B9F8}"/>
              </a:ext>
            </a:extLst>
          </p:cNvPr>
          <p:cNvSpPr>
            <a:spLocks noGrp="1"/>
          </p:cNvSpPr>
          <p:nvPr>
            <p:ph type="pic" sz="quarter" idx="11"/>
          </p:nvPr>
        </p:nvSpPr>
        <p:spPr>
          <a:xfrm>
            <a:off x="-15226" y="4826811"/>
            <a:ext cx="7940646"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Tree>
    <p:extLst>
      <p:ext uri="{BB962C8B-B14F-4D97-AF65-F5344CB8AC3E}">
        <p14:creationId xmlns:p14="http://schemas.microsoft.com/office/powerpoint/2010/main" val="33358837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7CDA6-3A63-4EF9-90A8-3F248CC7EA93}"/>
              </a:ext>
            </a:extLst>
          </p:cNvPr>
          <p:cNvSpPr>
            <a:spLocks noGrp="1"/>
          </p:cNvSpPr>
          <p:nvPr>
            <p:ph type="ctrTitle"/>
          </p:nvPr>
        </p:nvSpPr>
        <p:spPr>
          <a:xfrm>
            <a:off x="838200" y="868362"/>
            <a:ext cx="5690616" cy="2387600"/>
          </a:xfrm>
        </p:spPr>
        <p:txBody>
          <a:bodyPr anchor="b"/>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67AA0ADA-DA76-4DE0-BB33-B60AF7A4D7DD}"/>
              </a:ext>
            </a:extLst>
          </p:cNvPr>
          <p:cNvSpPr>
            <a:spLocks noGrp="1"/>
          </p:cNvSpPr>
          <p:nvPr>
            <p:ph type="subTitle" idx="1"/>
          </p:nvPr>
        </p:nvSpPr>
        <p:spPr>
          <a:xfrm>
            <a:off x="838200" y="3602038"/>
            <a:ext cx="7610856" cy="1345563"/>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61C5D77B-454D-416B-A3A7-1A57D54B1E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6F7B26-CD02-463C-9DF2-A15349D292C0}"/>
              </a:ext>
            </a:extLst>
          </p:cNvPr>
          <p:cNvSpPr>
            <a:spLocks noGrp="1"/>
          </p:cNvSpPr>
          <p:nvPr>
            <p:ph type="sldNum" sz="quarter" idx="12"/>
          </p:nvPr>
        </p:nvSpPr>
        <p:spPr/>
        <p:txBody>
          <a:bodyPr/>
          <a:lstStyle/>
          <a:p>
            <a:fld id="{6358EE78-369A-4A83-91BE-CE1CDBA0BAF0}" type="slidenum">
              <a:rPr lang="en-US" smtClean="0"/>
              <a:t>‹#›</a:t>
            </a:fld>
            <a:endParaRPr lang="en-US"/>
          </a:p>
        </p:txBody>
      </p:sp>
    </p:spTree>
    <p:extLst>
      <p:ext uri="{BB962C8B-B14F-4D97-AF65-F5344CB8AC3E}">
        <p14:creationId xmlns:p14="http://schemas.microsoft.com/office/powerpoint/2010/main" val="18577368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0E5E7-1140-4466-AAF1-058AEF3737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05570A-0401-4602-91D4-F09998AF8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3DB2B9E8-F693-456A-8F35-3BBDF9DE4F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AC81EC-B4C4-4791-9D2B-93E01F3004BD}"/>
              </a:ext>
            </a:extLst>
          </p:cNvPr>
          <p:cNvSpPr>
            <a:spLocks noGrp="1"/>
          </p:cNvSpPr>
          <p:nvPr>
            <p:ph type="sldNum" sz="quarter" idx="12"/>
          </p:nvPr>
        </p:nvSpPr>
        <p:spPr/>
        <p:txBody>
          <a:bodyPr/>
          <a:lstStyle/>
          <a:p>
            <a:fld id="{6358EE78-369A-4A83-91BE-CE1CDBA0BAF0}" type="slidenum">
              <a:rPr lang="en-US" smtClean="0"/>
              <a:t>‹#›</a:t>
            </a:fld>
            <a:endParaRPr lang="en-US"/>
          </a:p>
        </p:txBody>
      </p:sp>
    </p:spTree>
    <p:extLst>
      <p:ext uri="{BB962C8B-B14F-4D97-AF65-F5344CB8AC3E}">
        <p14:creationId xmlns:p14="http://schemas.microsoft.com/office/powerpoint/2010/main" val="40198576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79DFA-9467-49C8-858C-EE3D2A12626C}"/>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3707D5A5-9E56-437E-8F6D-5C6CE1C5473E}"/>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F6F1A7F6-CD15-4859-9A28-E26ED9369EC0}"/>
              </a:ext>
            </a:extLst>
          </p:cNvPr>
          <p:cNvSpPr>
            <a:spLocks noGrp="1"/>
          </p:cNvSpPr>
          <p:nvPr>
            <p:ph type="sldNum" sz="quarter" idx="11"/>
          </p:nvPr>
        </p:nvSpPr>
        <p:spPr/>
        <p:txBody>
          <a:bodyPr/>
          <a:lstStyle/>
          <a:p>
            <a:fld id="{6358EE78-369A-4A83-91BE-CE1CDBA0BAF0}" type="slidenum">
              <a:rPr lang="en-US" smtClean="0"/>
              <a:pPr/>
              <a:t>‹#›</a:t>
            </a:fld>
            <a:endParaRPr lang="en-US"/>
          </a:p>
        </p:txBody>
      </p:sp>
    </p:spTree>
    <p:extLst>
      <p:ext uri="{BB962C8B-B14F-4D97-AF65-F5344CB8AC3E}">
        <p14:creationId xmlns:p14="http://schemas.microsoft.com/office/powerpoint/2010/main" val="11634147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428ED-58A8-4239-839E-E8D4EBDC8DE9}"/>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Footer Placeholder 2">
            <a:extLst>
              <a:ext uri="{FF2B5EF4-FFF2-40B4-BE49-F238E27FC236}">
                <a16:creationId xmlns:a16="http://schemas.microsoft.com/office/drawing/2014/main" id="{4CEC2F68-93A2-4DFA-82A4-9F2C27589B6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A63D6105-ADB7-4961-AED5-CD3590221BB6}"/>
              </a:ext>
            </a:extLst>
          </p:cNvPr>
          <p:cNvSpPr>
            <a:spLocks noGrp="1"/>
          </p:cNvSpPr>
          <p:nvPr>
            <p:ph type="sldNum" sz="quarter" idx="11"/>
          </p:nvPr>
        </p:nvSpPr>
        <p:spPr/>
        <p:txBody>
          <a:bodyPr/>
          <a:lstStyle/>
          <a:p>
            <a:fld id="{6358EE78-369A-4A83-91BE-CE1CDBA0BAF0}" type="slidenum">
              <a:rPr lang="en-US" smtClean="0"/>
              <a:pPr/>
              <a:t>‹#›</a:t>
            </a:fld>
            <a:endParaRPr lang="en-US"/>
          </a:p>
        </p:txBody>
      </p:sp>
      <p:pic>
        <p:nvPicPr>
          <p:cNvPr id="6" name="Picture 5">
            <a:extLst>
              <a:ext uri="{FF2B5EF4-FFF2-40B4-BE49-F238E27FC236}">
                <a16:creationId xmlns:a16="http://schemas.microsoft.com/office/drawing/2014/main" id="{0DF6B9DF-A333-46E6-A0A9-DD70BADAA6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4556" y="5949496"/>
            <a:ext cx="1378487" cy="925286"/>
          </a:xfrm>
          <a:prstGeom prst="rect">
            <a:avLst/>
          </a:prstGeom>
        </p:spPr>
      </p:pic>
    </p:spTree>
    <p:extLst>
      <p:ext uri="{BB962C8B-B14F-4D97-AF65-F5344CB8AC3E}">
        <p14:creationId xmlns:p14="http://schemas.microsoft.com/office/powerpoint/2010/main" val="41540839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25ADA-DB87-46BF-9F2B-ADFC7FB782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4B385C6-AEFE-4C91-8507-45DB27E678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41BC11A7-5FC7-4224-B7F7-4EDF194101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3D908A-D469-4540-8CE9-5CE49F1B04DD}"/>
              </a:ext>
            </a:extLst>
          </p:cNvPr>
          <p:cNvSpPr>
            <a:spLocks noGrp="1"/>
          </p:cNvSpPr>
          <p:nvPr>
            <p:ph type="sldNum" sz="quarter" idx="12"/>
          </p:nvPr>
        </p:nvSpPr>
        <p:spPr/>
        <p:txBody>
          <a:bodyPr/>
          <a:lstStyle/>
          <a:p>
            <a:fld id="{6358EE78-369A-4A83-91BE-CE1CDBA0BAF0}" type="slidenum">
              <a:rPr lang="en-US" smtClean="0"/>
              <a:t>‹#›</a:t>
            </a:fld>
            <a:endParaRPr lang="en-US"/>
          </a:p>
        </p:txBody>
      </p:sp>
    </p:spTree>
    <p:extLst>
      <p:ext uri="{BB962C8B-B14F-4D97-AF65-F5344CB8AC3E}">
        <p14:creationId xmlns:p14="http://schemas.microsoft.com/office/powerpoint/2010/main" val="17350560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0BA5B-F9E8-4378-AE89-CF12FE545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9AC3F2-4ECF-490B-8CAD-C13F9EBC8FB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C64517-A81A-4117-8C5F-F9B4F7E131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4A28098-9A8A-463E-9E6E-8CDC212AF3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BA7AA9-CE30-42E8-AE21-94F0E85638F3}"/>
              </a:ext>
            </a:extLst>
          </p:cNvPr>
          <p:cNvSpPr>
            <a:spLocks noGrp="1"/>
          </p:cNvSpPr>
          <p:nvPr>
            <p:ph type="sldNum" sz="quarter" idx="12"/>
          </p:nvPr>
        </p:nvSpPr>
        <p:spPr/>
        <p:txBody>
          <a:bodyPr/>
          <a:lstStyle/>
          <a:p>
            <a:fld id="{6358EE78-369A-4A83-91BE-CE1CDBA0BAF0}" type="slidenum">
              <a:rPr lang="en-US" smtClean="0"/>
              <a:t>‹#›</a:t>
            </a:fld>
            <a:endParaRPr lang="en-US"/>
          </a:p>
        </p:txBody>
      </p:sp>
    </p:spTree>
    <p:extLst>
      <p:ext uri="{BB962C8B-B14F-4D97-AF65-F5344CB8AC3E}">
        <p14:creationId xmlns:p14="http://schemas.microsoft.com/office/powerpoint/2010/main" val="4300712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C0D7B-B6BE-4E5A-9593-BDA42BA1D81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BAAA538-8CB1-4E89-8225-EC4C14DE278C}"/>
              </a:ext>
            </a:extLst>
          </p:cNvPr>
          <p:cNvSpPr>
            <a:spLocks noGrp="1"/>
          </p:cNvSpPr>
          <p:nvPr>
            <p:ph type="body" idx="1" hasCustomPrompt="1"/>
          </p:nvPr>
        </p:nvSpPr>
        <p:spPr>
          <a:xfrm>
            <a:off x="839788" y="1681163"/>
            <a:ext cx="5157787"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ADB797-2364-413B-BA77-071973AE55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A04ED9-7AA6-4F16-B29C-75F8EDA329A0}"/>
              </a:ext>
            </a:extLst>
          </p:cNvPr>
          <p:cNvSpPr>
            <a:spLocks noGrp="1"/>
          </p:cNvSpPr>
          <p:nvPr>
            <p:ph type="body" sz="quarter" idx="3" hasCustomPrompt="1"/>
          </p:nvPr>
        </p:nvSpPr>
        <p:spPr>
          <a:xfrm>
            <a:off x="6172200" y="1681163"/>
            <a:ext cx="5183188"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5833D1-4AD9-46CD-8E76-4E250D2C9D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93EF02C-0234-4E37-9924-D83E2377DE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A1765FF-3ACD-42A3-92E7-C8BB71138E38}"/>
              </a:ext>
            </a:extLst>
          </p:cNvPr>
          <p:cNvSpPr>
            <a:spLocks noGrp="1"/>
          </p:cNvSpPr>
          <p:nvPr>
            <p:ph type="sldNum" sz="quarter" idx="12"/>
          </p:nvPr>
        </p:nvSpPr>
        <p:spPr/>
        <p:txBody>
          <a:bodyPr/>
          <a:lstStyle/>
          <a:p>
            <a:fld id="{6358EE78-369A-4A83-91BE-CE1CDBA0BAF0}" type="slidenum">
              <a:rPr lang="en-US" smtClean="0"/>
              <a:t>‹#›</a:t>
            </a:fld>
            <a:endParaRPr lang="en-US"/>
          </a:p>
        </p:txBody>
      </p:sp>
    </p:spTree>
    <p:extLst>
      <p:ext uri="{BB962C8B-B14F-4D97-AF65-F5344CB8AC3E}">
        <p14:creationId xmlns:p14="http://schemas.microsoft.com/office/powerpoint/2010/main" val="606557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39065-E044-493E-8F1C-8119865678A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934978D-33BA-403D-8FC3-C47546E6DC8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3105A3-A6FF-4549-A36D-69173C5D3113}"/>
              </a:ext>
            </a:extLst>
          </p:cNvPr>
          <p:cNvSpPr>
            <a:spLocks noGrp="1"/>
          </p:cNvSpPr>
          <p:nvPr>
            <p:ph type="sldNum" sz="quarter" idx="12"/>
          </p:nvPr>
        </p:nvSpPr>
        <p:spPr/>
        <p:txBody>
          <a:bodyPr/>
          <a:lstStyle/>
          <a:p>
            <a:fld id="{6358EE78-369A-4A83-91BE-CE1CDBA0BAF0}" type="slidenum">
              <a:rPr lang="en-US" smtClean="0"/>
              <a:t>‹#›</a:t>
            </a:fld>
            <a:endParaRPr lang="en-US"/>
          </a:p>
        </p:txBody>
      </p:sp>
    </p:spTree>
    <p:extLst>
      <p:ext uri="{BB962C8B-B14F-4D97-AF65-F5344CB8AC3E}">
        <p14:creationId xmlns:p14="http://schemas.microsoft.com/office/powerpoint/2010/main" val="20793735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5456E-15BD-4E95-BF74-A57EB11CE4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2B00973-9414-4195-AFFA-FDF3C5ED56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4E100E-64B7-4154-9E98-5055506FAA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9D7031C6-8040-4518-AA08-9C8B25CBF9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38A73A-FCC1-4DD0-A99F-031D84582DC9}"/>
              </a:ext>
            </a:extLst>
          </p:cNvPr>
          <p:cNvSpPr>
            <a:spLocks noGrp="1"/>
          </p:cNvSpPr>
          <p:nvPr>
            <p:ph type="sldNum" sz="quarter" idx="12"/>
          </p:nvPr>
        </p:nvSpPr>
        <p:spPr/>
        <p:txBody>
          <a:bodyPr/>
          <a:lstStyle/>
          <a:p>
            <a:fld id="{6358EE78-369A-4A83-91BE-CE1CDBA0BAF0}" type="slidenum">
              <a:rPr lang="en-US" smtClean="0"/>
              <a:t>‹#›</a:t>
            </a:fld>
            <a:endParaRPr lang="en-US"/>
          </a:p>
        </p:txBody>
      </p:sp>
    </p:spTree>
    <p:extLst>
      <p:ext uri="{BB962C8B-B14F-4D97-AF65-F5344CB8AC3E}">
        <p14:creationId xmlns:p14="http://schemas.microsoft.com/office/powerpoint/2010/main" val="139197097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7F400-F817-4752-8358-DA3E821F8417}"/>
              </a:ext>
            </a:extLst>
          </p:cNvPr>
          <p:cNvSpPr>
            <a:spLocks noGrp="1"/>
          </p:cNvSpPr>
          <p:nvPr>
            <p:ph type="title"/>
          </p:nvPr>
        </p:nvSpPr>
        <p:spPr>
          <a:xfrm>
            <a:off x="839788" y="457200"/>
            <a:ext cx="3932237" cy="1600200"/>
          </a:xfrm>
        </p:spPr>
        <p:txBody>
          <a:bodyPr anchor="b"/>
          <a:lstStyle>
            <a:lvl1pPr>
              <a:defRPr sz="32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0DA055F7-C12F-43AE-9EDE-B31664369C82}"/>
              </a:ext>
            </a:extLst>
          </p:cNvPr>
          <p:cNvSpPr>
            <a:spLocks noGrp="1"/>
          </p:cNvSpPr>
          <p:nvPr>
            <p:ph type="pic" idx="1"/>
          </p:nvPr>
        </p:nvSpPr>
        <p:spPr>
          <a:xfrm>
            <a:off x="5183188" y="987425"/>
            <a:ext cx="6172200" cy="4873625"/>
          </a:xfrm>
        </p:spPr>
        <p:txBody>
          <a:bodyPr/>
          <a:lstStyle>
            <a:lvl1pPr marL="0" indent="0">
              <a:buNone/>
              <a:defRPr sz="3200">
                <a:latin typeface="Segoe UI Semibold" panose="020B0702040204020203" pitchFamily="34" charset="0"/>
                <a:cs typeface="Segoe UI Semibold" panose="020B0702040204020203"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690BB4-AC10-46DC-8560-B6569A27ED23}"/>
              </a:ext>
            </a:extLst>
          </p:cNvPr>
          <p:cNvSpPr>
            <a:spLocks noGrp="1"/>
          </p:cNvSpPr>
          <p:nvPr>
            <p:ph type="body" sz="half" idx="2"/>
          </p:nvPr>
        </p:nvSpPr>
        <p:spPr>
          <a:xfrm>
            <a:off x="839788" y="2057400"/>
            <a:ext cx="3932237" cy="3811588"/>
          </a:xfrm>
        </p:spPr>
        <p:txBody>
          <a:bodyPr/>
          <a:lstStyle>
            <a:lvl1pPr marL="0" indent="0">
              <a:buNone/>
              <a:defRPr sz="1600">
                <a:latin typeface="Segoe UI Semibold" panose="020B0702040204020203" pitchFamily="34" charset="0"/>
                <a:cs typeface="Segoe UI Semibold" panose="020B07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C377BF9F-CAEB-40D4-9F5B-7376D5E08D38}"/>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7" name="Slide Number Placeholder 6">
            <a:extLst>
              <a:ext uri="{FF2B5EF4-FFF2-40B4-BE49-F238E27FC236}">
                <a16:creationId xmlns:a16="http://schemas.microsoft.com/office/drawing/2014/main" id="{AFE5658A-246E-4483-AEAE-E16FEAFCD933}"/>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Tree>
    <p:extLst>
      <p:ext uri="{BB962C8B-B14F-4D97-AF65-F5344CB8AC3E}">
        <p14:creationId xmlns:p14="http://schemas.microsoft.com/office/powerpoint/2010/main" val="196573034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70F12-9160-4CDF-9D28-FC10410068E5}"/>
              </a:ext>
            </a:extLst>
          </p:cNvPr>
          <p:cNvSpPr>
            <a:spLocks noGrp="1"/>
          </p:cNvSpPr>
          <p:nvPr>
            <p:ph type="title"/>
          </p:nvPr>
        </p:nvSpPr>
        <p:spPr/>
        <p:txBody>
          <a:bodyPr/>
          <a:lstStyle>
            <a:lvl1pPr>
              <a:defRPr>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5DA7DE91-3152-44C6-9E93-BB0C12651A43}"/>
              </a:ext>
            </a:extLst>
          </p:cNvPr>
          <p:cNvSpPr>
            <a:spLocks noGrp="1"/>
          </p:cNvSpPr>
          <p:nvPr>
            <p:ph type="body" orient="vert" idx="1"/>
          </p:nvPr>
        </p:nvSpPr>
        <p:spPr/>
        <p:txBody>
          <a:bodyPr vert="eaVert"/>
          <a:lstStyle>
            <a:lvl1pPr>
              <a:defRPr>
                <a:latin typeface="Segoe UI Semibold" panose="020B0702040204020203" pitchFamily="34" charset="0"/>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vl3pPr>
              <a:defRPr>
                <a:latin typeface="Segoe UI Semibold" panose="020B0702040204020203" pitchFamily="34" charset="0"/>
                <a:cs typeface="Segoe UI Semibold" panose="020B0702040204020203" pitchFamily="34" charset="0"/>
              </a:defRPr>
            </a:lvl3pPr>
            <a:lvl4pPr>
              <a:defRPr>
                <a:latin typeface="Segoe UI Semibold" panose="020B0702040204020203" pitchFamily="34" charset="0"/>
                <a:cs typeface="Segoe UI Semibold" panose="020B0702040204020203" pitchFamily="34" charset="0"/>
              </a:defRPr>
            </a:lvl4pPr>
            <a:lvl5pPr>
              <a:defRPr>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84FF1BB-E49E-4B80-B6DB-2B95C8AF1BFC}"/>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04E996A1-DD61-4016-AE82-64B1045617E6}"/>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Tree>
    <p:extLst>
      <p:ext uri="{BB962C8B-B14F-4D97-AF65-F5344CB8AC3E}">
        <p14:creationId xmlns:p14="http://schemas.microsoft.com/office/powerpoint/2010/main" val="24544909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A690CA-CFC4-48A9-97D4-75874123FD11}"/>
              </a:ext>
            </a:extLst>
          </p:cNvPr>
          <p:cNvSpPr>
            <a:spLocks noGrp="1"/>
          </p:cNvSpPr>
          <p:nvPr>
            <p:ph type="title" orient="vert"/>
          </p:nvPr>
        </p:nvSpPr>
        <p:spPr>
          <a:xfrm>
            <a:off x="8724900" y="365125"/>
            <a:ext cx="2628900" cy="5811838"/>
          </a:xfrm>
        </p:spPr>
        <p:txBody>
          <a:bodyPr vert="eaVert"/>
          <a:lstStyle>
            <a:lvl1pPr>
              <a:defRPr>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D67EE303-2C17-4DB5-BE5D-88DC7642685E}"/>
              </a:ext>
            </a:extLst>
          </p:cNvPr>
          <p:cNvSpPr>
            <a:spLocks noGrp="1"/>
          </p:cNvSpPr>
          <p:nvPr>
            <p:ph type="body" orient="vert" idx="1"/>
          </p:nvPr>
        </p:nvSpPr>
        <p:spPr>
          <a:xfrm>
            <a:off x="838200" y="365125"/>
            <a:ext cx="7734300" cy="5811838"/>
          </a:xfrm>
        </p:spPr>
        <p:txBody>
          <a:bodyPr vert="eaVert"/>
          <a:lstStyle>
            <a:lvl1pPr>
              <a:defRPr>
                <a:latin typeface="Segoe UI Semibold" panose="020B0702040204020203" pitchFamily="34" charset="0"/>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vl3pPr>
              <a:defRPr>
                <a:latin typeface="Segoe UI Semibold" panose="020B0702040204020203" pitchFamily="34" charset="0"/>
                <a:cs typeface="Segoe UI Semibold" panose="020B0702040204020203" pitchFamily="34" charset="0"/>
              </a:defRPr>
            </a:lvl3pPr>
            <a:lvl4pPr>
              <a:defRPr>
                <a:latin typeface="Segoe UI Semibold" panose="020B0702040204020203" pitchFamily="34" charset="0"/>
                <a:cs typeface="Segoe UI Semibold" panose="020B0702040204020203" pitchFamily="34" charset="0"/>
              </a:defRPr>
            </a:lvl4pPr>
            <a:lvl5pPr>
              <a:defRPr>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317C69-5AF4-4521-9402-A3C85E008920}"/>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B2A83E35-FFFB-4755-A26A-2816BB6E9C61}"/>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Tree>
    <p:extLst>
      <p:ext uri="{BB962C8B-B14F-4D97-AF65-F5344CB8AC3E}">
        <p14:creationId xmlns:p14="http://schemas.microsoft.com/office/powerpoint/2010/main" val="6781939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64163" y="810751"/>
            <a:ext cx="11365688" cy="680198"/>
          </a:xfrm>
          <a:prstGeom prst="rect">
            <a:avLst/>
          </a:prstGeom>
        </p:spPr>
        <p:txBody>
          <a:bodyPr vert="horz" lIns="91440" tIns="45720" rIns="91440" bIns="45720" rtlCol="0" anchor="ctr">
            <a:noAutofit/>
          </a:bodyPr>
          <a:lstStyle>
            <a:lvl1pPr>
              <a:defRPr lang="en-US" sz="4000" b="1">
                <a:solidFill>
                  <a:schemeClr val="tx1"/>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4" name="Triangle 3">
            <a:extLst>
              <a:ext uri="{FF2B5EF4-FFF2-40B4-BE49-F238E27FC236}">
                <a16:creationId xmlns:a16="http://schemas.microsoft.com/office/drawing/2014/main" id="{F5E6F0E6-329E-504D-BE1D-490C7D9DDDA9}"/>
              </a:ext>
            </a:extLst>
          </p:cNvPr>
          <p:cNvSpPr/>
          <p:nvPr userDrawn="1"/>
        </p:nvSpPr>
        <p:spPr>
          <a:xfrm rot="5400000">
            <a:off x="7732466" y="-3180345"/>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25" name="Triangle 3">
            <a:extLst>
              <a:ext uri="{FF2B5EF4-FFF2-40B4-BE49-F238E27FC236}">
                <a16:creationId xmlns:a16="http://schemas.microsoft.com/office/drawing/2014/main" id="{1DBB3EA4-6323-2C48-983C-11D4FA942BC5}"/>
              </a:ext>
            </a:extLst>
          </p:cNvPr>
          <p:cNvSpPr/>
          <p:nvPr userDrawn="1"/>
        </p:nvSpPr>
        <p:spPr>
          <a:xfrm rot="16200000">
            <a:off x="3140589" y="2398468"/>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7" name="Text Placeholder 29">
            <a:extLst>
              <a:ext uri="{FF2B5EF4-FFF2-40B4-BE49-F238E27FC236}">
                <a16:creationId xmlns:a16="http://schemas.microsoft.com/office/drawing/2014/main" id="{51CB258D-E52B-0641-BB93-DE3C11B272B5}"/>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accent6">
                    <a:lumMod val="85000"/>
                    <a:lumOff val="15000"/>
                  </a:schemeClr>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547673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64163" y="810751"/>
            <a:ext cx="11365688" cy="680198"/>
          </a:xfrm>
          <a:prstGeom prst="rect">
            <a:avLst/>
          </a:prstGeom>
        </p:spPr>
        <p:txBody>
          <a:bodyPr vert="horz" lIns="91440" tIns="45720" rIns="91440" bIns="45720" rtlCol="0" anchor="ctr">
            <a:noAutofit/>
          </a:bodyPr>
          <a:lstStyle>
            <a:lvl1pPr>
              <a:defRPr lang="en-US" sz="4000" b="1">
                <a:solidFill>
                  <a:schemeClr val="tx1"/>
                </a:solidFill>
                <a:latin typeface="Segoe UI Semibold" panose="020B0702040204020203" pitchFamily="34" charset="0"/>
                <a:cs typeface="Segoe UI Semibold" panose="020B0702040204020203" pitchFamily="34" charset="0"/>
              </a:defRPr>
            </a:lvl1pPr>
          </a:lstStyle>
          <a:p>
            <a:pPr marL="0" lvl="0"/>
            <a:r>
              <a:rPr lang="en-US"/>
              <a:t>Add a photo to the bottom green triangle here</a:t>
            </a:r>
          </a:p>
        </p:txBody>
      </p:sp>
      <p:sp>
        <p:nvSpPr>
          <p:cNvPr id="4" name="Triangle 3">
            <a:extLst>
              <a:ext uri="{FF2B5EF4-FFF2-40B4-BE49-F238E27FC236}">
                <a16:creationId xmlns:a16="http://schemas.microsoft.com/office/drawing/2014/main" id="{F5E6F0E6-329E-504D-BE1D-490C7D9DDDA9}"/>
              </a:ext>
            </a:extLst>
          </p:cNvPr>
          <p:cNvSpPr/>
          <p:nvPr userDrawn="1"/>
        </p:nvSpPr>
        <p:spPr>
          <a:xfrm rot="5400000">
            <a:off x="7732466" y="-3180345"/>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10" name="Picture Placeholder 9">
            <a:extLst>
              <a:ext uri="{FF2B5EF4-FFF2-40B4-BE49-F238E27FC236}">
                <a16:creationId xmlns:a16="http://schemas.microsoft.com/office/drawing/2014/main" id="{99E79421-32C7-F54A-8BEE-55B861998C85}"/>
              </a:ext>
            </a:extLst>
          </p:cNvPr>
          <p:cNvSpPr>
            <a:spLocks noGrp="1"/>
          </p:cNvSpPr>
          <p:nvPr>
            <p:ph type="pic" sz="quarter" idx="10"/>
          </p:nvPr>
        </p:nvSpPr>
        <p:spPr>
          <a:xfrm>
            <a:off x="-13447" y="5539056"/>
            <a:ext cx="7639878" cy="1318944"/>
          </a:xfrm>
          <a:prstGeom prst="rtTriangle">
            <a:avLst/>
          </a:prstGeom>
          <a:solidFill>
            <a:schemeClr val="accent2"/>
          </a:solidFill>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7" name="Text Placeholder 29">
            <a:extLst>
              <a:ext uri="{FF2B5EF4-FFF2-40B4-BE49-F238E27FC236}">
                <a16:creationId xmlns:a16="http://schemas.microsoft.com/office/drawing/2014/main" id="{5A22196A-4B76-644B-917B-85AA0E9A71F1}"/>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accent6">
                    <a:lumMod val="85000"/>
                    <a:lumOff val="15000"/>
                  </a:schemeClr>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052097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77FA9-8DAC-24C2-4499-C9A4FF5596A2}"/>
              </a:ext>
            </a:extLst>
          </p:cNvPr>
          <p:cNvSpPr>
            <a:spLocks noGrp="1"/>
          </p:cNvSpPr>
          <p:nvPr>
            <p:ph type="ctrTitle"/>
          </p:nvPr>
        </p:nvSpPr>
        <p:spPr>
          <a:xfrm>
            <a:off x="1524000" y="1663304"/>
            <a:ext cx="9144000" cy="1846659"/>
          </a:xfrm>
        </p:spPr>
        <p:txBody>
          <a:bodyPr anchor="b"/>
          <a:lstStyle>
            <a:lvl1pPr algn="ctr">
              <a:defRPr sz="6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1EFF8372-B5C0-7638-7176-D477BB088742}"/>
              </a:ext>
            </a:extLst>
          </p:cNvPr>
          <p:cNvSpPr>
            <a:spLocks noGrp="1"/>
          </p:cNvSpPr>
          <p:nvPr>
            <p:ph type="subTitle" idx="1"/>
          </p:nvPr>
        </p:nvSpPr>
        <p:spPr>
          <a:xfrm>
            <a:off x="1524000" y="3602038"/>
            <a:ext cx="9144000" cy="369332"/>
          </a:xfrm>
        </p:spPr>
        <p:txBody>
          <a:bodyPr/>
          <a:lstStyle>
            <a:lvl1pPr marL="0" indent="0" algn="ctr">
              <a:buNone/>
              <a:defRPr sz="2400">
                <a:latin typeface="Segoe UI Semibold" panose="020B0702040204020203" pitchFamily="34" charset="0"/>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82325207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15_Blank">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BEEF6323-EBBF-43E2-909A-6EC4E7F09016}"/>
              </a:ext>
            </a:extLst>
          </p:cNvPr>
          <p:cNvCxnSpPr>
            <a:cxnSpLocks/>
          </p:cNvCxnSpPr>
          <p:nvPr/>
        </p:nvCxnSpPr>
        <p:spPr>
          <a:xfrm flipH="1">
            <a:off x="2420143" y="1475044"/>
            <a:ext cx="4937727"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EDDA0B20-6EEF-4523-9EB5-B0625BB16E67}"/>
              </a:ext>
            </a:extLst>
          </p:cNvPr>
          <p:cNvSpPr/>
          <p:nvPr/>
        </p:nvSpPr>
        <p:spPr>
          <a:xfrm>
            <a:off x="3"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 name="Title 1">
            <a:extLst>
              <a:ext uri="{FF2B5EF4-FFF2-40B4-BE49-F238E27FC236}">
                <a16:creationId xmlns:a16="http://schemas.microsoft.com/office/drawing/2014/main" id="{3A5049E4-9EF9-4CF5-94FF-8C842216715C}"/>
              </a:ext>
            </a:extLst>
          </p:cNvPr>
          <p:cNvSpPr>
            <a:spLocks noGrp="1"/>
          </p:cNvSpPr>
          <p:nvPr>
            <p:ph type="title"/>
          </p:nvPr>
        </p:nvSpPr>
        <p:spPr>
          <a:xfrm>
            <a:off x="2420142" y="548006"/>
            <a:ext cx="7832569" cy="800734"/>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0" name="Text Placeholder 29">
            <a:extLst>
              <a:ext uri="{FF2B5EF4-FFF2-40B4-BE49-F238E27FC236}">
                <a16:creationId xmlns:a16="http://schemas.microsoft.com/office/drawing/2014/main" id="{11277A9F-F63E-4E99-BDF9-413A8FC3B441}"/>
              </a:ext>
            </a:extLst>
          </p:cNvPr>
          <p:cNvSpPr>
            <a:spLocks noGrp="1"/>
          </p:cNvSpPr>
          <p:nvPr>
            <p:ph type="body" sz="quarter" idx="13"/>
          </p:nvPr>
        </p:nvSpPr>
        <p:spPr>
          <a:xfrm>
            <a:off x="2420141" y="1687971"/>
            <a:ext cx="9147019" cy="2607146"/>
          </a:xfrm>
        </p:spPr>
        <p:txBody>
          <a:bodyPr>
            <a:normAutofit/>
          </a:bodyPr>
          <a:lstStyle>
            <a:lvl1pPr algn="l">
              <a:defRPr sz="2000">
                <a:latin typeface="Segoe UI Semibold" panose="020B0702040204020203" pitchFamily="34" charset="0"/>
                <a:cs typeface="Segoe UI Semibold" panose="020B0702040204020203" pitchFamily="34" charset="0"/>
              </a:defRPr>
            </a:lvl1pPr>
            <a:lvl2pPr algn="l">
              <a:defRPr sz="2000">
                <a:latin typeface="Segoe UI Semibold" panose="020B0702040204020203" pitchFamily="34" charset="0"/>
                <a:cs typeface="Segoe UI Semibold" panose="020B0702040204020203" pitchFamily="34" charset="0"/>
              </a:defRPr>
            </a:lvl2pPr>
            <a:lvl3pPr algn="l">
              <a:defRPr sz="2000">
                <a:latin typeface="Segoe UI Semibold" panose="020B0702040204020203" pitchFamily="34" charset="0"/>
                <a:cs typeface="Segoe UI Semibold" panose="020B0702040204020203" pitchFamily="34" charset="0"/>
              </a:defRPr>
            </a:lvl3pPr>
            <a:lvl4pPr algn="l">
              <a:defRPr sz="2000">
                <a:latin typeface="Segoe UI Semibold" panose="020B0702040204020203" pitchFamily="34" charset="0"/>
                <a:cs typeface="Segoe UI Semibold" panose="020B0702040204020203" pitchFamily="34" charset="0"/>
              </a:defRPr>
            </a:lvl4pPr>
            <a:lvl5pPr algn="l">
              <a:defRPr sz="20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40380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12" name="Isosceles Triangle 15">
            <a:extLst>
              <a:ext uri="{FF2B5EF4-FFF2-40B4-BE49-F238E27FC236}">
                <a16:creationId xmlns:a16="http://schemas.microsoft.com/office/drawing/2014/main" id="{8D577191-9F4A-4B42-9047-0EF44B00A83D}"/>
              </a:ext>
            </a:extLst>
          </p:cNvPr>
          <p:cNvSpPr/>
          <p:nvPr/>
        </p:nvSpPr>
        <p:spPr>
          <a:xfrm flipH="1">
            <a:off x="-19400" y="4858074"/>
            <a:ext cx="8089263" cy="2125254"/>
          </a:xfrm>
          <a:custGeom>
            <a:avLst/>
            <a:gdLst>
              <a:gd name="connsiteX0" fmla="*/ 0 w 5269794"/>
              <a:gd name="connsiteY0" fmla="*/ 1664962 h 1664962"/>
              <a:gd name="connsiteX1" fmla="*/ 2634897 w 5269794"/>
              <a:gd name="connsiteY1" fmla="*/ 0 h 1664962"/>
              <a:gd name="connsiteX2" fmla="*/ 5269794 w 5269794"/>
              <a:gd name="connsiteY2" fmla="*/ 1664962 h 1664962"/>
              <a:gd name="connsiteX3" fmla="*/ 0 w 5269794"/>
              <a:gd name="connsiteY3" fmla="*/ 1664962 h 1664962"/>
              <a:gd name="connsiteX0" fmla="*/ 0 w 5435247"/>
              <a:gd name="connsiteY0" fmla="*/ 2350762 h 2350762"/>
              <a:gd name="connsiteX1" fmla="*/ 5435247 w 5435247"/>
              <a:gd name="connsiteY1" fmla="*/ 0 h 2350762"/>
              <a:gd name="connsiteX2" fmla="*/ 5269794 w 5435247"/>
              <a:gd name="connsiteY2" fmla="*/ 2350762 h 2350762"/>
              <a:gd name="connsiteX3" fmla="*/ 0 w 5435247"/>
              <a:gd name="connsiteY3" fmla="*/ 2350762 h 2350762"/>
              <a:gd name="connsiteX0" fmla="*/ 0 w 5450769"/>
              <a:gd name="connsiteY0" fmla="*/ 2350762 h 2465062"/>
              <a:gd name="connsiteX1" fmla="*/ 5435247 w 5450769"/>
              <a:gd name="connsiteY1" fmla="*/ 0 h 2465062"/>
              <a:gd name="connsiteX2" fmla="*/ 5450769 w 5450769"/>
              <a:gd name="connsiteY2" fmla="*/ 2465062 h 2465062"/>
              <a:gd name="connsiteX3" fmla="*/ 0 w 5450769"/>
              <a:gd name="connsiteY3" fmla="*/ 2350762 h 2465062"/>
              <a:gd name="connsiteX0" fmla="*/ 0 w 5435247"/>
              <a:gd name="connsiteY0" fmla="*/ 2350762 h 2474587"/>
              <a:gd name="connsiteX1" fmla="*/ 5435247 w 5435247"/>
              <a:gd name="connsiteY1" fmla="*/ 0 h 2474587"/>
              <a:gd name="connsiteX2" fmla="*/ 5431719 w 5435247"/>
              <a:gd name="connsiteY2" fmla="*/ 2474587 h 2474587"/>
              <a:gd name="connsiteX3" fmla="*/ 0 w 5435247"/>
              <a:gd name="connsiteY3" fmla="*/ 2350762 h 2474587"/>
              <a:gd name="connsiteX0" fmla="*/ 0 w 5416197"/>
              <a:gd name="connsiteY0" fmla="*/ 2474587 h 2474587"/>
              <a:gd name="connsiteX1" fmla="*/ 5416197 w 5416197"/>
              <a:gd name="connsiteY1" fmla="*/ 0 h 2474587"/>
              <a:gd name="connsiteX2" fmla="*/ 5412669 w 5416197"/>
              <a:gd name="connsiteY2" fmla="*/ 2474587 h 2474587"/>
              <a:gd name="connsiteX3" fmla="*/ 0 w 5416197"/>
              <a:gd name="connsiteY3" fmla="*/ 2474587 h 2474587"/>
              <a:gd name="connsiteX0" fmla="*/ 0 w 5435247"/>
              <a:gd name="connsiteY0" fmla="*/ 2503162 h 2503162"/>
              <a:gd name="connsiteX1" fmla="*/ 5435247 w 5435247"/>
              <a:gd name="connsiteY1" fmla="*/ 0 h 2503162"/>
              <a:gd name="connsiteX2" fmla="*/ 5412669 w 5435247"/>
              <a:gd name="connsiteY2" fmla="*/ 2503162 h 2503162"/>
              <a:gd name="connsiteX3" fmla="*/ 0 w 5435247"/>
              <a:gd name="connsiteY3" fmla="*/ 2503162 h 2503162"/>
              <a:gd name="connsiteX0" fmla="*/ 0 w 5412669"/>
              <a:gd name="connsiteY0" fmla="*/ 2484112 h 2484112"/>
              <a:gd name="connsiteX1" fmla="*/ 5368572 w 5412669"/>
              <a:gd name="connsiteY1" fmla="*/ 0 h 2484112"/>
              <a:gd name="connsiteX2" fmla="*/ 5412669 w 5412669"/>
              <a:gd name="connsiteY2" fmla="*/ 2484112 h 2484112"/>
              <a:gd name="connsiteX3" fmla="*/ 0 w 5412669"/>
              <a:gd name="connsiteY3" fmla="*/ 2484112 h 2484112"/>
              <a:gd name="connsiteX0" fmla="*/ 0 w 5416197"/>
              <a:gd name="connsiteY0" fmla="*/ 2465062 h 2465062"/>
              <a:gd name="connsiteX1" fmla="*/ 5416197 w 5416197"/>
              <a:gd name="connsiteY1" fmla="*/ 0 h 2465062"/>
              <a:gd name="connsiteX2" fmla="*/ 5412669 w 5416197"/>
              <a:gd name="connsiteY2" fmla="*/ 2465062 h 2465062"/>
              <a:gd name="connsiteX3" fmla="*/ 0 w 5416197"/>
              <a:gd name="connsiteY3" fmla="*/ 2465062 h 2465062"/>
              <a:gd name="connsiteX0" fmla="*/ 0 w 5416197"/>
              <a:gd name="connsiteY0" fmla="*/ 2465062 h 2465062"/>
              <a:gd name="connsiteX1" fmla="*/ 5416197 w 5416197"/>
              <a:gd name="connsiteY1" fmla="*/ 0 h 2465062"/>
              <a:gd name="connsiteX2" fmla="*/ 5307894 w 5416197"/>
              <a:gd name="connsiteY2" fmla="*/ 2407912 h 2465062"/>
              <a:gd name="connsiteX3" fmla="*/ 0 w 5416197"/>
              <a:gd name="connsiteY3" fmla="*/ 2465062 h 2465062"/>
              <a:gd name="connsiteX0" fmla="*/ 0 w 5416197"/>
              <a:gd name="connsiteY0" fmla="*/ 2465062 h 2465062"/>
              <a:gd name="connsiteX1" fmla="*/ 5416197 w 5416197"/>
              <a:gd name="connsiteY1" fmla="*/ 0 h 2465062"/>
              <a:gd name="connsiteX2" fmla="*/ 5384094 w 5416197"/>
              <a:gd name="connsiteY2" fmla="*/ 2455537 h 2465062"/>
              <a:gd name="connsiteX3" fmla="*/ 0 w 5416197"/>
              <a:gd name="connsiteY3" fmla="*/ 2465062 h 2465062"/>
              <a:gd name="connsiteX0" fmla="*/ 0 w 5416197"/>
              <a:gd name="connsiteY0" fmla="*/ 2465062 h 2465062"/>
              <a:gd name="connsiteX1" fmla="*/ 5416197 w 5416197"/>
              <a:gd name="connsiteY1" fmla="*/ 0 h 2465062"/>
              <a:gd name="connsiteX2" fmla="*/ 5307894 w 5416197"/>
              <a:gd name="connsiteY2" fmla="*/ 2350762 h 2465062"/>
              <a:gd name="connsiteX3" fmla="*/ 0 w 5416197"/>
              <a:gd name="connsiteY3" fmla="*/ 2465062 h 2465062"/>
              <a:gd name="connsiteX0" fmla="*/ 0 w 5416197"/>
              <a:gd name="connsiteY0" fmla="*/ 2465062 h 2474587"/>
              <a:gd name="connsiteX1" fmla="*/ 5416197 w 5416197"/>
              <a:gd name="connsiteY1" fmla="*/ 0 h 2474587"/>
              <a:gd name="connsiteX2" fmla="*/ 5403144 w 5416197"/>
              <a:gd name="connsiteY2" fmla="*/ 2474587 h 2474587"/>
              <a:gd name="connsiteX3" fmla="*/ 0 w 5416197"/>
              <a:gd name="connsiteY3" fmla="*/ 2465062 h 2474587"/>
              <a:gd name="connsiteX0" fmla="*/ 0 w 5416197"/>
              <a:gd name="connsiteY0" fmla="*/ 2388862 h 2398387"/>
              <a:gd name="connsiteX1" fmla="*/ 5416197 w 5416197"/>
              <a:gd name="connsiteY1" fmla="*/ 0 h 2398387"/>
              <a:gd name="connsiteX2" fmla="*/ 5403144 w 5416197"/>
              <a:gd name="connsiteY2" fmla="*/ 2398387 h 2398387"/>
              <a:gd name="connsiteX3" fmla="*/ 0 w 5416197"/>
              <a:gd name="connsiteY3" fmla="*/ 2388862 h 2398387"/>
              <a:gd name="connsiteX0" fmla="*/ 0 w 6419578"/>
              <a:gd name="connsiteY0" fmla="*/ 2305735 h 2398387"/>
              <a:gd name="connsiteX1" fmla="*/ 6419578 w 6419578"/>
              <a:gd name="connsiteY1" fmla="*/ 0 h 2398387"/>
              <a:gd name="connsiteX2" fmla="*/ 6406525 w 6419578"/>
              <a:gd name="connsiteY2" fmla="*/ 2398387 h 2398387"/>
              <a:gd name="connsiteX3" fmla="*/ 0 w 6419578"/>
              <a:gd name="connsiteY3" fmla="*/ 2305735 h 2398387"/>
              <a:gd name="connsiteX0" fmla="*/ 0 w 6438509"/>
              <a:gd name="connsiteY0" fmla="*/ 1711968 h 1804620"/>
              <a:gd name="connsiteX1" fmla="*/ 6438509 w 6438509"/>
              <a:gd name="connsiteY1" fmla="*/ 0 h 1804620"/>
              <a:gd name="connsiteX2" fmla="*/ 6406525 w 6438509"/>
              <a:gd name="connsiteY2" fmla="*/ 1804620 h 1804620"/>
              <a:gd name="connsiteX3" fmla="*/ 0 w 6438509"/>
              <a:gd name="connsiteY3" fmla="*/ 1711968 h 1804620"/>
              <a:gd name="connsiteX0" fmla="*/ 0 w 6447975"/>
              <a:gd name="connsiteY0" fmla="*/ 2032602 h 2125254"/>
              <a:gd name="connsiteX1" fmla="*/ 6447975 w 6447975"/>
              <a:gd name="connsiteY1" fmla="*/ 0 h 2125254"/>
              <a:gd name="connsiteX2" fmla="*/ 6406525 w 6447975"/>
              <a:gd name="connsiteY2" fmla="*/ 2125254 h 2125254"/>
              <a:gd name="connsiteX3" fmla="*/ 0 w 6447975"/>
              <a:gd name="connsiteY3" fmla="*/ 2032602 h 2125254"/>
              <a:gd name="connsiteX0" fmla="*/ 0 w 6447975"/>
              <a:gd name="connsiteY0" fmla="*/ 2032602 h 2125254"/>
              <a:gd name="connsiteX1" fmla="*/ 6447975 w 6447975"/>
              <a:gd name="connsiteY1" fmla="*/ 0 h 2125254"/>
              <a:gd name="connsiteX2" fmla="*/ 6447975 w 6447975"/>
              <a:gd name="connsiteY2" fmla="*/ 2125254 h 2125254"/>
              <a:gd name="connsiteX3" fmla="*/ 0 w 6447975"/>
              <a:gd name="connsiteY3" fmla="*/ 2032602 h 2125254"/>
            </a:gdLst>
            <a:ahLst/>
            <a:cxnLst>
              <a:cxn ang="0">
                <a:pos x="connsiteX0" y="connsiteY0"/>
              </a:cxn>
              <a:cxn ang="0">
                <a:pos x="connsiteX1" y="connsiteY1"/>
              </a:cxn>
              <a:cxn ang="0">
                <a:pos x="connsiteX2" y="connsiteY2"/>
              </a:cxn>
              <a:cxn ang="0">
                <a:pos x="connsiteX3" y="connsiteY3"/>
              </a:cxn>
            </a:cxnLst>
            <a:rect l="l" t="t" r="r" b="b"/>
            <a:pathLst>
              <a:path w="6447975" h="2125254">
                <a:moveTo>
                  <a:pt x="0" y="2032602"/>
                </a:moveTo>
                <a:lnTo>
                  <a:pt x="6447975" y="0"/>
                </a:lnTo>
                <a:lnTo>
                  <a:pt x="6447975" y="2125254"/>
                </a:lnTo>
                <a:lnTo>
                  <a:pt x="0" y="2032602"/>
                </a:lnTo>
                <a:close/>
              </a:path>
            </a:pathLst>
          </a:custGeom>
          <a:blipFill dpi="0" rotWithShape="1">
            <a:blip r:embed="rId2">
              <a:extLst>
                <a:ext uri="{28A0092B-C50C-407E-A947-70E740481C1C}">
                  <a14:useLocalDpi xmlns:a14="http://schemas.microsoft.com/office/drawing/2010/main" val="0"/>
                </a:ext>
              </a:extLst>
            </a:blip>
            <a:srcRect/>
            <a:stretch>
              <a:fillRect l="-4983" t="-66146" r="-32683" b="-14552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8" name="Picture Placeholder 27">
            <a:extLst>
              <a:ext uri="{FF2B5EF4-FFF2-40B4-BE49-F238E27FC236}">
                <a16:creationId xmlns:a16="http://schemas.microsoft.com/office/drawing/2014/main" id="{C6883D58-F7AB-4EB3-863F-24B8FA4307C6}"/>
              </a:ext>
            </a:extLst>
          </p:cNvPr>
          <p:cNvSpPr>
            <a:spLocks noGrp="1"/>
          </p:cNvSpPr>
          <p:nvPr>
            <p:ph type="pic" sz="quarter" idx="11"/>
          </p:nvPr>
        </p:nvSpPr>
        <p:spPr>
          <a:xfrm>
            <a:off x="-19401" y="4858075"/>
            <a:ext cx="8029289" cy="1999926"/>
          </a:xfrm>
          <a:prstGeom prst="triangle">
            <a:avLst>
              <a:gd name="adj" fmla="val 520"/>
            </a:avLst>
          </a:prstGeom>
        </p:spPr>
        <p:txBody>
          <a:bodyPr/>
          <a:lstStyle>
            <a:lvl1pPr>
              <a:defRPr>
                <a:latin typeface="Segoe UI Semibold" panose="020B0702040204020203" pitchFamily="34" charset="0"/>
                <a:cs typeface="Segoe UI Semibold" panose="020B0702040204020203" pitchFamily="34" charset="0"/>
              </a:defRPr>
            </a:lvl1pPr>
          </a:lstStyle>
          <a:p>
            <a:r>
              <a:rPr lang="en-US"/>
              <a:t>Click icon to add picture</a:t>
            </a:r>
          </a:p>
        </p:txBody>
      </p:sp>
      <p:sp>
        <p:nvSpPr>
          <p:cNvPr id="29" name="Isosceles Triangle 25">
            <a:extLst>
              <a:ext uri="{FF2B5EF4-FFF2-40B4-BE49-F238E27FC236}">
                <a16:creationId xmlns:a16="http://schemas.microsoft.com/office/drawing/2014/main" id="{9B64129C-DF8D-4129-8878-D5188B6C5AB9}"/>
              </a:ext>
            </a:extLst>
          </p:cNvPr>
          <p:cNvSpPr/>
          <p:nvPr/>
        </p:nvSpPr>
        <p:spPr>
          <a:xfrm>
            <a:off x="-22527" y="4855807"/>
            <a:ext cx="8179248" cy="2121795"/>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43519"/>
              <a:gd name="connsiteY0" fmla="*/ 1362456 h 1362456"/>
              <a:gd name="connsiteX1" fmla="*/ 0 w 8143519"/>
              <a:gd name="connsiteY1" fmla="*/ 0 h 1362456"/>
              <a:gd name="connsiteX2" fmla="*/ 8143519 w 8143519"/>
              <a:gd name="connsiteY2" fmla="*/ 1325847 h 1362456"/>
              <a:gd name="connsiteX3" fmla="*/ 0 w 8143519"/>
              <a:gd name="connsiteY3" fmla="*/ 1362456 h 1362456"/>
            </a:gdLst>
            <a:ahLst/>
            <a:cxnLst>
              <a:cxn ang="0">
                <a:pos x="connsiteX0" y="connsiteY0"/>
              </a:cxn>
              <a:cxn ang="0">
                <a:pos x="connsiteX1" y="connsiteY1"/>
              </a:cxn>
              <a:cxn ang="0">
                <a:pos x="connsiteX2" y="connsiteY2"/>
              </a:cxn>
              <a:cxn ang="0">
                <a:pos x="connsiteX3" y="connsiteY3"/>
              </a:cxn>
            </a:cxnLst>
            <a:rect l="l" t="t" r="r" b="b"/>
            <a:pathLst>
              <a:path w="8143519" h="1362456">
                <a:moveTo>
                  <a:pt x="0" y="1362456"/>
                </a:moveTo>
                <a:lnTo>
                  <a:pt x="0" y="0"/>
                </a:lnTo>
                <a:lnTo>
                  <a:pt x="8143519" y="1325847"/>
                </a:lnTo>
                <a:lnTo>
                  <a:pt x="0" y="1362456"/>
                </a:lnTo>
                <a:close/>
              </a:path>
            </a:pathLst>
          </a:custGeom>
          <a:solidFill>
            <a:srgbClr val="84BD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5" name="Isosceles Triangle 25">
            <a:extLst>
              <a:ext uri="{FF2B5EF4-FFF2-40B4-BE49-F238E27FC236}">
                <a16:creationId xmlns:a16="http://schemas.microsoft.com/office/drawing/2014/main" id="{8C6A8393-B98D-4D23-A4A1-3D09566EA922}"/>
              </a:ext>
            </a:extLst>
          </p:cNvPr>
          <p:cNvSpPr/>
          <p:nvPr/>
        </p:nvSpPr>
        <p:spPr>
          <a:xfrm rot="10800000">
            <a:off x="3852283"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p:nvCxnSpPr>
        <p:spPr>
          <a:xfrm>
            <a:off x="4391371" y="1127008"/>
            <a:ext cx="0" cy="1090299"/>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EE6CE36-90E9-4853-B218-62903D205D12}"/>
              </a:ext>
            </a:extLst>
          </p:cNvPr>
          <p:cNvCxnSpPr>
            <a:cxnSpLocks/>
          </p:cNvCxnSpPr>
          <p:nvPr/>
        </p:nvCxnSpPr>
        <p:spPr>
          <a:xfrm flipH="1">
            <a:off x="631570" y="3183960"/>
            <a:ext cx="3079111"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0E245E8-E450-445B-8838-2F4A723AFBEB}"/>
              </a:ext>
            </a:extLst>
          </p:cNvPr>
          <p:cNvCxnSpPr>
            <a:cxnSpLocks/>
          </p:cNvCxnSpPr>
          <p:nvPr/>
        </p:nvCxnSpPr>
        <p:spPr>
          <a:xfrm flipH="1">
            <a:off x="4423231" y="3183960"/>
            <a:ext cx="3079111"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7" y="6664597"/>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4" y="898279"/>
            <a:ext cx="382236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4442307" y="1077519"/>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37" name="Straight Connector 36">
            <a:extLst>
              <a:ext uri="{FF2B5EF4-FFF2-40B4-BE49-F238E27FC236}">
                <a16:creationId xmlns:a16="http://schemas.microsoft.com/office/drawing/2014/main" id="{7494630F-BE69-4BA9-93A4-2E03D7ADFE20}"/>
              </a:ext>
            </a:extLst>
          </p:cNvPr>
          <p:cNvCxnSpPr>
            <a:cxnSpLocks/>
          </p:cNvCxnSpPr>
          <p:nvPr/>
        </p:nvCxnSpPr>
        <p:spPr>
          <a:xfrm flipH="1">
            <a:off x="8326227" y="3183960"/>
            <a:ext cx="3079111" cy="0"/>
          </a:xfrm>
          <a:prstGeom prst="line">
            <a:avLst/>
          </a:prstGeom>
          <a:ln w="19050"/>
        </p:spPr>
        <p:style>
          <a:lnRef idx="1">
            <a:schemeClr val="dk1"/>
          </a:lnRef>
          <a:fillRef idx="0">
            <a:schemeClr val="dk1"/>
          </a:fillRef>
          <a:effectRef idx="0">
            <a:schemeClr val="dk1"/>
          </a:effectRef>
          <a:fontRef idx="minor">
            <a:schemeClr val="tx1"/>
          </a:fontRef>
        </p:style>
      </p:cxnSp>
      <p:sp>
        <p:nvSpPr>
          <p:cNvPr id="40" name="Text Placeholder 38">
            <a:extLst>
              <a:ext uri="{FF2B5EF4-FFF2-40B4-BE49-F238E27FC236}">
                <a16:creationId xmlns:a16="http://schemas.microsoft.com/office/drawing/2014/main" id="{9AAA7851-3186-4173-884B-0AA410F61D06}"/>
              </a:ext>
            </a:extLst>
          </p:cNvPr>
          <p:cNvSpPr>
            <a:spLocks noGrp="1"/>
          </p:cNvSpPr>
          <p:nvPr>
            <p:ph type="body" sz="quarter" idx="13"/>
          </p:nvPr>
        </p:nvSpPr>
        <p:spPr>
          <a:xfrm>
            <a:off x="511353" y="2605964"/>
            <a:ext cx="3430683" cy="584775"/>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3" name="Text Placeholder 38">
            <a:extLst>
              <a:ext uri="{FF2B5EF4-FFF2-40B4-BE49-F238E27FC236}">
                <a16:creationId xmlns:a16="http://schemas.microsoft.com/office/drawing/2014/main" id="{10AD380E-4D99-4CBB-BCF5-7B029F3C0970}"/>
              </a:ext>
            </a:extLst>
          </p:cNvPr>
          <p:cNvSpPr>
            <a:spLocks noGrp="1"/>
          </p:cNvSpPr>
          <p:nvPr>
            <p:ph type="body" sz="quarter" idx="14"/>
          </p:nvPr>
        </p:nvSpPr>
        <p:spPr>
          <a:xfrm>
            <a:off x="4380661" y="2605964"/>
            <a:ext cx="3430683"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5" name="Text Placeholder 38">
            <a:extLst>
              <a:ext uri="{FF2B5EF4-FFF2-40B4-BE49-F238E27FC236}">
                <a16:creationId xmlns:a16="http://schemas.microsoft.com/office/drawing/2014/main" id="{41A9E906-7F03-4DD1-8976-10C40BD4D89F}"/>
              </a:ext>
            </a:extLst>
          </p:cNvPr>
          <p:cNvSpPr>
            <a:spLocks noGrp="1"/>
          </p:cNvSpPr>
          <p:nvPr>
            <p:ph type="body" sz="quarter" idx="15"/>
          </p:nvPr>
        </p:nvSpPr>
        <p:spPr>
          <a:xfrm>
            <a:off x="8249967" y="2605964"/>
            <a:ext cx="3430683" cy="584775"/>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9" name="Text Placeholder 46">
            <a:extLst>
              <a:ext uri="{FF2B5EF4-FFF2-40B4-BE49-F238E27FC236}">
                <a16:creationId xmlns:a16="http://schemas.microsoft.com/office/drawing/2014/main" id="{84D78A7A-C569-410A-A633-810EC7AF1400}"/>
              </a:ext>
            </a:extLst>
          </p:cNvPr>
          <p:cNvSpPr>
            <a:spLocks noGrp="1"/>
          </p:cNvSpPr>
          <p:nvPr>
            <p:ph type="body" sz="quarter" idx="16"/>
          </p:nvPr>
        </p:nvSpPr>
        <p:spPr>
          <a:xfrm>
            <a:off x="8249967"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stStyle>
          <a:p>
            <a:pPr lvl="0"/>
            <a:r>
              <a:rPr lang="en-US"/>
              <a:t>Click to edit Master text styles</a:t>
            </a:r>
          </a:p>
          <a:p>
            <a:pPr lvl="1"/>
            <a:r>
              <a:rPr lang="en-US"/>
              <a:t>Second level</a:t>
            </a:r>
          </a:p>
        </p:txBody>
      </p:sp>
      <p:sp>
        <p:nvSpPr>
          <p:cNvPr id="50" name="Text Placeholder 46">
            <a:extLst>
              <a:ext uri="{FF2B5EF4-FFF2-40B4-BE49-F238E27FC236}">
                <a16:creationId xmlns:a16="http://schemas.microsoft.com/office/drawing/2014/main" id="{7746CC70-16DF-4617-8648-312FC11823AD}"/>
              </a:ext>
            </a:extLst>
          </p:cNvPr>
          <p:cNvSpPr>
            <a:spLocks noGrp="1"/>
          </p:cNvSpPr>
          <p:nvPr>
            <p:ph type="body" sz="quarter" idx="17"/>
          </p:nvPr>
        </p:nvSpPr>
        <p:spPr>
          <a:xfrm>
            <a:off x="4380661"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stStyle>
          <a:p>
            <a:pPr lvl="0"/>
            <a:r>
              <a:rPr lang="en-US"/>
              <a:t>Click to edit Master text styles</a:t>
            </a:r>
          </a:p>
          <a:p>
            <a:pPr lvl="1"/>
            <a:r>
              <a:rPr lang="en-US"/>
              <a:t>Second level</a:t>
            </a:r>
          </a:p>
        </p:txBody>
      </p:sp>
      <p:sp>
        <p:nvSpPr>
          <p:cNvPr id="51" name="Text Placeholder 46">
            <a:extLst>
              <a:ext uri="{FF2B5EF4-FFF2-40B4-BE49-F238E27FC236}">
                <a16:creationId xmlns:a16="http://schemas.microsoft.com/office/drawing/2014/main" id="{7F48727E-F4E9-4BB7-B16A-246E9925D917}"/>
              </a:ext>
            </a:extLst>
          </p:cNvPr>
          <p:cNvSpPr>
            <a:spLocks noGrp="1"/>
          </p:cNvSpPr>
          <p:nvPr>
            <p:ph type="body" sz="quarter" idx="18"/>
          </p:nvPr>
        </p:nvSpPr>
        <p:spPr>
          <a:xfrm>
            <a:off x="511353"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stStyle>
          <a:p>
            <a:pPr lvl="0"/>
            <a:r>
              <a:rPr lang="en-US"/>
              <a:t>Click to edit Master text styles</a:t>
            </a:r>
          </a:p>
          <a:p>
            <a:pPr lvl="1"/>
            <a:r>
              <a:rPr lang="en-US"/>
              <a:t>Second level</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9" y="51571"/>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2975775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7_Custom Layout">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C6883D58-F7AB-4EB3-863F-24B8FA4307C6}"/>
              </a:ext>
            </a:extLst>
          </p:cNvPr>
          <p:cNvSpPr>
            <a:spLocks noGrp="1"/>
          </p:cNvSpPr>
          <p:nvPr>
            <p:ph type="pic" sz="quarter" idx="11"/>
          </p:nvPr>
        </p:nvSpPr>
        <p:spPr>
          <a:xfrm>
            <a:off x="-15226" y="4826811"/>
            <a:ext cx="7940647"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r>
              <a:rPr lang="en-US"/>
              <a:t>Click icon to add picture</a:t>
            </a:r>
          </a:p>
        </p:txBody>
      </p:sp>
      <p:sp>
        <p:nvSpPr>
          <p:cNvPr id="5" name="Isosceles Triangle 25">
            <a:extLst>
              <a:ext uri="{FF2B5EF4-FFF2-40B4-BE49-F238E27FC236}">
                <a16:creationId xmlns:a16="http://schemas.microsoft.com/office/drawing/2014/main" id="{8C6A8393-B98D-4D23-A4A1-3D09566EA922}"/>
              </a:ext>
            </a:extLst>
          </p:cNvPr>
          <p:cNvSpPr/>
          <p:nvPr/>
        </p:nvSpPr>
        <p:spPr>
          <a:xfrm rot="10800000">
            <a:off x="3852283"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p:nvCxnSpPr>
        <p:spPr>
          <a:xfrm>
            <a:off x="3710679" y="1153405"/>
            <a:ext cx="0" cy="1090299"/>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EE6CE36-90E9-4853-B218-62903D205D12}"/>
              </a:ext>
            </a:extLst>
          </p:cNvPr>
          <p:cNvCxnSpPr>
            <a:cxnSpLocks/>
          </p:cNvCxnSpPr>
          <p:nvPr/>
        </p:nvCxnSpPr>
        <p:spPr>
          <a:xfrm>
            <a:off x="641132" y="3015512"/>
            <a:ext cx="4572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0E245E8-E450-445B-8838-2F4A723AFBEB}"/>
              </a:ext>
            </a:extLst>
          </p:cNvPr>
          <p:cNvCxnSpPr>
            <a:cxnSpLocks/>
          </p:cNvCxnSpPr>
          <p:nvPr/>
        </p:nvCxnSpPr>
        <p:spPr>
          <a:xfrm>
            <a:off x="6379779" y="3015512"/>
            <a:ext cx="4572000"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5" y="6536208"/>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5" y="898279"/>
            <a:ext cx="3340928"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3997860" y="1039384"/>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0" name="Text Placeholder 38">
            <a:extLst>
              <a:ext uri="{FF2B5EF4-FFF2-40B4-BE49-F238E27FC236}">
                <a16:creationId xmlns:a16="http://schemas.microsoft.com/office/drawing/2014/main" id="{9AAA7851-3186-4173-884B-0AA410F61D06}"/>
              </a:ext>
            </a:extLst>
          </p:cNvPr>
          <p:cNvSpPr>
            <a:spLocks noGrp="1"/>
          </p:cNvSpPr>
          <p:nvPr>
            <p:ph type="body" sz="quarter" idx="13"/>
          </p:nvPr>
        </p:nvSpPr>
        <p:spPr>
          <a:xfrm>
            <a:off x="511352" y="2497676"/>
            <a:ext cx="5584648"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3" name="Text Placeholder 38">
            <a:extLst>
              <a:ext uri="{FF2B5EF4-FFF2-40B4-BE49-F238E27FC236}">
                <a16:creationId xmlns:a16="http://schemas.microsoft.com/office/drawing/2014/main" id="{10AD380E-4D99-4CBB-BCF5-7B029F3C0970}"/>
              </a:ext>
            </a:extLst>
          </p:cNvPr>
          <p:cNvSpPr>
            <a:spLocks noGrp="1"/>
          </p:cNvSpPr>
          <p:nvPr>
            <p:ph type="body" sz="quarter" idx="14"/>
          </p:nvPr>
        </p:nvSpPr>
        <p:spPr>
          <a:xfrm>
            <a:off x="6306207" y="2497676"/>
            <a:ext cx="5297215"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0" name="Text Placeholder 46">
            <a:extLst>
              <a:ext uri="{FF2B5EF4-FFF2-40B4-BE49-F238E27FC236}">
                <a16:creationId xmlns:a16="http://schemas.microsoft.com/office/drawing/2014/main" id="{7746CC70-16DF-4617-8648-312FC11823AD}"/>
              </a:ext>
            </a:extLst>
          </p:cNvPr>
          <p:cNvSpPr>
            <a:spLocks noGrp="1"/>
          </p:cNvSpPr>
          <p:nvPr>
            <p:ph type="body" sz="quarter" idx="17"/>
          </p:nvPr>
        </p:nvSpPr>
        <p:spPr>
          <a:xfrm>
            <a:off x="6306207" y="3332983"/>
            <a:ext cx="5297215"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stStyle>
          <a:p>
            <a:pPr lvl="0"/>
            <a:r>
              <a:rPr lang="en-US"/>
              <a:t>Click to edit Master text styles</a:t>
            </a:r>
          </a:p>
          <a:p>
            <a:pPr lvl="1"/>
            <a:r>
              <a:rPr lang="en-US"/>
              <a:t>Second level</a:t>
            </a:r>
          </a:p>
        </p:txBody>
      </p:sp>
      <p:sp>
        <p:nvSpPr>
          <p:cNvPr id="51" name="Text Placeholder 46">
            <a:extLst>
              <a:ext uri="{FF2B5EF4-FFF2-40B4-BE49-F238E27FC236}">
                <a16:creationId xmlns:a16="http://schemas.microsoft.com/office/drawing/2014/main" id="{7F48727E-F4E9-4BB7-B16A-246E9925D917}"/>
              </a:ext>
            </a:extLst>
          </p:cNvPr>
          <p:cNvSpPr>
            <a:spLocks noGrp="1"/>
          </p:cNvSpPr>
          <p:nvPr>
            <p:ph type="body" sz="quarter" idx="18"/>
          </p:nvPr>
        </p:nvSpPr>
        <p:spPr>
          <a:xfrm>
            <a:off x="511352" y="3332983"/>
            <a:ext cx="5584648"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stStyle>
          <a:p>
            <a:pPr lvl="0"/>
            <a:r>
              <a:rPr lang="en-US"/>
              <a:t>Click to edit Master text styles</a:t>
            </a:r>
          </a:p>
          <a:p>
            <a:pPr lvl="1"/>
            <a:r>
              <a:rPr lang="en-US"/>
              <a:t>Second level</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9" y="51571"/>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708494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C6883D58-F7AB-4EB3-863F-24B8FA4307C6}"/>
              </a:ext>
            </a:extLst>
          </p:cNvPr>
          <p:cNvSpPr>
            <a:spLocks noGrp="1"/>
          </p:cNvSpPr>
          <p:nvPr>
            <p:ph type="pic" sz="quarter" idx="11"/>
          </p:nvPr>
        </p:nvSpPr>
        <p:spPr>
          <a:xfrm>
            <a:off x="-15226" y="4826811"/>
            <a:ext cx="7940647"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r>
              <a:rPr lang="en-US"/>
              <a:t>Click icon to add picture</a:t>
            </a:r>
          </a:p>
        </p:txBody>
      </p:sp>
      <p:sp>
        <p:nvSpPr>
          <p:cNvPr id="5" name="Isosceles Triangle 25">
            <a:extLst>
              <a:ext uri="{FF2B5EF4-FFF2-40B4-BE49-F238E27FC236}">
                <a16:creationId xmlns:a16="http://schemas.microsoft.com/office/drawing/2014/main" id="{8C6A8393-B98D-4D23-A4A1-3D09566EA922}"/>
              </a:ext>
            </a:extLst>
          </p:cNvPr>
          <p:cNvSpPr/>
          <p:nvPr/>
        </p:nvSpPr>
        <p:spPr>
          <a:xfrm rot="10800000">
            <a:off x="3852283"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p:nvCxnSpPr>
        <p:spPr>
          <a:xfrm>
            <a:off x="4391371" y="1127008"/>
            <a:ext cx="0" cy="1090299"/>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EE6CE36-90E9-4853-B218-62903D205D12}"/>
              </a:ext>
            </a:extLst>
          </p:cNvPr>
          <p:cNvCxnSpPr>
            <a:cxnSpLocks/>
          </p:cNvCxnSpPr>
          <p:nvPr/>
        </p:nvCxnSpPr>
        <p:spPr>
          <a:xfrm>
            <a:off x="641132" y="3183960"/>
            <a:ext cx="5794197"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5" y="6536208"/>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4" y="898279"/>
            <a:ext cx="382236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4442307" y="1077519"/>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0" name="Text Placeholder 38">
            <a:extLst>
              <a:ext uri="{FF2B5EF4-FFF2-40B4-BE49-F238E27FC236}">
                <a16:creationId xmlns:a16="http://schemas.microsoft.com/office/drawing/2014/main" id="{9AAA7851-3186-4173-884B-0AA410F61D06}"/>
              </a:ext>
            </a:extLst>
          </p:cNvPr>
          <p:cNvSpPr>
            <a:spLocks noGrp="1"/>
          </p:cNvSpPr>
          <p:nvPr>
            <p:ph type="body" sz="quarter" idx="13"/>
          </p:nvPr>
        </p:nvSpPr>
        <p:spPr>
          <a:xfrm>
            <a:off x="511353" y="2605964"/>
            <a:ext cx="7010065"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1" name="Text Placeholder 46">
            <a:extLst>
              <a:ext uri="{FF2B5EF4-FFF2-40B4-BE49-F238E27FC236}">
                <a16:creationId xmlns:a16="http://schemas.microsoft.com/office/drawing/2014/main" id="{7F48727E-F4E9-4BB7-B16A-246E9925D917}"/>
              </a:ext>
            </a:extLst>
          </p:cNvPr>
          <p:cNvSpPr>
            <a:spLocks noGrp="1"/>
          </p:cNvSpPr>
          <p:nvPr>
            <p:ph type="body" sz="quarter" idx="18"/>
          </p:nvPr>
        </p:nvSpPr>
        <p:spPr>
          <a:xfrm>
            <a:off x="511353" y="3332983"/>
            <a:ext cx="7010065"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stStyle>
          <a:p>
            <a:pPr lvl="0"/>
            <a:r>
              <a:rPr lang="en-US"/>
              <a:t>Click to edit Master text styles</a:t>
            </a:r>
          </a:p>
          <a:p>
            <a:pPr lvl="1"/>
            <a:r>
              <a:rPr lang="en-US"/>
              <a:t>Second level</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9" y="51571"/>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4481375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5" name="Isosceles Triangle 25">
            <a:extLst>
              <a:ext uri="{FF2B5EF4-FFF2-40B4-BE49-F238E27FC236}">
                <a16:creationId xmlns:a16="http://schemas.microsoft.com/office/drawing/2014/main" id="{8C6A8393-B98D-4D23-A4A1-3D09566EA922}"/>
              </a:ext>
            </a:extLst>
          </p:cNvPr>
          <p:cNvSpPr/>
          <p:nvPr/>
        </p:nvSpPr>
        <p:spPr>
          <a:xfrm rot="10800000">
            <a:off x="3852283"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p:nvCxnSpPr>
        <p:spPr>
          <a:xfrm>
            <a:off x="4391371" y="1127008"/>
            <a:ext cx="0" cy="1090299"/>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EE6CE36-90E9-4853-B218-62903D205D12}"/>
              </a:ext>
            </a:extLst>
          </p:cNvPr>
          <p:cNvCxnSpPr>
            <a:cxnSpLocks/>
          </p:cNvCxnSpPr>
          <p:nvPr/>
        </p:nvCxnSpPr>
        <p:spPr>
          <a:xfrm flipH="1">
            <a:off x="631570" y="3183960"/>
            <a:ext cx="3079111"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0E245E8-E450-445B-8838-2F4A723AFBEB}"/>
              </a:ext>
            </a:extLst>
          </p:cNvPr>
          <p:cNvCxnSpPr>
            <a:cxnSpLocks/>
          </p:cNvCxnSpPr>
          <p:nvPr/>
        </p:nvCxnSpPr>
        <p:spPr>
          <a:xfrm flipH="1">
            <a:off x="4423231" y="3183960"/>
            <a:ext cx="3079111"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7" y="6664597"/>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4" y="898279"/>
            <a:ext cx="382236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4442307" y="1077519"/>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37" name="Straight Connector 36">
            <a:extLst>
              <a:ext uri="{FF2B5EF4-FFF2-40B4-BE49-F238E27FC236}">
                <a16:creationId xmlns:a16="http://schemas.microsoft.com/office/drawing/2014/main" id="{7494630F-BE69-4BA9-93A4-2E03D7ADFE20}"/>
              </a:ext>
            </a:extLst>
          </p:cNvPr>
          <p:cNvCxnSpPr>
            <a:cxnSpLocks/>
          </p:cNvCxnSpPr>
          <p:nvPr/>
        </p:nvCxnSpPr>
        <p:spPr>
          <a:xfrm flipH="1">
            <a:off x="8326227" y="3183960"/>
            <a:ext cx="3079111" cy="0"/>
          </a:xfrm>
          <a:prstGeom prst="line">
            <a:avLst/>
          </a:prstGeom>
          <a:ln w="19050"/>
        </p:spPr>
        <p:style>
          <a:lnRef idx="1">
            <a:schemeClr val="dk1"/>
          </a:lnRef>
          <a:fillRef idx="0">
            <a:schemeClr val="dk1"/>
          </a:fillRef>
          <a:effectRef idx="0">
            <a:schemeClr val="dk1"/>
          </a:effectRef>
          <a:fontRef idx="minor">
            <a:schemeClr val="tx1"/>
          </a:fontRef>
        </p:style>
      </p:cxnSp>
      <p:sp>
        <p:nvSpPr>
          <p:cNvPr id="40" name="Text Placeholder 38">
            <a:extLst>
              <a:ext uri="{FF2B5EF4-FFF2-40B4-BE49-F238E27FC236}">
                <a16:creationId xmlns:a16="http://schemas.microsoft.com/office/drawing/2014/main" id="{9AAA7851-3186-4173-884B-0AA410F61D06}"/>
              </a:ext>
            </a:extLst>
          </p:cNvPr>
          <p:cNvSpPr>
            <a:spLocks noGrp="1"/>
          </p:cNvSpPr>
          <p:nvPr>
            <p:ph type="body" sz="quarter" idx="13" hasCustomPrompt="1"/>
          </p:nvPr>
        </p:nvSpPr>
        <p:spPr>
          <a:xfrm>
            <a:off x="511353" y="2605964"/>
            <a:ext cx="3430683" cy="584775"/>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r>
              <a:rPr lang="en-US"/>
              <a:t>Available financing</a:t>
            </a:r>
            <a:endParaRPr lang="en-US" altLang="en-US"/>
          </a:p>
        </p:txBody>
      </p:sp>
      <p:sp>
        <p:nvSpPr>
          <p:cNvPr id="43" name="Text Placeholder 38">
            <a:extLst>
              <a:ext uri="{FF2B5EF4-FFF2-40B4-BE49-F238E27FC236}">
                <a16:creationId xmlns:a16="http://schemas.microsoft.com/office/drawing/2014/main" id="{10AD380E-4D99-4CBB-BCF5-7B029F3C0970}"/>
              </a:ext>
            </a:extLst>
          </p:cNvPr>
          <p:cNvSpPr>
            <a:spLocks noGrp="1"/>
          </p:cNvSpPr>
          <p:nvPr>
            <p:ph type="body" sz="quarter" idx="14" hasCustomPrompt="1"/>
          </p:nvPr>
        </p:nvSpPr>
        <p:spPr>
          <a:xfrm>
            <a:off x="4380661" y="2605964"/>
            <a:ext cx="3430683"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r>
              <a:rPr lang="en-US"/>
              <a:t>Target applicants*</a:t>
            </a:r>
          </a:p>
        </p:txBody>
      </p:sp>
      <p:sp>
        <p:nvSpPr>
          <p:cNvPr id="45" name="Text Placeholder 38">
            <a:extLst>
              <a:ext uri="{FF2B5EF4-FFF2-40B4-BE49-F238E27FC236}">
                <a16:creationId xmlns:a16="http://schemas.microsoft.com/office/drawing/2014/main" id="{41A9E906-7F03-4DD1-8976-10C40BD4D89F}"/>
              </a:ext>
            </a:extLst>
          </p:cNvPr>
          <p:cNvSpPr>
            <a:spLocks noGrp="1"/>
          </p:cNvSpPr>
          <p:nvPr>
            <p:ph type="body" sz="quarter" idx="15" hasCustomPrompt="1"/>
          </p:nvPr>
        </p:nvSpPr>
        <p:spPr>
          <a:xfrm>
            <a:off x="8249967" y="2605961"/>
            <a:ext cx="3660095" cy="428974"/>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r>
              <a:rPr lang="en-US" sz="3200">
                <a:latin typeface="+mj-lt"/>
              </a:rPr>
              <a:t>Why</a:t>
            </a:r>
          </a:p>
          <a:p>
            <a:endParaRPr lang="en-US" sz="3200">
              <a:latin typeface="+mj-lt"/>
            </a:endParaRPr>
          </a:p>
        </p:txBody>
      </p:sp>
      <p:sp>
        <p:nvSpPr>
          <p:cNvPr id="49" name="Text Placeholder 46">
            <a:extLst>
              <a:ext uri="{FF2B5EF4-FFF2-40B4-BE49-F238E27FC236}">
                <a16:creationId xmlns:a16="http://schemas.microsoft.com/office/drawing/2014/main" id="{84D78A7A-C569-410A-A633-810EC7AF1400}"/>
              </a:ext>
            </a:extLst>
          </p:cNvPr>
          <p:cNvSpPr>
            <a:spLocks noGrp="1"/>
          </p:cNvSpPr>
          <p:nvPr>
            <p:ph type="body" sz="quarter" idx="16"/>
          </p:nvPr>
        </p:nvSpPr>
        <p:spPr>
          <a:xfrm>
            <a:off x="8249967"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stStyle>
          <a:p>
            <a:pPr lvl="0"/>
            <a:r>
              <a:rPr lang="en-US"/>
              <a:t>Click to edit Master text styles</a:t>
            </a:r>
          </a:p>
          <a:p>
            <a:pPr lvl="1"/>
            <a:r>
              <a:rPr lang="en-US"/>
              <a:t>Second level</a:t>
            </a:r>
          </a:p>
        </p:txBody>
      </p:sp>
      <p:sp>
        <p:nvSpPr>
          <p:cNvPr id="50" name="Text Placeholder 46">
            <a:extLst>
              <a:ext uri="{FF2B5EF4-FFF2-40B4-BE49-F238E27FC236}">
                <a16:creationId xmlns:a16="http://schemas.microsoft.com/office/drawing/2014/main" id="{7746CC70-16DF-4617-8648-312FC11823AD}"/>
              </a:ext>
            </a:extLst>
          </p:cNvPr>
          <p:cNvSpPr>
            <a:spLocks noGrp="1"/>
          </p:cNvSpPr>
          <p:nvPr>
            <p:ph type="body" sz="quarter" idx="17"/>
          </p:nvPr>
        </p:nvSpPr>
        <p:spPr>
          <a:xfrm>
            <a:off x="4380661"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stStyle>
          <a:p>
            <a:pPr lvl="0"/>
            <a:r>
              <a:rPr lang="en-US"/>
              <a:t>Click to edit Master text styles</a:t>
            </a:r>
          </a:p>
          <a:p>
            <a:pPr lvl="1"/>
            <a:r>
              <a:rPr lang="en-US"/>
              <a:t>Second level</a:t>
            </a:r>
          </a:p>
        </p:txBody>
      </p:sp>
      <p:sp>
        <p:nvSpPr>
          <p:cNvPr id="51" name="Text Placeholder 46">
            <a:extLst>
              <a:ext uri="{FF2B5EF4-FFF2-40B4-BE49-F238E27FC236}">
                <a16:creationId xmlns:a16="http://schemas.microsoft.com/office/drawing/2014/main" id="{7F48727E-F4E9-4BB7-B16A-246E9925D917}"/>
              </a:ext>
            </a:extLst>
          </p:cNvPr>
          <p:cNvSpPr>
            <a:spLocks noGrp="1"/>
          </p:cNvSpPr>
          <p:nvPr>
            <p:ph type="body" sz="quarter" idx="18"/>
          </p:nvPr>
        </p:nvSpPr>
        <p:spPr>
          <a:xfrm>
            <a:off x="511353"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stStyle>
          <a:p>
            <a:pPr lvl="0"/>
            <a:r>
              <a:rPr lang="en-US"/>
              <a:t>Click to edit Master text styles</a:t>
            </a:r>
          </a:p>
          <a:p>
            <a:pPr lvl="1"/>
            <a:r>
              <a:rPr lang="en-US"/>
              <a:t>Second level</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9" y="51571"/>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
        <p:nvSpPr>
          <p:cNvPr id="20" name="Picture Placeholder 27">
            <a:extLst>
              <a:ext uri="{FF2B5EF4-FFF2-40B4-BE49-F238E27FC236}">
                <a16:creationId xmlns:a16="http://schemas.microsoft.com/office/drawing/2014/main" id="{B20D0FB2-DC5F-4F6D-A0E0-1A45EECDD989}"/>
              </a:ext>
            </a:extLst>
          </p:cNvPr>
          <p:cNvSpPr>
            <a:spLocks noGrp="1"/>
          </p:cNvSpPr>
          <p:nvPr>
            <p:ph type="pic" sz="quarter" idx="11"/>
          </p:nvPr>
        </p:nvSpPr>
        <p:spPr>
          <a:xfrm>
            <a:off x="-15226" y="4826811"/>
            <a:ext cx="7940647"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r>
              <a:rPr lang="en-US"/>
              <a:t>Click icon to add picture</a:t>
            </a:r>
          </a:p>
        </p:txBody>
      </p:sp>
    </p:spTree>
    <p:extLst>
      <p:ext uri="{BB962C8B-B14F-4D97-AF65-F5344CB8AC3E}">
        <p14:creationId xmlns:p14="http://schemas.microsoft.com/office/powerpoint/2010/main" val="20209088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5" name="Isosceles Triangle 25">
            <a:extLst>
              <a:ext uri="{FF2B5EF4-FFF2-40B4-BE49-F238E27FC236}">
                <a16:creationId xmlns:a16="http://schemas.microsoft.com/office/drawing/2014/main" id="{8C6A8393-B98D-4D23-A4A1-3D09566EA922}"/>
              </a:ext>
            </a:extLst>
          </p:cNvPr>
          <p:cNvSpPr/>
          <p:nvPr/>
        </p:nvSpPr>
        <p:spPr>
          <a:xfrm rot="10800000">
            <a:off x="3852283"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p:nvCxnSpPr>
        <p:spPr>
          <a:xfrm>
            <a:off x="3681512" y="994535"/>
            <a:ext cx="0" cy="1090299"/>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7" y="6664597"/>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691834" y="994534"/>
            <a:ext cx="274920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3825737" y="994533"/>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9" y="51571"/>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
        <p:nvSpPr>
          <p:cNvPr id="11" name="Picture Placeholder 27">
            <a:extLst>
              <a:ext uri="{FF2B5EF4-FFF2-40B4-BE49-F238E27FC236}">
                <a16:creationId xmlns:a16="http://schemas.microsoft.com/office/drawing/2014/main" id="{FD9ECA4E-F39F-485E-A6E9-87456791B9F8}"/>
              </a:ext>
            </a:extLst>
          </p:cNvPr>
          <p:cNvSpPr>
            <a:spLocks noGrp="1"/>
          </p:cNvSpPr>
          <p:nvPr>
            <p:ph type="pic" sz="quarter" idx="11"/>
          </p:nvPr>
        </p:nvSpPr>
        <p:spPr>
          <a:xfrm>
            <a:off x="-15226" y="4826811"/>
            <a:ext cx="7940647"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r>
              <a:rPr lang="en-US"/>
              <a:t>Click icon to add picture</a:t>
            </a:r>
          </a:p>
        </p:txBody>
      </p:sp>
    </p:spTree>
    <p:extLst>
      <p:ext uri="{BB962C8B-B14F-4D97-AF65-F5344CB8AC3E}">
        <p14:creationId xmlns:p14="http://schemas.microsoft.com/office/powerpoint/2010/main" val="2054172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6_Custom Layout">
    <p:spTree>
      <p:nvGrpSpPr>
        <p:cNvPr id="1" name=""/>
        <p:cNvGrpSpPr/>
        <p:nvPr/>
      </p:nvGrpSpPr>
      <p:grpSpPr>
        <a:xfrm>
          <a:off x="0" y="0"/>
          <a:ext cx="0" cy="0"/>
          <a:chOff x="0" y="0"/>
          <a:chExt cx="0" cy="0"/>
        </a:xfrm>
      </p:grpSpPr>
      <p:sp>
        <p:nvSpPr>
          <p:cNvPr id="5" name="Isosceles Triangle 25">
            <a:extLst>
              <a:ext uri="{FF2B5EF4-FFF2-40B4-BE49-F238E27FC236}">
                <a16:creationId xmlns:a16="http://schemas.microsoft.com/office/drawing/2014/main" id="{8C6A8393-B98D-4D23-A4A1-3D09566EA922}"/>
              </a:ext>
            </a:extLst>
          </p:cNvPr>
          <p:cNvSpPr/>
          <p:nvPr/>
        </p:nvSpPr>
        <p:spPr>
          <a:xfrm rot="10800000">
            <a:off x="3852283"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7" y="6664597"/>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4" y="898279"/>
            <a:ext cx="382236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11" name="Picture Placeholder 27">
            <a:extLst>
              <a:ext uri="{FF2B5EF4-FFF2-40B4-BE49-F238E27FC236}">
                <a16:creationId xmlns:a16="http://schemas.microsoft.com/office/drawing/2014/main" id="{FD9ECA4E-F39F-485E-A6E9-87456791B9F8}"/>
              </a:ext>
            </a:extLst>
          </p:cNvPr>
          <p:cNvSpPr>
            <a:spLocks noGrp="1"/>
          </p:cNvSpPr>
          <p:nvPr>
            <p:ph type="pic" sz="quarter" idx="11"/>
          </p:nvPr>
        </p:nvSpPr>
        <p:spPr>
          <a:xfrm>
            <a:off x="-15226" y="4826811"/>
            <a:ext cx="7940647"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r>
              <a:rPr lang="en-US"/>
              <a:t>Click icon to add picture</a:t>
            </a:r>
          </a:p>
        </p:txBody>
      </p:sp>
    </p:spTree>
    <p:extLst>
      <p:ext uri="{BB962C8B-B14F-4D97-AF65-F5344CB8AC3E}">
        <p14:creationId xmlns:p14="http://schemas.microsoft.com/office/powerpoint/2010/main" val="15353917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7CDA6-3A63-4EF9-90A8-3F248CC7EA93}"/>
              </a:ext>
            </a:extLst>
          </p:cNvPr>
          <p:cNvSpPr>
            <a:spLocks noGrp="1"/>
          </p:cNvSpPr>
          <p:nvPr>
            <p:ph type="ctrTitle"/>
          </p:nvPr>
        </p:nvSpPr>
        <p:spPr>
          <a:xfrm>
            <a:off x="838200" y="868362"/>
            <a:ext cx="5690616" cy="2387600"/>
          </a:xfrm>
        </p:spPr>
        <p:txBody>
          <a:bodyPr anchor="b"/>
          <a:lstStyle>
            <a:lvl1pPr algn="l">
              <a:defRPr sz="6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7AA0ADA-DA76-4DE0-BB33-B60AF7A4D7DD}"/>
              </a:ext>
            </a:extLst>
          </p:cNvPr>
          <p:cNvSpPr>
            <a:spLocks noGrp="1"/>
          </p:cNvSpPr>
          <p:nvPr>
            <p:ph type="subTitle" idx="1"/>
          </p:nvPr>
        </p:nvSpPr>
        <p:spPr>
          <a:xfrm>
            <a:off x="838200" y="3602040"/>
            <a:ext cx="7610856" cy="1345563"/>
          </a:xfrm>
        </p:spPr>
        <p:txBody>
          <a:bodyPr/>
          <a:lstStyle>
            <a:lvl1pPr marL="0" indent="0" algn="l">
              <a:buNone/>
              <a:defRPr sz="2400">
                <a:latin typeface="Segoe UI Semibold" panose="020B0702040204020203" pitchFamily="34" charset="0"/>
                <a:cs typeface="Segoe UI Semibold" panose="020B0702040204020203"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61C5D77B-454D-416B-A3A7-1A57D54B1E4E}"/>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E06F7B26-CD02-463C-9DF2-A15349D292C0}"/>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9977BF01-4556-4368-9382-2CFF5D8DAF69}" type="slidenum">
              <a:rPr lang="en-US" smtClean="0"/>
              <a:pPr/>
              <a:t>‹#›</a:t>
            </a:fld>
            <a:endParaRPr lang="en-US"/>
          </a:p>
        </p:txBody>
      </p:sp>
    </p:spTree>
    <p:extLst>
      <p:ext uri="{BB962C8B-B14F-4D97-AF65-F5344CB8AC3E}">
        <p14:creationId xmlns:p14="http://schemas.microsoft.com/office/powerpoint/2010/main" val="19506564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0E5E7-1140-4466-AAF1-058AEF3737DF}"/>
              </a:ext>
            </a:extLst>
          </p:cNvPr>
          <p:cNvSpPr>
            <a:spLocks noGrp="1"/>
          </p:cNvSpPr>
          <p:nvPr>
            <p:ph type="title"/>
          </p:nvPr>
        </p:nvSpPr>
        <p:spPr/>
        <p:txBody>
          <a:bodyPr/>
          <a:lstStyle>
            <a:lvl1pPr>
              <a:defRPr>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8C05570A-0401-4602-91D4-F09998AF8212}"/>
              </a:ext>
            </a:extLst>
          </p:cNvPr>
          <p:cNvSpPr>
            <a:spLocks noGrp="1"/>
          </p:cNvSpPr>
          <p:nvPr>
            <p:ph idx="1"/>
          </p:nvPr>
        </p:nvSpPr>
        <p:spPr/>
        <p:txBody>
          <a:bodyPr/>
          <a:lstStyle>
            <a:lvl1pPr>
              <a:defRPr>
                <a:latin typeface="Segoe UI Semibold" panose="020B0702040204020203" pitchFamily="34" charset="0"/>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vl3pPr>
              <a:defRPr>
                <a:latin typeface="Segoe UI Semibold" panose="020B0702040204020203" pitchFamily="34" charset="0"/>
                <a:cs typeface="Segoe UI Semibold" panose="020B0702040204020203" pitchFamily="34" charset="0"/>
              </a:defRPr>
            </a:lvl3pPr>
            <a:lvl4pPr>
              <a:defRPr>
                <a:latin typeface="Segoe UI Semibold" panose="020B0702040204020203" pitchFamily="34" charset="0"/>
                <a:cs typeface="Segoe UI Semibold" panose="020B0702040204020203" pitchFamily="34" charset="0"/>
              </a:defRPr>
            </a:lvl4pPr>
            <a:lvl5pPr>
              <a:defRPr>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3DB2B9E8-F693-456A-8F35-3BBDF9DE4F21}"/>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93AC81EC-B4C4-4791-9D2B-93E01F3004BD}"/>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9977BF01-4556-4368-9382-2CFF5D8DAF69}" type="slidenum">
              <a:rPr lang="en-US" smtClean="0"/>
              <a:pPr/>
              <a:t>‹#›</a:t>
            </a:fld>
            <a:endParaRPr lang="en-US"/>
          </a:p>
        </p:txBody>
      </p:sp>
    </p:spTree>
    <p:extLst>
      <p:ext uri="{BB962C8B-B14F-4D97-AF65-F5344CB8AC3E}">
        <p14:creationId xmlns:p14="http://schemas.microsoft.com/office/powerpoint/2010/main" val="31064293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1_Custom Layou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428ED-58A8-4239-839E-E8D4EBDC8DE9}"/>
              </a:ext>
            </a:extLst>
          </p:cNvPr>
          <p:cNvSpPr>
            <a:spLocks noGrp="1"/>
          </p:cNvSpPr>
          <p:nvPr>
            <p:ph type="title"/>
          </p:nvPr>
        </p:nvSpPr>
        <p:spPr/>
        <p:txBody>
          <a:bodyPr/>
          <a:lstStyle>
            <a:lvl1pPr>
              <a:defRPr>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Footer Placeholder 2">
            <a:extLst>
              <a:ext uri="{FF2B5EF4-FFF2-40B4-BE49-F238E27FC236}">
                <a16:creationId xmlns:a16="http://schemas.microsoft.com/office/drawing/2014/main" id="{4CEC2F68-93A2-4DFA-82A4-9F2C27589B69}"/>
              </a:ext>
            </a:extLst>
          </p:cNvPr>
          <p:cNvSpPr>
            <a:spLocks noGrp="1"/>
          </p:cNvSpPr>
          <p:nvPr>
            <p:ph type="ftr" sz="quarter" idx="10"/>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4" name="Slide Number Placeholder 3">
            <a:extLst>
              <a:ext uri="{FF2B5EF4-FFF2-40B4-BE49-F238E27FC236}">
                <a16:creationId xmlns:a16="http://schemas.microsoft.com/office/drawing/2014/main" id="{A63D6105-ADB7-4961-AED5-CD3590221BB6}"/>
              </a:ext>
            </a:extLst>
          </p:cNvPr>
          <p:cNvSpPr>
            <a:spLocks noGrp="1"/>
          </p:cNvSpPr>
          <p:nvPr>
            <p:ph type="sldNum" sz="quarter" idx="11"/>
          </p:nvPr>
        </p:nvSpPr>
        <p:spPr/>
        <p:txBody>
          <a:bodyPr/>
          <a:lstStyle>
            <a:lvl1pPr>
              <a:defRPr>
                <a:latin typeface="Segoe UI Semibold" panose="020B0702040204020203" pitchFamily="34" charset="0"/>
                <a:cs typeface="Segoe UI Semibold" panose="020B0702040204020203" pitchFamily="34" charset="0"/>
              </a:defRPr>
            </a:lvl1pPr>
          </a:lstStyle>
          <a:p>
            <a:fld id="{9977BF01-4556-4368-9382-2CFF5D8DAF69}" type="slidenum">
              <a:rPr lang="en-US" smtClean="0"/>
              <a:pPr/>
              <a:t>‹#›</a:t>
            </a:fld>
            <a:endParaRPr lang="en-US"/>
          </a:p>
        </p:txBody>
      </p:sp>
      <p:pic>
        <p:nvPicPr>
          <p:cNvPr id="5" name="Picture 4" descr="Logo&#10;&#10;AI-generated content may be incorrect.">
            <a:extLst>
              <a:ext uri="{FF2B5EF4-FFF2-40B4-BE49-F238E27FC236}">
                <a16:creationId xmlns:a16="http://schemas.microsoft.com/office/drawing/2014/main" id="{B9EFBE39-D344-E6B6-8D58-CEC1182737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15936" y="6173981"/>
            <a:ext cx="1048176" cy="398020"/>
          </a:xfrm>
          <a:prstGeom prst="rect">
            <a:avLst/>
          </a:prstGeom>
        </p:spPr>
      </p:pic>
    </p:spTree>
    <p:extLst>
      <p:ext uri="{BB962C8B-B14F-4D97-AF65-F5344CB8AC3E}">
        <p14:creationId xmlns:p14="http://schemas.microsoft.com/office/powerpoint/2010/main" val="217239046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25ADA-DB87-46BF-9F2B-ADFC7FB782C0}"/>
              </a:ext>
            </a:extLst>
          </p:cNvPr>
          <p:cNvSpPr>
            <a:spLocks noGrp="1"/>
          </p:cNvSpPr>
          <p:nvPr>
            <p:ph type="title"/>
          </p:nvPr>
        </p:nvSpPr>
        <p:spPr>
          <a:xfrm>
            <a:off x="831851" y="1709740"/>
            <a:ext cx="10515600" cy="2852737"/>
          </a:xfrm>
        </p:spPr>
        <p:txBody>
          <a:bodyPr anchor="b"/>
          <a:lstStyle>
            <a:lvl1pPr>
              <a:defRPr sz="6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C4B385C6-AEFE-4C91-8507-45DB27E678E6}"/>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latin typeface="Segoe UI Semibold" panose="020B0702040204020203" pitchFamily="34" charset="0"/>
                <a:cs typeface="Segoe UI Semibold" panose="020B0702040204020203"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41BC11A7-5FC7-4224-B7F7-4EDF19410177}"/>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F33D908A-D469-4540-8CE9-5CE49F1B04DD}"/>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9977BF01-4556-4368-9382-2CFF5D8DAF69}" type="slidenum">
              <a:rPr lang="en-US" smtClean="0"/>
              <a:pPr/>
              <a:t>‹#›</a:t>
            </a:fld>
            <a:endParaRPr lang="en-US"/>
          </a:p>
        </p:txBody>
      </p:sp>
    </p:spTree>
    <p:extLst>
      <p:ext uri="{BB962C8B-B14F-4D97-AF65-F5344CB8AC3E}">
        <p14:creationId xmlns:p14="http://schemas.microsoft.com/office/powerpoint/2010/main" val="289856765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0BA5B-F9E8-4378-AE89-CF12FE545F46}"/>
              </a:ext>
            </a:extLst>
          </p:cNvPr>
          <p:cNvSpPr>
            <a:spLocks noGrp="1"/>
          </p:cNvSpPr>
          <p:nvPr>
            <p:ph type="title"/>
          </p:nvPr>
        </p:nvSpPr>
        <p:spPr/>
        <p:txBody>
          <a:bodyPr/>
          <a:lstStyle>
            <a:lvl1pPr>
              <a:defRPr>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099AC3F2-4ECF-490B-8CAD-C13F9EBC8FB4}"/>
              </a:ext>
            </a:extLst>
          </p:cNvPr>
          <p:cNvSpPr>
            <a:spLocks noGrp="1"/>
          </p:cNvSpPr>
          <p:nvPr>
            <p:ph sz="half" idx="1"/>
          </p:nvPr>
        </p:nvSpPr>
        <p:spPr>
          <a:xfrm>
            <a:off x="838200" y="1825625"/>
            <a:ext cx="5181600" cy="4351338"/>
          </a:xfrm>
        </p:spPr>
        <p:txBody>
          <a:bodyPr/>
          <a:lstStyle>
            <a:lvl1pPr>
              <a:defRPr>
                <a:latin typeface="Segoe UI Semibold" panose="020B0702040204020203" pitchFamily="34" charset="0"/>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vl3pPr>
              <a:defRPr>
                <a:latin typeface="Segoe UI Semibold" panose="020B0702040204020203" pitchFamily="34" charset="0"/>
                <a:cs typeface="Segoe UI Semibold" panose="020B0702040204020203" pitchFamily="34" charset="0"/>
              </a:defRPr>
            </a:lvl3pPr>
            <a:lvl4pPr>
              <a:defRPr>
                <a:latin typeface="Segoe UI Semibold" panose="020B0702040204020203" pitchFamily="34" charset="0"/>
                <a:cs typeface="Segoe UI Semibold" panose="020B0702040204020203" pitchFamily="34" charset="0"/>
              </a:defRPr>
            </a:lvl4pPr>
            <a:lvl5pPr>
              <a:defRPr>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C64517-A81A-4117-8C5F-F9B4F7E13166}"/>
              </a:ext>
            </a:extLst>
          </p:cNvPr>
          <p:cNvSpPr>
            <a:spLocks noGrp="1"/>
          </p:cNvSpPr>
          <p:nvPr>
            <p:ph sz="half" idx="2"/>
          </p:nvPr>
        </p:nvSpPr>
        <p:spPr>
          <a:xfrm>
            <a:off x="6172200" y="1825625"/>
            <a:ext cx="5181600" cy="4351338"/>
          </a:xfrm>
        </p:spPr>
        <p:txBody>
          <a:bodyPr/>
          <a:lstStyle>
            <a:lvl1pPr>
              <a:defRPr>
                <a:latin typeface="Segoe UI Semibold" panose="020B0702040204020203" pitchFamily="34" charset="0"/>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vl3pPr>
              <a:defRPr>
                <a:latin typeface="Segoe UI Semibold" panose="020B0702040204020203" pitchFamily="34" charset="0"/>
                <a:cs typeface="Segoe UI Semibold" panose="020B0702040204020203" pitchFamily="34" charset="0"/>
              </a:defRPr>
            </a:lvl3pPr>
            <a:lvl4pPr>
              <a:defRPr>
                <a:latin typeface="Segoe UI Semibold" panose="020B0702040204020203" pitchFamily="34" charset="0"/>
                <a:cs typeface="Segoe UI Semibold" panose="020B0702040204020203" pitchFamily="34" charset="0"/>
              </a:defRPr>
            </a:lvl4pPr>
            <a:lvl5pPr>
              <a:defRPr>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4A28098-9A8A-463E-9E6E-8CDC212AF34F}"/>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7" name="Slide Number Placeholder 6">
            <a:extLst>
              <a:ext uri="{FF2B5EF4-FFF2-40B4-BE49-F238E27FC236}">
                <a16:creationId xmlns:a16="http://schemas.microsoft.com/office/drawing/2014/main" id="{2CBA7AA9-CE30-42E8-AE21-94F0E85638F3}"/>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9977BF01-4556-4368-9382-2CFF5D8DAF69}" type="slidenum">
              <a:rPr lang="en-US" smtClean="0"/>
              <a:pPr/>
              <a:t>‹#›</a:t>
            </a:fld>
            <a:endParaRPr lang="en-US"/>
          </a:p>
        </p:txBody>
      </p:sp>
    </p:spTree>
    <p:extLst>
      <p:ext uri="{BB962C8B-B14F-4D97-AF65-F5344CB8AC3E}">
        <p14:creationId xmlns:p14="http://schemas.microsoft.com/office/powerpoint/2010/main" val="326014181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39065-E044-493E-8F1C-8119865678A3}"/>
              </a:ext>
            </a:extLst>
          </p:cNvPr>
          <p:cNvSpPr>
            <a:spLocks noGrp="1"/>
          </p:cNvSpPr>
          <p:nvPr>
            <p:ph type="title"/>
          </p:nvPr>
        </p:nvSpPr>
        <p:spPr/>
        <p:txBody>
          <a:bodyPr/>
          <a:lstStyle>
            <a:lvl1pPr>
              <a:defRPr>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4" name="Footer Placeholder 3">
            <a:extLst>
              <a:ext uri="{FF2B5EF4-FFF2-40B4-BE49-F238E27FC236}">
                <a16:creationId xmlns:a16="http://schemas.microsoft.com/office/drawing/2014/main" id="{D934978D-33BA-403D-8FC3-C47546E6DC8C}"/>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5" name="Slide Number Placeholder 4">
            <a:extLst>
              <a:ext uri="{FF2B5EF4-FFF2-40B4-BE49-F238E27FC236}">
                <a16:creationId xmlns:a16="http://schemas.microsoft.com/office/drawing/2014/main" id="{2E3105A3-A6FF-4549-A36D-69173C5D3113}"/>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9977BF01-4556-4368-9382-2CFF5D8DAF69}" type="slidenum">
              <a:rPr lang="en-US" smtClean="0"/>
              <a:pPr/>
              <a:t>‹#›</a:t>
            </a:fld>
            <a:endParaRPr lang="en-US"/>
          </a:p>
        </p:txBody>
      </p:sp>
    </p:spTree>
    <p:extLst>
      <p:ext uri="{BB962C8B-B14F-4D97-AF65-F5344CB8AC3E}">
        <p14:creationId xmlns:p14="http://schemas.microsoft.com/office/powerpoint/2010/main" val="20622338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8_Custom Layout">
    <p:spTree>
      <p:nvGrpSpPr>
        <p:cNvPr id="1" name=""/>
        <p:cNvGrpSpPr/>
        <p:nvPr/>
      </p:nvGrpSpPr>
      <p:grpSpPr>
        <a:xfrm>
          <a:off x="0" y="0"/>
          <a:ext cx="0" cy="0"/>
          <a:chOff x="0" y="0"/>
          <a:chExt cx="0" cy="0"/>
        </a:xfrm>
      </p:grpSpPr>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64163" y="810751"/>
            <a:ext cx="11365688" cy="680198"/>
          </a:xfrm>
          <a:prstGeom prst="rect">
            <a:avLst/>
          </a:prstGeom>
        </p:spPr>
        <p:txBody>
          <a:bodyPr vert="horz" lIns="91440" tIns="45720" rIns="91440" bIns="45720" rtlCol="0" anchor="ctr">
            <a:noAutofit/>
          </a:bodyPr>
          <a:lstStyle>
            <a:lvl1pPr>
              <a:defRPr lang="en-US" sz="4000" b="1">
                <a:solidFill>
                  <a:schemeClr val="tx1"/>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4" name="Triangle 3">
            <a:extLst>
              <a:ext uri="{FF2B5EF4-FFF2-40B4-BE49-F238E27FC236}">
                <a16:creationId xmlns:a16="http://schemas.microsoft.com/office/drawing/2014/main" id="{F5E6F0E6-329E-504D-BE1D-490C7D9DDDA9}"/>
              </a:ext>
            </a:extLst>
          </p:cNvPr>
          <p:cNvSpPr/>
          <p:nvPr/>
        </p:nvSpPr>
        <p:spPr>
          <a:xfrm rot="5400000">
            <a:off x="7732467" y="-3180345"/>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Segoe UI Semibold" panose="020B0702040204020203" pitchFamily="34" charset="0"/>
              <a:cs typeface="Segoe UI Semibold" panose="020B0702040204020203" pitchFamily="34" charset="0"/>
            </a:endParaRPr>
          </a:p>
        </p:txBody>
      </p:sp>
      <p:sp>
        <p:nvSpPr>
          <p:cNvPr id="25" name="Triangle 3">
            <a:extLst>
              <a:ext uri="{FF2B5EF4-FFF2-40B4-BE49-F238E27FC236}">
                <a16:creationId xmlns:a16="http://schemas.microsoft.com/office/drawing/2014/main" id="{1DBB3EA4-6323-2C48-983C-11D4FA942BC5}"/>
              </a:ext>
            </a:extLst>
          </p:cNvPr>
          <p:cNvSpPr/>
          <p:nvPr/>
        </p:nvSpPr>
        <p:spPr>
          <a:xfrm rot="16200000">
            <a:off x="3140590" y="2398469"/>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Segoe UI Semibold" panose="020B0702040204020203" pitchFamily="34" charset="0"/>
              <a:cs typeface="Segoe UI Semibold" panose="020B0702040204020203" pitchFamily="34" charset="0"/>
            </a:endParaRPr>
          </a:p>
        </p:txBody>
      </p:sp>
      <p:sp>
        <p:nvSpPr>
          <p:cNvPr id="7" name="Text Placeholder 29">
            <a:extLst>
              <a:ext uri="{FF2B5EF4-FFF2-40B4-BE49-F238E27FC236}">
                <a16:creationId xmlns:a16="http://schemas.microsoft.com/office/drawing/2014/main" id="{51CB258D-E52B-0641-BB93-DE3C11B272B5}"/>
              </a:ext>
            </a:extLst>
          </p:cNvPr>
          <p:cNvSpPr>
            <a:spLocks noGrp="1"/>
          </p:cNvSpPr>
          <p:nvPr>
            <p:ph type="body" sz="quarter" idx="13"/>
          </p:nvPr>
        </p:nvSpPr>
        <p:spPr>
          <a:xfrm>
            <a:off x="564163" y="1829863"/>
            <a:ext cx="11039259" cy="2607145"/>
          </a:xfrm>
          <a:prstGeom prst="rect">
            <a:avLst/>
          </a:prstGeom>
        </p:spPr>
        <p:txBody>
          <a:bodyPr>
            <a:normAutofit/>
          </a:bodyPr>
          <a:lstStyle>
            <a:lvl1pPr algn="l">
              <a:defRPr sz="2400">
                <a:solidFill>
                  <a:schemeClr val="accent6">
                    <a:lumMod val="85000"/>
                    <a:lumOff val="15000"/>
                  </a:schemeClr>
                </a:solidFill>
                <a:latin typeface="Segoe UI Semibold" panose="020B0702040204020203" pitchFamily="34" charset="0"/>
                <a:cs typeface="Segoe UI Semibold" panose="020B0702040204020203" pitchFamily="34" charset="0"/>
              </a:defRPr>
            </a:lvl1pPr>
            <a:lvl2pPr marL="193650" indent="-192062" algn="l">
              <a:buClr>
                <a:schemeClr val="accent2"/>
              </a:buClr>
              <a:buFont typeface=".Lucida Grande UI Regular"/>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2pPr>
            <a:lvl3pPr marL="457141" indent="-261904" algn="l">
              <a:buClr>
                <a:schemeClr val="accent2"/>
              </a:buClr>
              <a:buFont typeface="Arial" panose="020B0604020202020204" pitchFamily="34" charset="0"/>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3pPr>
            <a:lvl4pPr marL="614283" indent="-155555" algn="l">
              <a:buClr>
                <a:schemeClr val="accent2"/>
              </a:buClr>
              <a:buFont typeface=".PingFang SC Regular"/>
              <a:buChar cha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79612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Tracker p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508BDA9-2CC5-4441-9CB2-F421A72E49AA}"/>
              </a:ext>
            </a:extLst>
          </p:cNvPr>
          <p:cNvGraphicFramePr>
            <a:graphicFrameLocks noChangeAspect="1"/>
          </p:cNvGraphicFramePr>
          <p:nvPr>
            <p:custDataLst>
              <p:tags r:id="rId1"/>
            </p:custDataLst>
          </p:nvPr>
        </p:nvGraphicFramePr>
        <p:xfrm>
          <a:off x="1621" y="1620"/>
          <a:ext cx="1620" cy="1620"/>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6" name="Object 5" hidden="1">
                        <a:extLst>
                          <a:ext uri="{FF2B5EF4-FFF2-40B4-BE49-F238E27FC236}">
                            <a16:creationId xmlns:a16="http://schemas.microsoft.com/office/drawing/2014/main" id="{3508BDA9-2CC5-4441-9CB2-F421A72E49AA}"/>
                          </a:ext>
                        </a:extLst>
                      </p:cNvPr>
                      <p:cNvPicPr/>
                      <p:nvPr/>
                    </p:nvPicPr>
                    <p:blipFill>
                      <a:blip r:embed="rId5"/>
                      <a:stretch>
                        <a:fillRect/>
                      </a:stretch>
                    </p:blipFill>
                    <p:spPr>
                      <a:xfrm>
                        <a:off x="1621" y="1620"/>
                        <a:ext cx="1620" cy="1620"/>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7860C9AF-AEE9-44CC-BA6A-A3C6CF5AFD68}"/>
              </a:ext>
            </a:extLst>
          </p:cNvPr>
          <p:cNvSpPr/>
          <p:nvPr>
            <p:custDataLst>
              <p:tags r:id="rId2"/>
            </p:custDataLst>
          </p:nvPr>
        </p:nvSpPr>
        <p:spPr>
          <a:xfrm>
            <a:off x="1" y="0"/>
            <a:ext cx="161977"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041" b="1" i="0" baseline="0">
              <a:solidFill>
                <a:schemeClr val="tx1"/>
              </a:solidFill>
              <a:latin typeface="Calibri" panose="020F0502020204030204" pitchFamily="34" charset="0"/>
              <a:ea typeface="+mj-ea"/>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75720550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1_Title and Content">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DB2B9E8-F693-456A-8F35-3BBDF9DE4F21}"/>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93AC81EC-B4C4-4791-9D2B-93E01F3004BD}"/>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9977BF01-4556-4368-9382-2CFF5D8DAF69}" type="slidenum">
              <a:rPr lang="en-US" smtClean="0"/>
              <a:pPr/>
              <a:t>‹#›</a:t>
            </a:fld>
            <a:endParaRPr lang="en-US"/>
          </a:p>
        </p:txBody>
      </p:sp>
      <p:sp>
        <p:nvSpPr>
          <p:cNvPr id="7" name="Title 29">
            <a:extLst>
              <a:ext uri="{FF2B5EF4-FFF2-40B4-BE49-F238E27FC236}">
                <a16:creationId xmlns:a16="http://schemas.microsoft.com/office/drawing/2014/main" id="{AB3C08E7-A51F-5048-BE14-3699F84B6DA5}"/>
              </a:ext>
            </a:extLst>
          </p:cNvPr>
          <p:cNvSpPr>
            <a:spLocks noGrp="1"/>
          </p:cNvSpPr>
          <p:nvPr>
            <p:ph type="title"/>
          </p:nvPr>
        </p:nvSpPr>
        <p:spPr>
          <a:xfrm>
            <a:off x="564163" y="810753"/>
            <a:ext cx="10944664" cy="623911"/>
          </a:xfrm>
          <a:prstGeom prst="rect">
            <a:avLst/>
          </a:prstGeom>
        </p:spPr>
        <p:txBody>
          <a:bodyPr vert="horz" lIns="91440" tIns="45720" rIns="91440" bIns="45720" rtlCol="0" anchor="ctr">
            <a:noAutofit/>
          </a:bodyPr>
          <a:lstStyle>
            <a:lvl1pPr>
              <a:defRPr lang="en-US" sz="4000" b="1">
                <a:solidFill>
                  <a:schemeClr val="bg1"/>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8" name="Triangle 3">
            <a:extLst>
              <a:ext uri="{FF2B5EF4-FFF2-40B4-BE49-F238E27FC236}">
                <a16:creationId xmlns:a16="http://schemas.microsoft.com/office/drawing/2014/main" id="{91FF00CB-4C16-4E4D-A210-5430E99CC01D}"/>
              </a:ext>
            </a:extLst>
          </p:cNvPr>
          <p:cNvSpPr/>
          <p:nvPr/>
        </p:nvSpPr>
        <p:spPr>
          <a:xfrm rot="5400000">
            <a:off x="7732467" y="-3180345"/>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Segoe UI Semibold" panose="020B0702040204020203" pitchFamily="34" charset="0"/>
              <a:cs typeface="Segoe UI Semibold" panose="020B0702040204020203" pitchFamily="34" charset="0"/>
            </a:endParaRPr>
          </a:p>
        </p:txBody>
      </p:sp>
      <p:sp>
        <p:nvSpPr>
          <p:cNvPr id="10" name="Triangle 3">
            <a:extLst>
              <a:ext uri="{FF2B5EF4-FFF2-40B4-BE49-F238E27FC236}">
                <a16:creationId xmlns:a16="http://schemas.microsoft.com/office/drawing/2014/main" id="{2BCB9C62-8D47-3A43-8E9E-96102264727E}"/>
              </a:ext>
            </a:extLst>
          </p:cNvPr>
          <p:cNvSpPr/>
          <p:nvPr/>
        </p:nvSpPr>
        <p:spPr>
          <a:xfrm rot="16200000">
            <a:off x="3140590" y="2398469"/>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Segoe UI Semibold" panose="020B0702040204020203" pitchFamily="34" charset="0"/>
              <a:cs typeface="Segoe UI Semibold" panose="020B0702040204020203" pitchFamily="34" charset="0"/>
            </a:endParaRPr>
          </a:p>
        </p:txBody>
      </p:sp>
      <p:sp>
        <p:nvSpPr>
          <p:cNvPr id="12" name="Text Placeholder 29">
            <a:extLst>
              <a:ext uri="{FF2B5EF4-FFF2-40B4-BE49-F238E27FC236}">
                <a16:creationId xmlns:a16="http://schemas.microsoft.com/office/drawing/2014/main" id="{AEF283BE-109D-B14D-94A5-77E8E82524AA}"/>
              </a:ext>
            </a:extLst>
          </p:cNvPr>
          <p:cNvSpPr>
            <a:spLocks noGrp="1"/>
          </p:cNvSpPr>
          <p:nvPr>
            <p:ph type="body" sz="quarter" idx="13"/>
          </p:nvPr>
        </p:nvSpPr>
        <p:spPr>
          <a:xfrm>
            <a:off x="564163" y="1829863"/>
            <a:ext cx="11039259" cy="2607145"/>
          </a:xfrm>
          <a:prstGeom prst="rect">
            <a:avLst/>
          </a:prstGeom>
        </p:spPr>
        <p:txBody>
          <a:bodyPr>
            <a:normAutofit/>
          </a:bodyPr>
          <a:lstStyle>
            <a:lvl1pPr algn="l">
              <a:defRPr sz="2400">
                <a:solidFill>
                  <a:schemeClr val="bg1"/>
                </a:solidFill>
                <a:latin typeface="Segoe UI Semibold" panose="020B0702040204020203" pitchFamily="34" charset="0"/>
                <a:cs typeface="Segoe UI Semibold" panose="020B0702040204020203" pitchFamily="34" charset="0"/>
              </a:defRPr>
            </a:lvl1pPr>
            <a:lvl2pPr marL="193650" indent="-192062" algn="l">
              <a:buClr>
                <a:schemeClr val="accent2"/>
              </a:buClr>
              <a:buFont typeface=".Lucida Grande UI Regular"/>
              <a:buChar char="►"/>
              <a:defRPr sz="2000">
                <a:solidFill>
                  <a:schemeClr val="bg1"/>
                </a:solidFill>
                <a:latin typeface="Segoe UI Semibold" panose="020B0702040204020203" pitchFamily="34" charset="0"/>
                <a:cs typeface="Segoe UI Semibold" panose="020B0702040204020203" pitchFamily="34" charset="0"/>
              </a:defRPr>
            </a:lvl2pPr>
            <a:lvl3pPr marL="457141" indent="-261904" algn="l">
              <a:buClr>
                <a:schemeClr val="accent2"/>
              </a:buClr>
              <a:buFont typeface="Arial" panose="020B0604020202020204" pitchFamily="34" charset="0"/>
              <a:buChar char="•"/>
              <a:defRPr sz="2000">
                <a:solidFill>
                  <a:schemeClr val="bg1"/>
                </a:solidFill>
                <a:latin typeface="Segoe UI Semibold" panose="020B0702040204020203" pitchFamily="34" charset="0"/>
                <a:cs typeface="Segoe UI Semibold" panose="020B0702040204020203" pitchFamily="34" charset="0"/>
              </a:defRPr>
            </a:lvl3pPr>
            <a:lvl4pPr marL="614283" indent="-155555" algn="l">
              <a:buClr>
                <a:schemeClr val="accent2"/>
              </a:buClr>
              <a:buFont typeface=".PingFang SC Regular"/>
              <a:buChar char="・"/>
              <a:defRPr sz="1600">
                <a:solidFill>
                  <a:schemeClr val="bg1"/>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bg1"/>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Logo&#10;&#10;AI-generated content may be incorrect.">
            <a:extLst>
              <a:ext uri="{FF2B5EF4-FFF2-40B4-BE49-F238E27FC236}">
                <a16:creationId xmlns:a16="http://schemas.microsoft.com/office/drawing/2014/main" id="{D32E196D-2341-515C-1BF1-7BF558521D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26488" y="6151540"/>
            <a:ext cx="1258430" cy="477859"/>
          </a:xfrm>
          <a:prstGeom prst="rect">
            <a:avLst/>
          </a:prstGeom>
        </p:spPr>
      </p:pic>
    </p:spTree>
    <p:extLst>
      <p:ext uri="{BB962C8B-B14F-4D97-AF65-F5344CB8AC3E}">
        <p14:creationId xmlns:p14="http://schemas.microsoft.com/office/powerpoint/2010/main" val="3803760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tags" Target="../tags/tag8.xml"/><Relationship Id="rId18" Type="http://schemas.openxmlformats.org/officeDocument/2006/relationships/tags" Target="../tags/tag13.xml"/><Relationship Id="rId26" Type="http://schemas.openxmlformats.org/officeDocument/2006/relationships/tags" Target="../tags/tag21.xml"/><Relationship Id="rId3" Type="http://schemas.openxmlformats.org/officeDocument/2006/relationships/slideLayout" Target="../slideLayouts/slideLayout3.xml"/><Relationship Id="rId21" Type="http://schemas.openxmlformats.org/officeDocument/2006/relationships/tags" Target="../tags/tag16.xml"/><Relationship Id="rId34" Type="http://schemas.openxmlformats.org/officeDocument/2006/relationships/tags" Target="../tags/tag29.xml"/><Relationship Id="rId7" Type="http://schemas.openxmlformats.org/officeDocument/2006/relationships/tags" Target="../tags/tag2.xml"/><Relationship Id="rId12" Type="http://schemas.openxmlformats.org/officeDocument/2006/relationships/tags" Target="../tags/tag7.xml"/><Relationship Id="rId17" Type="http://schemas.openxmlformats.org/officeDocument/2006/relationships/tags" Target="../tags/tag12.xml"/><Relationship Id="rId25" Type="http://schemas.openxmlformats.org/officeDocument/2006/relationships/tags" Target="../tags/tag20.xml"/><Relationship Id="rId33" Type="http://schemas.openxmlformats.org/officeDocument/2006/relationships/tags" Target="../tags/tag28.xml"/><Relationship Id="rId2" Type="http://schemas.openxmlformats.org/officeDocument/2006/relationships/slideLayout" Target="../slideLayouts/slideLayout2.xml"/><Relationship Id="rId16" Type="http://schemas.openxmlformats.org/officeDocument/2006/relationships/tags" Target="../tags/tag11.xml"/><Relationship Id="rId20" Type="http://schemas.openxmlformats.org/officeDocument/2006/relationships/tags" Target="../tags/tag15.xml"/><Relationship Id="rId29" Type="http://schemas.openxmlformats.org/officeDocument/2006/relationships/tags" Target="../tags/tag24.xml"/><Relationship Id="rId1" Type="http://schemas.openxmlformats.org/officeDocument/2006/relationships/slideLayout" Target="../slideLayouts/slideLayout1.xml"/><Relationship Id="rId6" Type="http://schemas.openxmlformats.org/officeDocument/2006/relationships/tags" Target="../tags/tag1.xml"/><Relationship Id="rId11" Type="http://schemas.openxmlformats.org/officeDocument/2006/relationships/tags" Target="../tags/tag6.xml"/><Relationship Id="rId24" Type="http://schemas.openxmlformats.org/officeDocument/2006/relationships/tags" Target="../tags/tag19.xml"/><Relationship Id="rId32" Type="http://schemas.openxmlformats.org/officeDocument/2006/relationships/tags" Target="../tags/tag27.xml"/><Relationship Id="rId5" Type="http://schemas.openxmlformats.org/officeDocument/2006/relationships/theme" Target="../theme/theme1.xml"/><Relationship Id="rId15" Type="http://schemas.openxmlformats.org/officeDocument/2006/relationships/tags" Target="../tags/tag10.xml"/><Relationship Id="rId23" Type="http://schemas.openxmlformats.org/officeDocument/2006/relationships/tags" Target="../tags/tag18.xml"/><Relationship Id="rId28" Type="http://schemas.openxmlformats.org/officeDocument/2006/relationships/tags" Target="../tags/tag23.xml"/><Relationship Id="rId36" Type="http://schemas.openxmlformats.org/officeDocument/2006/relationships/image" Target="../media/image1.emf"/><Relationship Id="rId10" Type="http://schemas.openxmlformats.org/officeDocument/2006/relationships/tags" Target="../tags/tag5.xml"/><Relationship Id="rId19" Type="http://schemas.openxmlformats.org/officeDocument/2006/relationships/tags" Target="../tags/tag14.xml"/><Relationship Id="rId31" Type="http://schemas.openxmlformats.org/officeDocument/2006/relationships/tags" Target="../tags/tag26.xml"/><Relationship Id="rId4" Type="http://schemas.openxmlformats.org/officeDocument/2006/relationships/slideLayout" Target="../slideLayouts/slideLayout4.xml"/><Relationship Id="rId9" Type="http://schemas.openxmlformats.org/officeDocument/2006/relationships/tags" Target="../tags/tag4.xml"/><Relationship Id="rId14" Type="http://schemas.openxmlformats.org/officeDocument/2006/relationships/tags" Target="../tags/tag9.xml"/><Relationship Id="rId22" Type="http://schemas.openxmlformats.org/officeDocument/2006/relationships/tags" Target="../tags/tag17.xml"/><Relationship Id="rId27" Type="http://schemas.openxmlformats.org/officeDocument/2006/relationships/tags" Target="../tags/tag22.xml"/><Relationship Id="rId30" Type="http://schemas.openxmlformats.org/officeDocument/2006/relationships/tags" Target="../tags/tag25.xml"/><Relationship Id="rId35" Type="http://schemas.openxmlformats.org/officeDocument/2006/relationships/oleObject" Target="../embeddings/oleObject1.bin"/><Relationship Id="rId8" Type="http://schemas.openxmlformats.org/officeDocument/2006/relationships/tags" Target="../tags/tag3.xml"/></Relationships>
</file>

<file path=ppt/slideMasters/_rels/slideMaster2.xml.rels><?xml version="1.0" encoding="UTF-8" standalone="yes"?>
<Relationships xmlns="http://schemas.openxmlformats.org/package/2006/relationships"><Relationship Id="rId13" Type="http://schemas.openxmlformats.org/officeDocument/2006/relationships/tags" Target="../tags/tag44.xml"/><Relationship Id="rId18" Type="http://schemas.openxmlformats.org/officeDocument/2006/relationships/tags" Target="../tags/tag49.xml"/><Relationship Id="rId26" Type="http://schemas.openxmlformats.org/officeDocument/2006/relationships/tags" Target="../tags/tag57.xml"/><Relationship Id="rId3" Type="http://schemas.openxmlformats.org/officeDocument/2006/relationships/tags" Target="../tags/tag34.xml"/><Relationship Id="rId21" Type="http://schemas.openxmlformats.org/officeDocument/2006/relationships/tags" Target="../tags/tag52.xml"/><Relationship Id="rId7" Type="http://schemas.openxmlformats.org/officeDocument/2006/relationships/tags" Target="../tags/tag38.xml"/><Relationship Id="rId12" Type="http://schemas.openxmlformats.org/officeDocument/2006/relationships/tags" Target="../tags/tag43.xml"/><Relationship Id="rId17" Type="http://schemas.openxmlformats.org/officeDocument/2006/relationships/tags" Target="../tags/tag48.xml"/><Relationship Id="rId25" Type="http://schemas.openxmlformats.org/officeDocument/2006/relationships/tags" Target="../tags/tag56.xml"/><Relationship Id="rId33" Type="http://schemas.openxmlformats.org/officeDocument/2006/relationships/image" Target="../media/image1.emf"/><Relationship Id="rId2" Type="http://schemas.openxmlformats.org/officeDocument/2006/relationships/theme" Target="../theme/theme2.xml"/><Relationship Id="rId16" Type="http://schemas.openxmlformats.org/officeDocument/2006/relationships/tags" Target="../tags/tag47.xml"/><Relationship Id="rId20" Type="http://schemas.openxmlformats.org/officeDocument/2006/relationships/tags" Target="../tags/tag51.xml"/><Relationship Id="rId29" Type="http://schemas.openxmlformats.org/officeDocument/2006/relationships/tags" Target="../tags/tag60.xml"/><Relationship Id="rId1" Type="http://schemas.openxmlformats.org/officeDocument/2006/relationships/slideLayout" Target="../slideLayouts/slideLayout5.xml"/><Relationship Id="rId6" Type="http://schemas.openxmlformats.org/officeDocument/2006/relationships/tags" Target="../tags/tag37.xml"/><Relationship Id="rId11" Type="http://schemas.openxmlformats.org/officeDocument/2006/relationships/tags" Target="../tags/tag42.xml"/><Relationship Id="rId24" Type="http://schemas.openxmlformats.org/officeDocument/2006/relationships/tags" Target="../tags/tag55.xml"/><Relationship Id="rId32" Type="http://schemas.openxmlformats.org/officeDocument/2006/relationships/oleObject" Target="../embeddings/oleObject1.bin"/><Relationship Id="rId5" Type="http://schemas.openxmlformats.org/officeDocument/2006/relationships/tags" Target="../tags/tag36.xml"/><Relationship Id="rId15" Type="http://schemas.openxmlformats.org/officeDocument/2006/relationships/tags" Target="../tags/tag46.xml"/><Relationship Id="rId23" Type="http://schemas.openxmlformats.org/officeDocument/2006/relationships/tags" Target="../tags/tag54.xml"/><Relationship Id="rId28" Type="http://schemas.openxmlformats.org/officeDocument/2006/relationships/tags" Target="../tags/tag59.xml"/><Relationship Id="rId10" Type="http://schemas.openxmlformats.org/officeDocument/2006/relationships/tags" Target="../tags/tag41.xml"/><Relationship Id="rId19" Type="http://schemas.openxmlformats.org/officeDocument/2006/relationships/tags" Target="../tags/tag50.xml"/><Relationship Id="rId31" Type="http://schemas.openxmlformats.org/officeDocument/2006/relationships/tags" Target="../tags/tag62.xml"/><Relationship Id="rId4" Type="http://schemas.openxmlformats.org/officeDocument/2006/relationships/tags" Target="../tags/tag35.xml"/><Relationship Id="rId9" Type="http://schemas.openxmlformats.org/officeDocument/2006/relationships/tags" Target="../tags/tag40.xml"/><Relationship Id="rId14" Type="http://schemas.openxmlformats.org/officeDocument/2006/relationships/tags" Target="../tags/tag45.xml"/><Relationship Id="rId22" Type="http://schemas.openxmlformats.org/officeDocument/2006/relationships/tags" Target="../tags/tag53.xml"/><Relationship Id="rId27" Type="http://schemas.openxmlformats.org/officeDocument/2006/relationships/tags" Target="../tags/tag58.xml"/><Relationship Id="rId30" Type="http://schemas.openxmlformats.org/officeDocument/2006/relationships/tags" Target="../tags/tag61.xml"/><Relationship Id="rId8" Type="http://schemas.openxmlformats.org/officeDocument/2006/relationships/tags" Target="../tags/tag39.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8.xml"/><Relationship Id="rId18" Type="http://schemas.openxmlformats.org/officeDocument/2006/relationships/tags" Target="../tags/tag66.xml"/><Relationship Id="rId26" Type="http://schemas.openxmlformats.org/officeDocument/2006/relationships/tags" Target="../tags/tag74.xml"/><Relationship Id="rId39" Type="http://schemas.openxmlformats.org/officeDocument/2006/relationships/tags" Target="../tags/tag87.xml"/><Relationship Id="rId21" Type="http://schemas.openxmlformats.org/officeDocument/2006/relationships/tags" Target="../tags/tag69.xml"/><Relationship Id="rId34" Type="http://schemas.openxmlformats.org/officeDocument/2006/relationships/tags" Target="../tags/tag82.xml"/><Relationship Id="rId42" Type="http://schemas.openxmlformats.org/officeDocument/2006/relationships/tags" Target="../tags/tag90.xml"/><Relationship Id="rId7" Type="http://schemas.openxmlformats.org/officeDocument/2006/relationships/slideLayout" Target="../slideLayouts/slideLayout12.xml"/><Relationship Id="rId2" Type="http://schemas.openxmlformats.org/officeDocument/2006/relationships/slideLayout" Target="../slideLayouts/slideLayout7.xml"/><Relationship Id="rId16" Type="http://schemas.openxmlformats.org/officeDocument/2006/relationships/tags" Target="../tags/tag64.xml"/><Relationship Id="rId29" Type="http://schemas.openxmlformats.org/officeDocument/2006/relationships/tags" Target="../tags/tag7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24" Type="http://schemas.openxmlformats.org/officeDocument/2006/relationships/tags" Target="../tags/tag72.xml"/><Relationship Id="rId32" Type="http://schemas.openxmlformats.org/officeDocument/2006/relationships/tags" Target="../tags/tag80.xml"/><Relationship Id="rId37" Type="http://schemas.openxmlformats.org/officeDocument/2006/relationships/tags" Target="../tags/tag85.xml"/><Relationship Id="rId40" Type="http://schemas.openxmlformats.org/officeDocument/2006/relationships/tags" Target="../tags/tag88.xml"/><Relationship Id="rId45" Type="http://schemas.openxmlformats.org/officeDocument/2006/relationships/image" Target="../media/image1.emf"/><Relationship Id="rId5" Type="http://schemas.openxmlformats.org/officeDocument/2006/relationships/slideLayout" Target="../slideLayouts/slideLayout10.xml"/><Relationship Id="rId15" Type="http://schemas.openxmlformats.org/officeDocument/2006/relationships/tags" Target="../tags/tag63.xml"/><Relationship Id="rId23" Type="http://schemas.openxmlformats.org/officeDocument/2006/relationships/tags" Target="../tags/tag71.xml"/><Relationship Id="rId28" Type="http://schemas.openxmlformats.org/officeDocument/2006/relationships/tags" Target="../tags/tag76.xml"/><Relationship Id="rId36" Type="http://schemas.openxmlformats.org/officeDocument/2006/relationships/tags" Target="../tags/tag84.xml"/><Relationship Id="rId10" Type="http://schemas.openxmlformats.org/officeDocument/2006/relationships/slideLayout" Target="../slideLayouts/slideLayout15.xml"/><Relationship Id="rId19" Type="http://schemas.openxmlformats.org/officeDocument/2006/relationships/tags" Target="../tags/tag67.xml"/><Relationship Id="rId31" Type="http://schemas.openxmlformats.org/officeDocument/2006/relationships/tags" Target="../tags/tag79.xml"/><Relationship Id="rId44" Type="http://schemas.openxmlformats.org/officeDocument/2006/relationships/oleObject" Target="../embeddings/oleObject1.bin"/><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theme" Target="../theme/theme3.xml"/><Relationship Id="rId22" Type="http://schemas.openxmlformats.org/officeDocument/2006/relationships/tags" Target="../tags/tag70.xml"/><Relationship Id="rId27" Type="http://schemas.openxmlformats.org/officeDocument/2006/relationships/tags" Target="../tags/tag75.xml"/><Relationship Id="rId30" Type="http://schemas.openxmlformats.org/officeDocument/2006/relationships/tags" Target="../tags/tag78.xml"/><Relationship Id="rId35" Type="http://schemas.openxmlformats.org/officeDocument/2006/relationships/tags" Target="../tags/tag83.xml"/><Relationship Id="rId43" Type="http://schemas.openxmlformats.org/officeDocument/2006/relationships/tags" Target="../tags/tag91.xml"/><Relationship Id="rId8" Type="http://schemas.openxmlformats.org/officeDocument/2006/relationships/slideLayout" Target="../slideLayouts/slideLayout13.xml"/><Relationship Id="rId3" Type="http://schemas.openxmlformats.org/officeDocument/2006/relationships/slideLayout" Target="../slideLayouts/slideLayout8.xml"/><Relationship Id="rId12" Type="http://schemas.openxmlformats.org/officeDocument/2006/relationships/slideLayout" Target="../slideLayouts/slideLayout17.xml"/><Relationship Id="rId17" Type="http://schemas.openxmlformats.org/officeDocument/2006/relationships/tags" Target="../tags/tag65.xml"/><Relationship Id="rId25" Type="http://schemas.openxmlformats.org/officeDocument/2006/relationships/tags" Target="../tags/tag73.xml"/><Relationship Id="rId33" Type="http://schemas.openxmlformats.org/officeDocument/2006/relationships/tags" Target="../tags/tag81.xml"/><Relationship Id="rId38" Type="http://schemas.openxmlformats.org/officeDocument/2006/relationships/tags" Target="../tags/tag86.xml"/><Relationship Id="rId20" Type="http://schemas.openxmlformats.org/officeDocument/2006/relationships/tags" Target="../tags/tag68.xml"/><Relationship Id="rId41" Type="http://schemas.openxmlformats.org/officeDocument/2006/relationships/tags" Target="../tags/tag89.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9" Type="http://schemas.openxmlformats.org/officeDocument/2006/relationships/image" Target="../media/image7.png"/><Relationship Id="rId21" Type="http://schemas.openxmlformats.org/officeDocument/2006/relationships/slideLayout" Target="../slideLayouts/slideLayout39.xml"/><Relationship Id="rId34" Type="http://schemas.openxmlformats.org/officeDocument/2006/relationships/slideLayout" Target="../slideLayouts/slideLayout52.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33" Type="http://schemas.openxmlformats.org/officeDocument/2006/relationships/slideLayout" Target="../slideLayouts/slideLayout51.xml"/><Relationship Id="rId38" Type="http://schemas.openxmlformats.org/officeDocument/2006/relationships/theme" Target="../theme/theme4.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29" Type="http://schemas.openxmlformats.org/officeDocument/2006/relationships/slideLayout" Target="../slideLayouts/slideLayout47.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32" Type="http://schemas.openxmlformats.org/officeDocument/2006/relationships/slideLayout" Target="../slideLayouts/slideLayout50.xml"/><Relationship Id="rId37" Type="http://schemas.openxmlformats.org/officeDocument/2006/relationships/slideLayout" Target="../slideLayouts/slideLayout55.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36" Type="http://schemas.openxmlformats.org/officeDocument/2006/relationships/slideLayout" Target="../slideLayouts/slideLayout54.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31" Type="http://schemas.openxmlformats.org/officeDocument/2006/relationships/slideLayout" Target="../slideLayouts/slideLayout49.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 Id="rId30" Type="http://schemas.openxmlformats.org/officeDocument/2006/relationships/slideLayout" Target="../slideLayouts/slideLayout48.xml"/><Relationship Id="rId35" Type="http://schemas.openxmlformats.org/officeDocument/2006/relationships/slideLayout" Target="../slideLayouts/slideLayout53.xml"/><Relationship Id="rId8" Type="http://schemas.openxmlformats.org/officeDocument/2006/relationships/slideLayout" Target="../slideLayouts/slideLayout26.xml"/><Relationship Id="rId3"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13" Type="http://schemas.openxmlformats.org/officeDocument/2006/relationships/tags" Target="../tags/tag112.xml"/><Relationship Id="rId18" Type="http://schemas.openxmlformats.org/officeDocument/2006/relationships/tags" Target="../tags/tag117.xml"/><Relationship Id="rId26" Type="http://schemas.openxmlformats.org/officeDocument/2006/relationships/tags" Target="../tags/tag125.xml"/><Relationship Id="rId3" Type="http://schemas.openxmlformats.org/officeDocument/2006/relationships/tags" Target="../tags/tag102.xml"/><Relationship Id="rId21" Type="http://schemas.openxmlformats.org/officeDocument/2006/relationships/tags" Target="../tags/tag120.xml"/><Relationship Id="rId7" Type="http://schemas.openxmlformats.org/officeDocument/2006/relationships/tags" Target="../tags/tag106.xml"/><Relationship Id="rId12" Type="http://schemas.openxmlformats.org/officeDocument/2006/relationships/tags" Target="../tags/tag111.xml"/><Relationship Id="rId17" Type="http://schemas.openxmlformats.org/officeDocument/2006/relationships/tags" Target="../tags/tag116.xml"/><Relationship Id="rId25" Type="http://schemas.openxmlformats.org/officeDocument/2006/relationships/tags" Target="../tags/tag124.xml"/><Relationship Id="rId33" Type="http://schemas.openxmlformats.org/officeDocument/2006/relationships/image" Target="../media/image1.emf"/><Relationship Id="rId2" Type="http://schemas.openxmlformats.org/officeDocument/2006/relationships/theme" Target="../theme/theme5.xml"/><Relationship Id="rId16" Type="http://schemas.openxmlformats.org/officeDocument/2006/relationships/tags" Target="../tags/tag115.xml"/><Relationship Id="rId20" Type="http://schemas.openxmlformats.org/officeDocument/2006/relationships/tags" Target="../tags/tag119.xml"/><Relationship Id="rId29" Type="http://schemas.openxmlformats.org/officeDocument/2006/relationships/tags" Target="../tags/tag128.xml"/><Relationship Id="rId1" Type="http://schemas.openxmlformats.org/officeDocument/2006/relationships/slideLayout" Target="../slideLayouts/slideLayout56.xml"/><Relationship Id="rId6" Type="http://schemas.openxmlformats.org/officeDocument/2006/relationships/tags" Target="../tags/tag105.xml"/><Relationship Id="rId11" Type="http://schemas.openxmlformats.org/officeDocument/2006/relationships/tags" Target="../tags/tag110.xml"/><Relationship Id="rId24" Type="http://schemas.openxmlformats.org/officeDocument/2006/relationships/tags" Target="../tags/tag123.xml"/><Relationship Id="rId32" Type="http://schemas.openxmlformats.org/officeDocument/2006/relationships/oleObject" Target="../embeddings/oleObject1.bin"/><Relationship Id="rId5" Type="http://schemas.openxmlformats.org/officeDocument/2006/relationships/tags" Target="../tags/tag104.xml"/><Relationship Id="rId15" Type="http://schemas.openxmlformats.org/officeDocument/2006/relationships/tags" Target="../tags/tag114.xml"/><Relationship Id="rId23" Type="http://schemas.openxmlformats.org/officeDocument/2006/relationships/tags" Target="../tags/tag122.xml"/><Relationship Id="rId28" Type="http://schemas.openxmlformats.org/officeDocument/2006/relationships/tags" Target="../tags/tag127.xml"/><Relationship Id="rId10" Type="http://schemas.openxmlformats.org/officeDocument/2006/relationships/tags" Target="../tags/tag109.xml"/><Relationship Id="rId19" Type="http://schemas.openxmlformats.org/officeDocument/2006/relationships/tags" Target="../tags/tag118.xml"/><Relationship Id="rId31" Type="http://schemas.openxmlformats.org/officeDocument/2006/relationships/tags" Target="../tags/tag130.xml"/><Relationship Id="rId4" Type="http://schemas.openxmlformats.org/officeDocument/2006/relationships/tags" Target="../tags/tag103.xml"/><Relationship Id="rId9" Type="http://schemas.openxmlformats.org/officeDocument/2006/relationships/tags" Target="../tags/tag108.xml"/><Relationship Id="rId14" Type="http://schemas.openxmlformats.org/officeDocument/2006/relationships/tags" Target="../tags/tag113.xml"/><Relationship Id="rId22" Type="http://schemas.openxmlformats.org/officeDocument/2006/relationships/tags" Target="../tags/tag121.xml"/><Relationship Id="rId27" Type="http://schemas.openxmlformats.org/officeDocument/2006/relationships/tags" Target="../tags/tag126.xml"/><Relationship Id="rId30" Type="http://schemas.openxmlformats.org/officeDocument/2006/relationships/tags" Target="../tags/tag129.xml"/><Relationship Id="rId8" Type="http://schemas.openxmlformats.org/officeDocument/2006/relationships/tags" Target="../tags/tag10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image" Target="../media/image5.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theme" Target="../theme/theme6.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6"/>
            </p:custDataLst>
          </p:nvPr>
        </p:nvGraphicFramePr>
        <p:xfrm>
          <a:off x="1" y="0"/>
          <a:ext cx="215979" cy="161974"/>
        </p:xfrm>
        <a:graphic>
          <a:graphicData uri="http://schemas.openxmlformats.org/presentationml/2006/ole">
            <mc:AlternateContent xmlns:mc="http://schemas.openxmlformats.org/markup-compatibility/2006">
              <mc:Choice xmlns:v="urn:schemas-microsoft-com:vml" Requires="v">
                <p:oleObj name="think-cell Slide" r:id="rId35" imgW="270" imgH="270" progId="TCLayout.ActiveDocument.1">
                  <p:embed/>
                </p:oleObj>
              </mc:Choice>
              <mc:Fallback>
                <p:oleObj name="think-cell Slide" r:id="rId35" imgW="270" imgH="270" progId="TCLayout.ActiveDocument.1">
                  <p:embed/>
                  <p:pic>
                    <p:nvPicPr>
                      <p:cNvPr id="2" name="Object 1" hidden="1"/>
                      <p:cNvPicPr/>
                      <p:nvPr/>
                    </p:nvPicPr>
                    <p:blipFill>
                      <a:blip r:embed="rId36"/>
                      <a:stretch>
                        <a:fillRect/>
                      </a:stretch>
                    </p:blipFill>
                    <p:spPr>
                      <a:xfrm>
                        <a:off x="1" y="0"/>
                        <a:ext cx="215979" cy="161974"/>
                      </a:xfrm>
                      <a:prstGeom prst="rect">
                        <a:avLst/>
                      </a:prstGeom>
                    </p:spPr>
                  </p:pic>
                </p:oleObj>
              </mc:Fallback>
            </mc:AlternateContent>
          </a:graphicData>
        </a:graphic>
      </p:graphicFrame>
      <p:sp>
        <p:nvSpPr>
          <p:cNvPr id="6" name="Rectangle 5" hidden="1"/>
          <p:cNvSpPr/>
          <p:nvPr>
            <p:custDataLst>
              <p:tags r:id="rId7"/>
            </p:custDataLst>
          </p:nvPr>
        </p:nvSpPr>
        <p:spPr bwMode="auto">
          <a:xfrm>
            <a:off x="1" y="0"/>
            <a:ext cx="215979" cy="161974"/>
          </a:xfrm>
          <a:prstGeom prst="rect">
            <a:avLst/>
          </a:prstGeom>
          <a:solidFill>
            <a:schemeClr val="bg2"/>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en-US" sz="2041" b="1" i="0" baseline="0">
              <a:solidFill>
                <a:srgbClr val="000000"/>
              </a:solidFill>
              <a:latin typeface="Calibri" panose="020F0502020204030204" pitchFamily="34" charset="0"/>
              <a:ea typeface="+mj-ea"/>
              <a:cs typeface="Calibri" panose="020F0502020204030204" pitchFamily="34" charset="0"/>
              <a:sym typeface="Calibri" panose="020F0502020204030204" pitchFamily="34" charset="0"/>
            </a:endParaRPr>
          </a:p>
        </p:txBody>
      </p:sp>
      <p:sp>
        <p:nvSpPr>
          <p:cNvPr id="19" name="Title Placeholder 2"/>
          <p:cNvSpPr>
            <a:spLocks noGrp="1" noChangeArrowheads="1"/>
          </p:cNvSpPr>
          <p:nvPr>
            <p:ph type="title"/>
          </p:nvPr>
        </p:nvSpPr>
        <p:spPr bwMode="gray">
          <a:xfrm>
            <a:off x="149030" y="329441"/>
            <a:ext cx="11725484" cy="314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latinLnBrk="0"/>
            <a:r>
              <a:rPr lang="en-US"/>
              <a:t>Click to edit Master title style</a:t>
            </a:r>
            <a:endParaRPr lang="en-US" noProof="0"/>
          </a:p>
        </p:txBody>
      </p:sp>
      <p:sp>
        <p:nvSpPr>
          <p:cNvPr id="10" name="1. On-page tracker" hidden="1"/>
          <p:cNvSpPr>
            <a:spLocks noChangeArrowheads="1"/>
          </p:cNvSpPr>
          <p:nvPr/>
        </p:nvSpPr>
        <p:spPr bwMode="gray">
          <a:xfrm>
            <a:off x="208635" y="77305"/>
            <a:ext cx="490519"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800" cap="all" baseline="0">
                <a:solidFill>
                  <a:schemeClr val="bg1"/>
                </a:solidFill>
                <a:latin typeface="+mn-lt"/>
                <a:ea typeface="+mn-ea"/>
              </a:rPr>
              <a:t>Tracker</a:t>
            </a:r>
          </a:p>
        </p:txBody>
      </p:sp>
      <p:sp>
        <p:nvSpPr>
          <p:cNvPr id="11" name="3. Unit of measure" hidden="1"/>
          <p:cNvSpPr txBox="1">
            <a:spLocks noChangeArrowheads="1"/>
          </p:cNvSpPr>
          <p:nvPr/>
        </p:nvSpPr>
        <p:spPr bwMode="gray">
          <a:xfrm>
            <a:off x="161988" y="669803"/>
            <a:ext cx="1172548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baseline="0">
                <a:solidFill>
                  <a:schemeClr val="accent6"/>
                </a:solidFill>
                <a:latin typeface="+mn-lt"/>
                <a:ea typeface="+mn-ea"/>
              </a:rPr>
              <a:t>Unit of measure</a:t>
            </a:r>
          </a:p>
        </p:txBody>
      </p:sp>
      <p:sp>
        <p:nvSpPr>
          <p:cNvPr id="13" name="4. Footnote" hidden="1"/>
          <p:cNvSpPr txBox="1">
            <a:spLocks noChangeArrowheads="1"/>
          </p:cNvSpPr>
          <p:nvPr/>
        </p:nvSpPr>
        <p:spPr bwMode="gray">
          <a:xfrm>
            <a:off x="161987" y="6343327"/>
            <a:ext cx="9821651" cy="126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o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800" baseline="0">
                <a:solidFill>
                  <a:schemeClr val="accent5">
                    <a:lumMod val="75000"/>
                  </a:schemeClr>
                </a:solidFill>
                <a:latin typeface="+mn-lt"/>
                <a:ea typeface="+mn-ea"/>
              </a:rPr>
              <a:t>1 Footnote</a:t>
            </a:r>
          </a:p>
        </p:txBody>
      </p:sp>
      <p:sp>
        <p:nvSpPr>
          <p:cNvPr id="14" name="5. Source" hidden="1"/>
          <p:cNvSpPr>
            <a:spLocks noChangeArrowheads="1"/>
          </p:cNvSpPr>
          <p:nvPr/>
        </p:nvSpPr>
        <p:spPr bwMode="gray">
          <a:xfrm>
            <a:off x="161987" y="6639742"/>
            <a:ext cx="9821651" cy="126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oAutofit/>
          </a:bodyPr>
          <a:lstStyle/>
          <a:p>
            <a:pPr marL="609535" indent="-609535" defTabSz="895255">
              <a:tabLst>
                <a:tab pos="630171" algn="l"/>
              </a:tabLst>
            </a:pPr>
            <a:r>
              <a:rPr lang="en-US" sz="800" baseline="0">
                <a:solidFill>
                  <a:schemeClr val="accent5">
                    <a:lumMod val="75000"/>
                  </a:schemeClr>
                </a:solidFill>
                <a:latin typeface="+mn-lt"/>
                <a:ea typeface="+mn-ea"/>
              </a:rPr>
              <a:t>SOURCE: Source</a:t>
            </a:r>
          </a:p>
        </p:txBody>
      </p:sp>
      <p:sp>
        <p:nvSpPr>
          <p:cNvPr id="3" name="Text Placeholder 2"/>
          <p:cNvSpPr>
            <a:spLocks noGrp="1"/>
          </p:cNvSpPr>
          <p:nvPr>
            <p:ph type="body" idx="1"/>
          </p:nvPr>
        </p:nvSpPr>
        <p:spPr bwMode="gray">
          <a:xfrm>
            <a:off x="2729246" y="2606570"/>
            <a:ext cx="5853024" cy="1098699"/>
          </a:xfrm>
          <a:prstGeom prst="rect">
            <a:avLst/>
          </a:prstGeom>
        </p:spPr>
        <p:txBody>
          <a:bodyPr vert="horz" lIns="0" tIns="0" rIns="0" bIns="0" rtlCol="0">
            <a:spAutoFit/>
          </a:bodyPr>
          <a:lstStyle/>
          <a:p>
            <a:pPr lvl="0" latinLnBrk="0"/>
            <a:r>
              <a:rPr lang="en-US"/>
              <a:t>Edit Master text styles</a:t>
            </a:r>
          </a:p>
          <a:p>
            <a:pPr lvl="1" latinLnBrk="0"/>
            <a:r>
              <a:rPr lang="en-US"/>
              <a:t>Second level</a:t>
            </a:r>
          </a:p>
          <a:p>
            <a:pPr lvl="2" latinLnBrk="0"/>
            <a:r>
              <a:rPr lang="en-US"/>
              <a:t>Third level</a:t>
            </a:r>
          </a:p>
          <a:p>
            <a:pPr lvl="3" latinLnBrk="0"/>
            <a:r>
              <a:rPr lang="en-US"/>
              <a:t>Fourth level</a:t>
            </a:r>
          </a:p>
          <a:p>
            <a:pPr lvl="4" latinLnBrk="0"/>
            <a:r>
              <a:rPr lang="en-US"/>
              <a:t>Fifth level</a:t>
            </a:r>
          </a:p>
        </p:txBody>
      </p:sp>
      <p:grpSp>
        <p:nvGrpSpPr>
          <p:cNvPr id="15" name="ACET" hidden="1"/>
          <p:cNvGrpSpPr>
            <a:grpSpLocks/>
          </p:cNvGrpSpPr>
          <p:nvPr/>
        </p:nvGrpSpPr>
        <p:grpSpPr bwMode="gray">
          <a:xfrm>
            <a:off x="2729245" y="1906953"/>
            <a:ext cx="5801188" cy="510218"/>
            <a:chOff x="915" y="715"/>
            <a:chExt cx="2686" cy="315"/>
          </a:xfrm>
        </p:grpSpPr>
        <p:cxnSp>
          <p:nvCxnSpPr>
            <p:cNvPr id="16" name="AutoShape 249"/>
            <p:cNvCxnSpPr>
              <a:cxnSpLocks noChangeShapeType="1"/>
              <a:stCxn id="18" idx="4"/>
              <a:endCxn id="18" idx="6"/>
            </p:cNvCxnSpPr>
            <p:nvPr/>
          </p:nvCxnSpPr>
          <p:spPr bwMode="gray">
            <a:xfrm>
              <a:off x="915" y="1030"/>
              <a:ext cx="2686" cy="0"/>
            </a:xfrm>
            <a:prstGeom prst="straightConnector1">
              <a:avLst/>
            </a:prstGeom>
            <a:noFill/>
            <a:ln w="9525">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AutoShape 250"/>
            <p:cNvSpPr>
              <a:spLocks noChangeArrowheads="1"/>
            </p:cNvSpPr>
            <p:nvPr/>
          </p:nvSpPr>
          <p:spPr bwMode="gray">
            <a:xfrm>
              <a:off x="915" y="715"/>
              <a:ext cx="2686" cy="315"/>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sz="1600" b="1" baseline="0">
                  <a:solidFill>
                    <a:srgbClr val="000000"/>
                  </a:solidFill>
                  <a:latin typeface="+mn-lt"/>
                  <a:ea typeface="+mn-ea"/>
                </a:rPr>
                <a:t>Title</a:t>
              </a:r>
            </a:p>
            <a:p>
              <a:r>
                <a:rPr lang="en-US" sz="1600" baseline="0">
                  <a:solidFill>
                    <a:schemeClr val="accent6"/>
                  </a:solidFill>
                  <a:latin typeface="+mn-lt"/>
                  <a:ea typeface="+mn-ea"/>
                </a:rPr>
                <a:t>Unit of measure</a:t>
              </a:r>
            </a:p>
          </p:txBody>
        </p:sp>
      </p:grpSp>
      <p:grpSp>
        <p:nvGrpSpPr>
          <p:cNvPr id="17" name="Sticker" hidden="1">
            <a:extLst>
              <a:ext uri="{FF2B5EF4-FFF2-40B4-BE49-F238E27FC236}">
                <a16:creationId xmlns:a16="http://schemas.microsoft.com/office/drawing/2014/main" id="{2C790296-416B-4243-BEFE-22AF5A6C2F40}"/>
              </a:ext>
            </a:extLst>
          </p:cNvPr>
          <p:cNvGrpSpPr/>
          <p:nvPr/>
        </p:nvGrpSpPr>
        <p:grpSpPr bwMode="gray">
          <a:xfrm>
            <a:off x="11414164" y="291558"/>
            <a:ext cx="473335" cy="150811"/>
            <a:chOff x="8392862" y="285750"/>
            <a:chExt cx="347913" cy="147809"/>
          </a:xfrm>
        </p:grpSpPr>
        <p:sp>
          <p:nvSpPr>
            <p:cNvPr id="20" name="StickerRectangle">
              <a:extLst>
                <a:ext uri="{FF2B5EF4-FFF2-40B4-BE49-F238E27FC236}">
                  <a16:creationId xmlns:a16="http://schemas.microsoft.com/office/drawing/2014/main" id="{1E5AEE43-9CA1-4C1A-8F9C-707F39AD4261}"/>
                </a:ext>
              </a:extLst>
            </p:cNvPr>
            <p:cNvSpPr>
              <a:spLocks noChangeArrowheads="1"/>
            </p:cNvSpPr>
            <p:nvPr/>
          </p:nvSpPr>
          <p:spPr bwMode="gray">
            <a:xfrm>
              <a:off x="8392862" y="285750"/>
              <a:ext cx="347913" cy="147809"/>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895255">
                <a:buClr>
                  <a:srgbClr val="002960"/>
                </a:buClr>
              </a:pPr>
              <a:r>
                <a:rPr lang="en-US" sz="800" baseline="0">
                  <a:solidFill>
                    <a:schemeClr val="accent6"/>
                  </a:solidFill>
                  <a:latin typeface="+mn-lt"/>
                  <a:ea typeface="+mn-ea"/>
                </a:rPr>
                <a:t>STICKER</a:t>
              </a:r>
            </a:p>
          </p:txBody>
        </p:sp>
        <p:cxnSp>
          <p:nvCxnSpPr>
            <p:cNvPr id="21" name="AutoShape 31">
              <a:extLst>
                <a:ext uri="{FF2B5EF4-FFF2-40B4-BE49-F238E27FC236}">
                  <a16:creationId xmlns:a16="http://schemas.microsoft.com/office/drawing/2014/main" id="{859BCCB4-F132-4E1A-BFA1-FA85C20CEC0A}"/>
                </a:ext>
              </a:extLst>
            </p:cNvPr>
            <p:cNvCxnSpPr>
              <a:cxnSpLocks noChangeShapeType="1"/>
              <a:stCxn id="20" idx="2"/>
              <a:endCxn id="20" idx="4"/>
            </p:cNvCxnSpPr>
            <p:nvPr/>
          </p:nvCxnSpPr>
          <p:spPr bwMode="gray">
            <a:xfrm>
              <a:off x="8392862" y="285750"/>
              <a:ext cx="0" cy="147809"/>
            </a:xfrm>
            <a:prstGeom prst="straightConnector1">
              <a:avLst/>
            </a:prstGeom>
            <a:noFill/>
            <a:ln w="9525">
              <a:solidFill>
                <a:schemeClr val="accent6"/>
              </a:solidFill>
              <a:round/>
              <a:headEnd/>
              <a:tailEnd/>
            </a:ln>
            <a:extLst>
              <a:ext uri="{909E8E84-426E-40DD-AFC4-6F175D3DCCD1}">
                <a14:hiddenFill xmlns:a14="http://schemas.microsoft.com/office/drawing/2010/main">
                  <a:noFill/>
                </a14:hiddenFill>
              </a:ext>
            </a:extLst>
          </p:spPr>
        </p:cxnSp>
        <p:cxnSp>
          <p:nvCxnSpPr>
            <p:cNvPr id="22" name="AutoShape 32">
              <a:extLst>
                <a:ext uri="{FF2B5EF4-FFF2-40B4-BE49-F238E27FC236}">
                  <a16:creationId xmlns:a16="http://schemas.microsoft.com/office/drawing/2014/main" id="{65F249C0-F203-445A-80CB-8D05DC3432CB}"/>
                </a:ext>
              </a:extLst>
            </p:cNvPr>
            <p:cNvCxnSpPr>
              <a:cxnSpLocks noChangeShapeType="1"/>
              <a:stCxn id="20" idx="4"/>
              <a:endCxn id="20" idx="6"/>
            </p:cNvCxnSpPr>
            <p:nvPr/>
          </p:nvCxnSpPr>
          <p:spPr bwMode="gray">
            <a:xfrm>
              <a:off x="8392862" y="433559"/>
              <a:ext cx="347913" cy="0"/>
            </a:xfrm>
            <a:prstGeom prst="straightConnector1">
              <a:avLst/>
            </a:prstGeom>
            <a:noFill/>
            <a:ln w="25400">
              <a:solidFill>
                <a:schemeClr val="accent6"/>
              </a:solidFill>
              <a:round/>
              <a:headEnd/>
              <a:tailEnd/>
            </a:ln>
            <a:extLst>
              <a:ext uri="{909E8E84-426E-40DD-AFC4-6F175D3DCCD1}">
                <a14:hiddenFill xmlns:a14="http://schemas.microsoft.com/office/drawing/2010/main">
                  <a:noFill/>
                </a14:hiddenFill>
              </a:ext>
            </a:extLst>
          </p:spPr>
        </p:cxnSp>
      </p:grpSp>
      <p:grpSp>
        <p:nvGrpSpPr>
          <p:cNvPr id="23" name="LegendLines" hidden="1">
            <a:extLst>
              <a:ext uri="{FF2B5EF4-FFF2-40B4-BE49-F238E27FC236}">
                <a16:creationId xmlns:a16="http://schemas.microsoft.com/office/drawing/2014/main" id="{C09CF1AE-18B5-4A05-968F-8E22AD4154C8}"/>
              </a:ext>
            </a:extLst>
          </p:cNvPr>
          <p:cNvGrpSpPr/>
          <p:nvPr/>
        </p:nvGrpSpPr>
        <p:grpSpPr>
          <a:xfrm>
            <a:off x="10263063" y="277887"/>
            <a:ext cx="1360882" cy="772636"/>
            <a:chOff x="7607284" y="279400"/>
            <a:chExt cx="1000284" cy="757255"/>
          </a:xfrm>
        </p:grpSpPr>
        <p:sp>
          <p:nvSpPr>
            <p:cNvPr id="25" name="LineLegend1">
              <a:extLst>
                <a:ext uri="{FF2B5EF4-FFF2-40B4-BE49-F238E27FC236}">
                  <a16:creationId xmlns:a16="http://schemas.microsoft.com/office/drawing/2014/main" id="{6E4E729C-CF27-469E-BC29-42E6DDE52CD5}"/>
                </a:ext>
              </a:extLst>
            </p:cNvPr>
            <p:cNvSpPr>
              <a:spLocks noChangeShapeType="1"/>
            </p:cNvSpPr>
            <p:nvPr/>
          </p:nvSpPr>
          <p:spPr bwMode="gray">
            <a:xfrm>
              <a:off x="7607284" y="387122"/>
              <a:ext cx="457200"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6" name="LineLegend2">
              <a:extLst>
                <a:ext uri="{FF2B5EF4-FFF2-40B4-BE49-F238E27FC236}">
                  <a16:creationId xmlns:a16="http://schemas.microsoft.com/office/drawing/2014/main" id="{605547A6-1672-4A2F-A185-7CED9DC77A64}"/>
                </a:ext>
              </a:extLst>
            </p:cNvPr>
            <p:cNvSpPr>
              <a:spLocks noChangeShapeType="1"/>
            </p:cNvSpPr>
            <p:nvPr/>
          </p:nvSpPr>
          <p:spPr bwMode="gray">
            <a:xfrm>
              <a:off x="7607284" y="653822"/>
              <a:ext cx="457200"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7" name="LineLegend3">
              <a:extLst>
                <a:ext uri="{FF2B5EF4-FFF2-40B4-BE49-F238E27FC236}">
                  <a16:creationId xmlns:a16="http://schemas.microsoft.com/office/drawing/2014/main" id="{CB74C4EA-2B84-4C6B-BDFD-3B91B1F4A423}"/>
                </a:ext>
              </a:extLst>
            </p:cNvPr>
            <p:cNvSpPr>
              <a:spLocks noChangeShapeType="1"/>
            </p:cNvSpPr>
            <p:nvPr/>
          </p:nvSpPr>
          <p:spPr bwMode="gray">
            <a:xfrm>
              <a:off x="7607284" y="933223"/>
              <a:ext cx="457200"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8" name="Legend1">
              <a:extLst>
                <a:ext uri="{FF2B5EF4-FFF2-40B4-BE49-F238E27FC236}">
                  <a16:creationId xmlns:a16="http://schemas.microsoft.com/office/drawing/2014/main" id="{4830EF76-F64C-47AA-8C70-B48DB7810355}"/>
                </a:ext>
              </a:extLst>
            </p:cNvPr>
            <p:cNvSpPr>
              <a:spLocks noChangeArrowheads="1"/>
            </p:cNvSpPr>
            <p:nvPr>
              <p:custDataLst>
                <p:tags r:id="rId32"/>
              </p:custDataLst>
            </p:nvPr>
          </p:nvSpPr>
          <p:spPr bwMode="gray">
            <a:xfrm>
              <a:off x="8169259" y="279400"/>
              <a:ext cx="438309"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29" name="Legend2">
              <a:extLst>
                <a:ext uri="{FF2B5EF4-FFF2-40B4-BE49-F238E27FC236}">
                  <a16:creationId xmlns:a16="http://schemas.microsoft.com/office/drawing/2014/main" id="{1CC412BD-A418-4880-A312-67FEF6330524}"/>
                </a:ext>
              </a:extLst>
            </p:cNvPr>
            <p:cNvSpPr>
              <a:spLocks noChangeArrowheads="1"/>
            </p:cNvSpPr>
            <p:nvPr>
              <p:custDataLst>
                <p:tags r:id="rId33"/>
              </p:custDataLst>
            </p:nvPr>
          </p:nvSpPr>
          <p:spPr bwMode="gray">
            <a:xfrm>
              <a:off x="8169259" y="546100"/>
              <a:ext cx="438309"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0" name="Legend3">
              <a:extLst>
                <a:ext uri="{FF2B5EF4-FFF2-40B4-BE49-F238E27FC236}">
                  <a16:creationId xmlns:a16="http://schemas.microsoft.com/office/drawing/2014/main" id="{2C424360-7EE9-43F1-B3CE-C9E680649FA6}"/>
                </a:ext>
              </a:extLst>
            </p:cNvPr>
            <p:cNvSpPr>
              <a:spLocks noChangeArrowheads="1"/>
            </p:cNvSpPr>
            <p:nvPr>
              <p:custDataLst>
                <p:tags r:id="rId34"/>
              </p:custDataLst>
            </p:nvPr>
          </p:nvSpPr>
          <p:spPr bwMode="gray">
            <a:xfrm>
              <a:off x="8169259" y="825500"/>
              <a:ext cx="438309"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31" name="LegendBoxes" hidden="1">
            <a:extLst>
              <a:ext uri="{FF2B5EF4-FFF2-40B4-BE49-F238E27FC236}">
                <a16:creationId xmlns:a16="http://schemas.microsoft.com/office/drawing/2014/main" id="{3152D7CE-B5AF-48C9-8163-3B00CA962908}"/>
              </a:ext>
            </a:extLst>
          </p:cNvPr>
          <p:cNvGrpSpPr/>
          <p:nvPr/>
        </p:nvGrpSpPr>
        <p:grpSpPr>
          <a:xfrm>
            <a:off x="10682057" y="277994"/>
            <a:ext cx="941883" cy="1044753"/>
            <a:chOff x="5894005" y="919828"/>
            <a:chExt cx="692308" cy="1023955"/>
          </a:xfrm>
        </p:grpSpPr>
        <p:sp>
          <p:nvSpPr>
            <p:cNvPr id="32" name="RectangleLegend1">
              <a:extLst>
                <a:ext uri="{FF2B5EF4-FFF2-40B4-BE49-F238E27FC236}">
                  <a16:creationId xmlns:a16="http://schemas.microsoft.com/office/drawing/2014/main" id="{D6B30678-9151-43BF-9B4C-4DB0625A93C9}"/>
                </a:ext>
              </a:extLst>
            </p:cNvPr>
            <p:cNvSpPr>
              <a:spLocks noChangeArrowheads="1"/>
            </p:cNvSpPr>
            <p:nvPr/>
          </p:nvSpPr>
          <p:spPr bwMode="gray">
            <a:xfrm>
              <a:off x="5894005" y="947381"/>
              <a:ext cx="165100" cy="160338"/>
            </a:xfrm>
            <a:prstGeom prst="rect">
              <a:avLst/>
            </a:prstGeom>
            <a:solidFill>
              <a:schemeClr val="accent1"/>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3" name="RectangleLegend2">
              <a:extLst>
                <a:ext uri="{FF2B5EF4-FFF2-40B4-BE49-F238E27FC236}">
                  <a16:creationId xmlns:a16="http://schemas.microsoft.com/office/drawing/2014/main" id="{7DEFBDC2-6FBE-46D6-BB92-FF7131E772FF}"/>
                </a:ext>
              </a:extLst>
            </p:cNvPr>
            <p:cNvSpPr>
              <a:spLocks noChangeArrowheads="1"/>
            </p:cNvSpPr>
            <p:nvPr/>
          </p:nvSpPr>
          <p:spPr bwMode="gray">
            <a:xfrm>
              <a:off x="5894005" y="1217256"/>
              <a:ext cx="165100" cy="160338"/>
            </a:xfrm>
            <a:prstGeom prst="rect">
              <a:avLst/>
            </a:prstGeom>
            <a:solidFill>
              <a:schemeClr val="accent2"/>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4" name="RectangleLegend3">
              <a:extLst>
                <a:ext uri="{FF2B5EF4-FFF2-40B4-BE49-F238E27FC236}">
                  <a16:creationId xmlns:a16="http://schemas.microsoft.com/office/drawing/2014/main" id="{99CEF0ED-629B-4B1B-AA22-FF7E7102512F}"/>
                </a:ext>
              </a:extLst>
            </p:cNvPr>
            <p:cNvSpPr>
              <a:spLocks noChangeArrowheads="1"/>
            </p:cNvSpPr>
            <p:nvPr/>
          </p:nvSpPr>
          <p:spPr bwMode="gray">
            <a:xfrm>
              <a:off x="5894005" y="1488719"/>
              <a:ext cx="165100" cy="160338"/>
            </a:xfrm>
            <a:prstGeom prst="rect">
              <a:avLst/>
            </a:prstGeom>
            <a:solidFill>
              <a:schemeClr val="accent3"/>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5" name="RectangleLegend4">
              <a:extLst>
                <a:ext uri="{FF2B5EF4-FFF2-40B4-BE49-F238E27FC236}">
                  <a16:creationId xmlns:a16="http://schemas.microsoft.com/office/drawing/2014/main" id="{9FC9AE04-ECC5-49AA-83D9-A50F8C3B85D9}"/>
                </a:ext>
              </a:extLst>
            </p:cNvPr>
            <p:cNvSpPr>
              <a:spLocks noChangeArrowheads="1"/>
            </p:cNvSpPr>
            <p:nvPr/>
          </p:nvSpPr>
          <p:spPr bwMode="gray">
            <a:xfrm>
              <a:off x="5894005" y="1760182"/>
              <a:ext cx="165100" cy="160338"/>
            </a:xfrm>
            <a:prstGeom prst="rect">
              <a:avLst/>
            </a:prstGeom>
            <a:solidFill>
              <a:schemeClr val="accent4"/>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6" name="Legend1">
              <a:extLst>
                <a:ext uri="{FF2B5EF4-FFF2-40B4-BE49-F238E27FC236}">
                  <a16:creationId xmlns:a16="http://schemas.microsoft.com/office/drawing/2014/main" id="{20DB3DB5-FE61-4830-A95E-895FE612923E}"/>
                </a:ext>
              </a:extLst>
            </p:cNvPr>
            <p:cNvSpPr>
              <a:spLocks noChangeArrowheads="1"/>
            </p:cNvSpPr>
            <p:nvPr>
              <p:custDataLst>
                <p:tags r:id="rId28"/>
              </p:custDataLst>
            </p:nvPr>
          </p:nvSpPr>
          <p:spPr bwMode="gray">
            <a:xfrm>
              <a:off x="6148005" y="919828"/>
              <a:ext cx="438308"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7" name="Legend2">
              <a:extLst>
                <a:ext uri="{FF2B5EF4-FFF2-40B4-BE49-F238E27FC236}">
                  <a16:creationId xmlns:a16="http://schemas.microsoft.com/office/drawing/2014/main" id="{6BA38D5C-4662-40A1-80D4-59218788CCA4}"/>
                </a:ext>
              </a:extLst>
            </p:cNvPr>
            <p:cNvSpPr>
              <a:spLocks noChangeArrowheads="1"/>
            </p:cNvSpPr>
            <p:nvPr>
              <p:custDataLst>
                <p:tags r:id="rId29"/>
              </p:custDataLst>
            </p:nvPr>
          </p:nvSpPr>
          <p:spPr bwMode="gray">
            <a:xfrm>
              <a:off x="6148005" y="1189704"/>
              <a:ext cx="438308"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8" name="Legend3">
              <a:extLst>
                <a:ext uri="{FF2B5EF4-FFF2-40B4-BE49-F238E27FC236}">
                  <a16:creationId xmlns:a16="http://schemas.microsoft.com/office/drawing/2014/main" id="{F6E468B5-FD40-42DE-8D1C-9DF0E4E2D785}"/>
                </a:ext>
              </a:extLst>
            </p:cNvPr>
            <p:cNvSpPr>
              <a:spLocks noChangeArrowheads="1"/>
            </p:cNvSpPr>
            <p:nvPr>
              <p:custDataLst>
                <p:tags r:id="rId30"/>
              </p:custDataLst>
            </p:nvPr>
          </p:nvSpPr>
          <p:spPr bwMode="gray">
            <a:xfrm>
              <a:off x="6148005" y="1461167"/>
              <a:ext cx="438308"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9" name="Legend4">
              <a:extLst>
                <a:ext uri="{FF2B5EF4-FFF2-40B4-BE49-F238E27FC236}">
                  <a16:creationId xmlns:a16="http://schemas.microsoft.com/office/drawing/2014/main" id="{30C1A9EE-7EA3-431C-B21C-77604769D975}"/>
                </a:ext>
              </a:extLst>
            </p:cNvPr>
            <p:cNvSpPr>
              <a:spLocks noChangeArrowheads="1"/>
            </p:cNvSpPr>
            <p:nvPr>
              <p:custDataLst>
                <p:tags r:id="rId31"/>
              </p:custDataLst>
            </p:nvPr>
          </p:nvSpPr>
          <p:spPr bwMode="gray">
            <a:xfrm>
              <a:off x="6148005" y="1732628"/>
              <a:ext cx="438308"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40" name="LegendMoons" hidden="1">
            <a:extLst>
              <a:ext uri="{FF2B5EF4-FFF2-40B4-BE49-F238E27FC236}">
                <a16:creationId xmlns:a16="http://schemas.microsoft.com/office/drawing/2014/main" id="{7A8C3989-5146-471B-A276-90994769CB0C}"/>
              </a:ext>
            </a:extLst>
          </p:cNvPr>
          <p:cNvGrpSpPr/>
          <p:nvPr/>
        </p:nvGrpSpPr>
        <p:grpSpPr>
          <a:xfrm>
            <a:off x="10591349" y="277477"/>
            <a:ext cx="1032595" cy="1340749"/>
            <a:chOff x="5894005" y="2695123"/>
            <a:chExt cx="758984" cy="1314057"/>
          </a:xfrm>
        </p:grpSpPr>
        <p:grpSp>
          <p:nvGrpSpPr>
            <p:cNvPr id="41" name="MoonLegend1">
              <a:extLst>
                <a:ext uri="{FF2B5EF4-FFF2-40B4-BE49-F238E27FC236}">
                  <a16:creationId xmlns:a16="http://schemas.microsoft.com/office/drawing/2014/main" id="{DC55A7B2-C455-418F-BB9F-EE04A7C3CF1C}"/>
                </a:ext>
              </a:extLst>
            </p:cNvPr>
            <p:cNvGrpSpPr>
              <a:grpSpLocks noChangeAspect="1"/>
            </p:cNvGrpSpPr>
            <p:nvPr>
              <p:custDataLst>
                <p:tags r:id="rId8"/>
              </p:custDataLst>
            </p:nvPr>
          </p:nvGrpSpPr>
          <p:grpSpPr bwMode="gray">
            <a:xfrm>
              <a:off x="5894005" y="2695123"/>
              <a:ext cx="209550" cy="218282"/>
              <a:chOff x="4533" y="183"/>
              <a:chExt cx="144" cy="150"/>
            </a:xfrm>
          </p:grpSpPr>
          <p:sp>
            <p:nvSpPr>
              <p:cNvPr id="59" name="Oval 58">
                <a:extLst>
                  <a:ext uri="{FF2B5EF4-FFF2-40B4-BE49-F238E27FC236}">
                    <a16:creationId xmlns:a16="http://schemas.microsoft.com/office/drawing/2014/main" id="{B4C5AE24-2FE5-49E5-AB02-3B1349FBA028}"/>
                  </a:ext>
                </a:extLst>
              </p:cNvPr>
              <p:cNvSpPr>
                <a:spLocks noChangeAspect="1" noChangeArrowheads="1"/>
              </p:cNvSpPr>
              <p:nvPr>
                <p:custDataLst>
                  <p:tags r:id="rId26"/>
                </p:custDataLst>
              </p:nvPr>
            </p:nvSpPr>
            <p:spPr bwMode="gray">
              <a:xfrm>
                <a:off x="4533" y="189"/>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60" name="Arc 59">
                <a:extLst>
                  <a:ext uri="{FF2B5EF4-FFF2-40B4-BE49-F238E27FC236}">
                    <a16:creationId xmlns:a16="http://schemas.microsoft.com/office/drawing/2014/main" id="{C78E24F2-3D4E-4A63-910E-68BA8A37726B}"/>
                  </a:ext>
                </a:extLst>
              </p:cNvPr>
              <p:cNvSpPr>
                <a:spLocks noChangeAspect="1"/>
              </p:cNvSpPr>
              <p:nvPr>
                <p:custDataLst>
                  <p:tags r:id="rId27"/>
                </p:custDataLst>
              </p:nvPr>
            </p:nvSpPr>
            <p:spPr bwMode="gray">
              <a:xfrm>
                <a:off x="4533" y="183"/>
                <a:ext cx="144" cy="144"/>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2" name="MoonLegend2">
              <a:extLst>
                <a:ext uri="{FF2B5EF4-FFF2-40B4-BE49-F238E27FC236}">
                  <a16:creationId xmlns:a16="http://schemas.microsoft.com/office/drawing/2014/main" id="{4F057237-2383-47D5-920A-40B2E61A0585}"/>
                </a:ext>
              </a:extLst>
            </p:cNvPr>
            <p:cNvGrpSpPr>
              <a:grpSpLocks noChangeAspect="1"/>
            </p:cNvGrpSpPr>
            <p:nvPr>
              <p:custDataLst>
                <p:tags r:id="rId9"/>
              </p:custDataLst>
            </p:nvPr>
          </p:nvGrpSpPr>
          <p:grpSpPr bwMode="gray">
            <a:xfrm>
              <a:off x="5894005" y="2977103"/>
              <a:ext cx="209550" cy="209551"/>
              <a:chOff x="1694" y="2051"/>
              <a:chExt cx="160" cy="160"/>
            </a:xfrm>
          </p:grpSpPr>
          <p:sp>
            <p:nvSpPr>
              <p:cNvPr id="57" name="Oval 41">
                <a:extLst>
                  <a:ext uri="{FF2B5EF4-FFF2-40B4-BE49-F238E27FC236}">
                    <a16:creationId xmlns:a16="http://schemas.microsoft.com/office/drawing/2014/main" id="{99F17035-2F9A-40DE-BCE8-6B198BF68989}"/>
                  </a:ext>
                </a:extLst>
              </p:cNvPr>
              <p:cNvSpPr>
                <a:spLocks noChangeAspect="1" noChangeArrowheads="1"/>
              </p:cNvSpPr>
              <p:nvPr>
                <p:custDataLst>
                  <p:tags r:id="rId24"/>
                </p:custDataLst>
              </p:nvPr>
            </p:nvSpPr>
            <p:spPr bwMode="gray">
              <a:xfrm>
                <a:off x="1694" y="2051"/>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8" name="Arc 42">
                <a:extLst>
                  <a:ext uri="{FF2B5EF4-FFF2-40B4-BE49-F238E27FC236}">
                    <a16:creationId xmlns:a16="http://schemas.microsoft.com/office/drawing/2014/main" id="{3DA859E5-5A95-42F9-9AA2-9BEC934DE355}"/>
                  </a:ext>
                </a:extLst>
              </p:cNvPr>
              <p:cNvSpPr>
                <a:spLocks noChangeAspect="1"/>
              </p:cNvSpPr>
              <p:nvPr>
                <p:custDataLst>
                  <p:tags r:id="rId25"/>
                </p:custDataLst>
              </p:nvPr>
            </p:nvSpPr>
            <p:spPr bwMode="gray">
              <a:xfrm>
                <a:off x="1694" y="2051"/>
                <a:ext cx="160" cy="160"/>
              </a:xfrm>
              <a:prstGeom prst="arc">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3" name="MoonLegend4">
              <a:extLst>
                <a:ext uri="{FF2B5EF4-FFF2-40B4-BE49-F238E27FC236}">
                  <a16:creationId xmlns:a16="http://schemas.microsoft.com/office/drawing/2014/main" id="{8E59139F-647D-4BF1-8AC9-9403D5279252}"/>
                </a:ext>
              </a:extLst>
            </p:cNvPr>
            <p:cNvGrpSpPr>
              <a:grpSpLocks noChangeAspect="1"/>
            </p:cNvGrpSpPr>
            <p:nvPr>
              <p:custDataLst>
                <p:tags r:id="rId10"/>
              </p:custDataLst>
            </p:nvPr>
          </p:nvGrpSpPr>
          <p:grpSpPr bwMode="gray">
            <a:xfrm>
              <a:off x="5894005" y="3524395"/>
              <a:ext cx="209550" cy="209551"/>
              <a:chOff x="4495" y="1204"/>
              <a:chExt cx="160" cy="160"/>
            </a:xfrm>
          </p:grpSpPr>
          <p:sp>
            <p:nvSpPr>
              <p:cNvPr id="55" name="Oval 47">
                <a:extLst>
                  <a:ext uri="{FF2B5EF4-FFF2-40B4-BE49-F238E27FC236}">
                    <a16:creationId xmlns:a16="http://schemas.microsoft.com/office/drawing/2014/main" id="{0AF410E8-47A6-4D5E-893D-F5B90C7DD5D4}"/>
                  </a:ext>
                </a:extLst>
              </p:cNvPr>
              <p:cNvSpPr>
                <a:spLocks noChangeAspect="1" noChangeArrowheads="1"/>
              </p:cNvSpPr>
              <p:nvPr>
                <p:custDataLst>
                  <p:tags r:id="rId22"/>
                </p:custDataLst>
              </p:nvPr>
            </p:nvSpPr>
            <p:spPr bwMode="gray">
              <a:xfrm>
                <a:off x="4495" y="120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6" name="Arc 48">
                <a:extLst>
                  <a:ext uri="{FF2B5EF4-FFF2-40B4-BE49-F238E27FC236}">
                    <a16:creationId xmlns:a16="http://schemas.microsoft.com/office/drawing/2014/main" id="{D1CD27D6-1E7B-4B79-828D-9E47FB2873C4}"/>
                  </a:ext>
                </a:extLst>
              </p:cNvPr>
              <p:cNvSpPr>
                <a:spLocks noChangeAspect="1"/>
              </p:cNvSpPr>
              <p:nvPr>
                <p:custDataLst>
                  <p:tags r:id="rId23"/>
                </p:custDataLst>
              </p:nvPr>
            </p:nvSpPr>
            <p:spPr bwMode="gray">
              <a:xfrm>
                <a:off x="4495" y="1204"/>
                <a:ext cx="160" cy="160"/>
              </a:xfrm>
              <a:prstGeom prst="arc">
                <a:avLst>
                  <a:gd name="adj1" fmla="val 16200000"/>
                  <a:gd name="adj2" fmla="val 108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4" name="MoonLegend5">
              <a:extLst>
                <a:ext uri="{FF2B5EF4-FFF2-40B4-BE49-F238E27FC236}">
                  <a16:creationId xmlns:a16="http://schemas.microsoft.com/office/drawing/2014/main" id="{32CE8755-B82F-4765-B7D4-05F5E2BAF1D3}"/>
                </a:ext>
              </a:extLst>
            </p:cNvPr>
            <p:cNvGrpSpPr>
              <a:grpSpLocks noChangeAspect="1"/>
            </p:cNvGrpSpPr>
            <p:nvPr>
              <p:custDataLst>
                <p:tags r:id="rId11"/>
              </p:custDataLst>
            </p:nvPr>
          </p:nvGrpSpPr>
          <p:grpSpPr bwMode="gray">
            <a:xfrm>
              <a:off x="5894005" y="3799629"/>
              <a:ext cx="209550" cy="209551"/>
              <a:chOff x="4495" y="1447"/>
              <a:chExt cx="160" cy="160"/>
            </a:xfrm>
          </p:grpSpPr>
          <p:sp>
            <p:nvSpPr>
              <p:cNvPr id="53" name="Oval 50">
                <a:extLst>
                  <a:ext uri="{FF2B5EF4-FFF2-40B4-BE49-F238E27FC236}">
                    <a16:creationId xmlns:a16="http://schemas.microsoft.com/office/drawing/2014/main" id="{64E30B6B-3348-4938-9CFE-31C6F826919F}"/>
                  </a:ext>
                </a:extLst>
              </p:cNvPr>
              <p:cNvSpPr>
                <a:spLocks noChangeAspect="1" noChangeArrowheads="1"/>
              </p:cNvSpPr>
              <p:nvPr>
                <p:custDataLst>
                  <p:tags r:id="rId20"/>
                </p:custDataLst>
              </p:nvPr>
            </p:nvSpPr>
            <p:spPr bwMode="gray">
              <a:xfrm>
                <a:off x="4495" y="1447"/>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4" name="Oval 51">
                <a:extLst>
                  <a:ext uri="{FF2B5EF4-FFF2-40B4-BE49-F238E27FC236}">
                    <a16:creationId xmlns:a16="http://schemas.microsoft.com/office/drawing/2014/main" id="{1D5CBCB1-AA55-4416-8252-8CAFE4EAD045}"/>
                  </a:ext>
                </a:extLst>
              </p:cNvPr>
              <p:cNvSpPr>
                <a:spLocks noChangeAspect="1" noChangeArrowheads="1"/>
              </p:cNvSpPr>
              <p:nvPr>
                <p:custDataLst>
                  <p:tags r:id="rId21"/>
                </p:custDataLst>
              </p:nvPr>
            </p:nvSpPr>
            <p:spPr bwMode="gray">
              <a:xfrm>
                <a:off x="4495" y="1447"/>
                <a:ext cx="160" cy="160"/>
              </a:xfrm>
              <a:prstGeom prst="arc">
                <a:avLst>
                  <a:gd name="adj1" fmla="val 16200000"/>
                  <a:gd name="adj2" fmla="val 162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5" name="MoonLegend3">
              <a:extLst>
                <a:ext uri="{FF2B5EF4-FFF2-40B4-BE49-F238E27FC236}">
                  <a16:creationId xmlns:a16="http://schemas.microsoft.com/office/drawing/2014/main" id="{D35DAD38-AC87-4B86-BC5D-06B5CDD7FD7E}"/>
                </a:ext>
              </a:extLst>
            </p:cNvPr>
            <p:cNvGrpSpPr>
              <a:grpSpLocks noChangeAspect="1"/>
            </p:cNvGrpSpPr>
            <p:nvPr>
              <p:custDataLst>
                <p:tags r:id="rId12"/>
              </p:custDataLst>
            </p:nvPr>
          </p:nvGrpSpPr>
          <p:grpSpPr bwMode="gray">
            <a:xfrm>
              <a:off x="5894005" y="3251543"/>
              <a:ext cx="209550" cy="209551"/>
              <a:chOff x="4495" y="1205"/>
              <a:chExt cx="160" cy="160"/>
            </a:xfrm>
          </p:grpSpPr>
          <p:sp>
            <p:nvSpPr>
              <p:cNvPr id="51" name="Oval 47">
                <a:extLst>
                  <a:ext uri="{FF2B5EF4-FFF2-40B4-BE49-F238E27FC236}">
                    <a16:creationId xmlns:a16="http://schemas.microsoft.com/office/drawing/2014/main" id="{471F5580-2914-4B84-9ECF-147E164CD171}"/>
                  </a:ext>
                </a:extLst>
              </p:cNvPr>
              <p:cNvSpPr>
                <a:spLocks noChangeAspect="1" noChangeArrowheads="1"/>
              </p:cNvSpPr>
              <p:nvPr>
                <p:custDataLst>
                  <p:tags r:id="rId18"/>
                </p:custDataLst>
              </p:nvPr>
            </p:nvSpPr>
            <p:spPr bwMode="gray">
              <a:xfrm>
                <a:off x="4495" y="1205"/>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2" name="Arc 48">
                <a:extLst>
                  <a:ext uri="{FF2B5EF4-FFF2-40B4-BE49-F238E27FC236}">
                    <a16:creationId xmlns:a16="http://schemas.microsoft.com/office/drawing/2014/main" id="{943C9AA2-2D15-4342-B4C5-20E2CC6B306D}"/>
                  </a:ext>
                </a:extLst>
              </p:cNvPr>
              <p:cNvSpPr>
                <a:spLocks noChangeAspect="1"/>
              </p:cNvSpPr>
              <p:nvPr>
                <p:custDataLst>
                  <p:tags r:id="rId19"/>
                </p:custDataLst>
              </p:nvPr>
            </p:nvSpPr>
            <p:spPr bwMode="gray">
              <a:xfrm>
                <a:off x="4495" y="1205"/>
                <a:ext cx="160" cy="160"/>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sp>
          <p:nvSpPr>
            <p:cNvPr id="46" name="Legend1">
              <a:extLst>
                <a:ext uri="{FF2B5EF4-FFF2-40B4-BE49-F238E27FC236}">
                  <a16:creationId xmlns:a16="http://schemas.microsoft.com/office/drawing/2014/main" id="{6EA54B09-41B6-48BB-A955-90193D492328}"/>
                </a:ext>
              </a:extLst>
            </p:cNvPr>
            <p:cNvSpPr>
              <a:spLocks noChangeArrowheads="1"/>
            </p:cNvSpPr>
            <p:nvPr>
              <p:custDataLst>
                <p:tags r:id="rId13"/>
              </p:custDataLst>
            </p:nvPr>
          </p:nvSpPr>
          <p:spPr bwMode="gray">
            <a:xfrm>
              <a:off x="6214680" y="2696543"/>
              <a:ext cx="438309"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7" name="Legend2">
              <a:extLst>
                <a:ext uri="{FF2B5EF4-FFF2-40B4-BE49-F238E27FC236}">
                  <a16:creationId xmlns:a16="http://schemas.microsoft.com/office/drawing/2014/main" id="{0AC1EE43-A017-4700-AF61-830731F30FE4}"/>
                </a:ext>
              </a:extLst>
            </p:cNvPr>
            <p:cNvSpPr>
              <a:spLocks noChangeArrowheads="1"/>
            </p:cNvSpPr>
            <p:nvPr>
              <p:custDataLst>
                <p:tags r:id="rId14"/>
              </p:custDataLst>
            </p:nvPr>
          </p:nvSpPr>
          <p:spPr bwMode="gray">
            <a:xfrm>
              <a:off x="6214680" y="2974155"/>
              <a:ext cx="438309"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8" name="Legend3">
              <a:extLst>
                <a:ext uri="{FF2B5EF4-FFF2-40B4-BE49-F238E27FC236}">
                  <a16:creationId xmlns:a16="http://schemas.microsoft.com/office/drawing/2014/main" id="{2A6D11A2-9703-426A-86CA-4962B3EE0CCC}"/>
                </a:ext>
              </a:extLst>
            </p:cNvPr>
            <p:cNvSpPr>
              <a:spLocks noChangeArrowheads="1"/>
            </p:cNvSpPr>
            <p:nvPr>
              <p:custDataLst>
                <p:tags r:id="rId15"/>
              </p:custDataLst>
            </p:nvPr>
          </p:nvSpPr>
          <p:spPr bwMode="gray">
            <a:xfrm>
              <a:off x="6214680" y="3248597"/>
              <a:ext cx="438309"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9" name="Legend4">
              <a:extLst>
                <a:ext uri="{FF2B5EF4-FFF2-40B4-BE49-F238E27FC236}">
                  <a16:creationId xmlns:a16="http://schemas.microsoft.com/office/drawing/2014/main" id="{3EA4E7B0-EFCC-4F9F-913E-143E08E90800}"/>
                </a:ext>
              </a:extLst>
            </p:cNvPr>
            <p:cNvSpPr>
              <a:spLocks noChangeArrowheads="1"/>
            </p:cNvSpPr>
            <p:nvPr>
              <p:custDataLst>
                <p:tags r:id="rId16"/>
              </p:custDataLst>
            </p:nvPr>
          </p:nvSpPr>
          <p:spPr bwMode="gray">
            <a:xfrm>
              <a:off x="6214680" y="3521448"/>
              <a:ext cx="438309"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50" name="Legend5">
              <a:extLst>
                <a:ext uri="{FF2B5EF4-FFF2-40B4-BE49-F238E27FC236}">
                  <a16:creationId xmlns:a16="http://schemas.microsoft.com/office/drawing/2014/main" id="{20FC0E8B-0D7F-4303-9FE5-44FA02D35FD0}"/>
                </a:ext>
              </a:extLst>
            </p:cNvPr>
            <p:cNvSpPr>
              <a:spLocks noChangeArrowheads="1"/>
            </p:cNvSpPr>
            <p:nvPr>
              <p:custDataLst>
                <p:tags r:id="rId17"/>
              </p:custDataLst>
            </p:nvPr>
          </p:nvSpPr>
          <p:spPr bwMode="gray">
            <a:xfrm>
              <a:off x="6214680" y="3796681"/>
              <a:ext cx="438309"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63" name="sticker" hidden="1">
            <a:extLst>
              <a:ext uri="{FF2B5EF4-FFF2-40B4-BE49-F238E27FC236}">
                <a16:creationId xmlns:a16="http://schemas.microsoft.com/office/drawing/2014/main" id="{025597A3-7585-4D09-8EDC-160D256F7168}"/>
              </a:ext>
            </a:extLst>
          </p:cNvPr>
          <p:cNvGrpSpPr/>
          <p:nvPr/>
        </p:nvGrpSpPr>
        <p:grpSpPr>
          <a:xfrm>
            <a:off x="8949367" y="2193"/>
            <a:ext cx="2951577" cy="150811"/>
            <a:chOff x="6523917" y="285750"/>
            <a:chExt cx="2213683" cy="150810"/>
          </a:xfrm>
        </p:grpSpPr>
        <p:sp>
          <p:nvSpPr>
            <p:cNvPr id="64" name="StickerRectangle">
              <a:extLst>
                <a:ext uri="{FF2B5EF4-FFF2-40B4-BE49-F238E27FC236}">
                  <a16:creationId xmlns:a16="http://schemas.microsoft.com/office/drawing/2014/main" id="{9DE3FA71-0B83-495C-9250-C7F0CEDD22A5}"/>
                </a:ext>
              </a:extLst>
            </p:cNvPr>
            <p:cNvSpPr>
              <a:spLocks noChangeArrowheads="1"/>
            </p:cNvSpPr>
            <p:nvPr/>
          </p:nvSpPr>
          <p:spPr bwMode="gray">
            <a:xfrm>
              <a:off x="6523917" y="285750"/>
              <a:ext cx="2213683" cy="15081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marL="0" marR="0" lvl="0" indent="0" algn="r" defTabSz="895255" eaLnBrk="1" fontAlgn="auto" latinLnBrk="0" hangingPunct="1">
                <a:lnSpc>
                  <a:spcPct val="100000"/>
                </a:lnSpc>
                <a:spcBef>
                  <a:spcPts val="0"/>
                </a:spcBef>
                <a:spcAft>
                  <a:spcPts val="0"/>
                </a:spcAft>
                <a:buClr>
                  <a:srgbClr val="002960"/>
                </a:buClr>
                <a:buSzTx/>
                <a:buFontTx/>
                <a:buNone/>
                <a:tabLst/>
                <a:defRPr/>
              </a:pPr>
              <a:r>
                <a:rPr kumimoji="0" lang="en-US" sz="800" b="0" i="0" u="none" strike="noStrike" kern="0" cap="none" spc="0" normalizeH="0" baseline="0" noProof="0">
                  <a:ln>
                    <a:noFill/>
                  </a:ln>
                  <a:solidFill>
                    <a:srgbClr val="FF0000"/>
                  </a:solidFill>
                  <a:effectLst/>
                  <a:uLnTx/>
                  <a:uFillTx/>
                  <a:latin typeface="Arial"/>
                </a:rPr>
                <a:t>PRELIMINARY DRAFT </a:t>
              </a:r>
              <a:r>
                <a:rPr kumimoji="0" lang="en-US" sz="800" b="0" i="0" u="none" strike="noStrike" kern="0" cap="none" spc="0" normalizeH="0" baseline="0" noProof="0">
                  <a:ln>
                    <a:noFill/>
                  </a:ln>
                  <a:solidFill>
                    <a:srgbClr val="808080"/>
                  </a:solidFill>
                  <a:effectLst/>
                  <a:uLnTx/>
                  <a:uFillTx/>
                  <a:latin typeface="Arial"/>
                </a:rPr>
                <a:t>- PROPRIETARY AND CONFIDENTIAL</a:t>
              </a:r>
            </a:p>
          </p:txBody>
        </p:sp>
        <p:cxnSp>
          <p:nvCxnSpPr>
            <p:cNvPr id="65" name="AutoShape 31">
              <a:extLst>
                <a:ext uri="{FF2B5EF4-FFF2-40B4-BE49-F238E27FC236}">
                  <a16:creationId xmlns:a16="http://schemas.microsoft.com/office/drawing/2014/main" id="{F7DA9444-9651-4951-8191-645A566A14FD}"/>
                </a:ext>
              </a:extLst>
            </p:cNvPr>
            <p:cNvCxnSpPr>
              <a:cxnSpLocks noChangeShapeType="1"/>
              <a:stCxn id="64" idx="2"/>
              <a:endCxn id="64" idx="4"/>
            </p:cNvCxnSpPr>
            <p:nvPr/>
          </p:nvCxnSpPr>
          <p:spPr bwMode="gray">
            <a:xfrm>
              <a:off x="6523917" y="285750"/>
              <a:ext cx="0" cy="150810"/>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cxnSp>
          <p:nvCxnSpPr>
            <p:cNvPr id="66" name="AutoShape 32">
              <a:extLst>
                <a:ext uri="{FF2B5EF4-FFF2-40B4-BE49-F238E27FC236}">
                  <a16:creationId xmlns:a16="http://schemas.microsoft.com/office/drawing/2014/main" id="{752022F4-854D-460A-BF46-8564800FD14B}"/>
                </a:ext>
              </a:extLst>
            </p:cNvPr>
            <p:cNvCxnSpPr>
              <a:cxnSpLocks noChangeShapeType="1"/>
              <a:stCxn id="64" idx="4"/>
              <a:endCxn id="64" idx="6"/>
            </p:cNvCxnSpPr>
            <p:nvPr/>
          </p:nvCxnSpPr>
          <p:spPr bwMode="gray">
            <a:xfrm>
              <a:off x="6523917" y="436560"/>
              <a:ext cx="2213683"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grpSp>
      <p:sp>
        <p:nvSpPr>
          <p:cNvPr id="62" name="Slide Number">
            <a:extLst>
              <a:ext uri="{FF2B5EF4-FFF2-40B4-BE49-F238E27FC236}">
                <a16:creationId xmlns:a16="http://schemas.microsoft.com/office/drawing/2014/main" id="{5920B626-7C41-418D-ABDE-078F314165A9}"/>
              </a:ext>
            </a:extLst>
          </p:cNvPr>
          <p:cNvSpPr txBox="1">
            <a:spLocks/>
          </p:cNvSpPr>
          <p:nvPr/>
        </p:nvSpPr>
        <p:spPr bwMode="auto">
          <a:xfrm>
            <a:off x="11759232" y="6641720"/>
            <a:ext cx="128240" cy="123111"/>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a:fld id="{42C328C1-A84F-4A39-A664-DBA00541A8C6}" type="slidenum">
              <a:rPr lang="en-US" sz="800" baseline="0" smtClean="0">
                <a:solidFill>
                  <a:srgbClr val="808080"/>
                </a:solidFill>
                <a:latin typeface="Segoe UI Semibold" panose="020B0702040204020203" pitchFamily="34" charset="0"/>
                <a:cs typeface="Segoe UI Semibold" panose="020B0702040204020203" pitchFamily="34" charset="0"/>
              </a:rPr>
              <a:pPr algn="r"/>
              <a:t>‹#›</a:t>
            </a:fld>
            <a:endParaRPr lang="en-US" sz="800" baseline="0">
              <a:solidFill>
                <a:srgbClr val="808080"/>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31686557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963" r:id="rId3"/>
    <p:sldLayoutId id="2147483965" r:id="rId4"/>
  </p:sldLayoutIdLst>
  <p:hf sldNum="0" hdr="0" ftr="0" dt="0"/>
  <p:txStyles>
    <p:titleStyle>
      <a:lvl1pPr algn="l" defTabSz="895255" rtl="0" eaLnBrk="1" fontAlgn="base" hangingPunct="1">
        <a:spcBef>
          <a:spcPct val="0"/>
        </a:spcBef>
        <a:spcAft>
          <a:spcPct val="0"/>
        </a:spcAft>
        <a:tabLst>
          <a:tab pos="269847" algn="l"/>
        </a:tabLst>
        <a:defRPr sz="2041" b="1" baseline="0">
          <a:solidFill>
            <a:schemeClr val="tx2"/>
          </a:solidFill>
          <a:latin typeface="Segoe UI Semibold" panose="020B0702040204020203" pitchFamily="34" charset="0"/>
          <a:ea typeface="+mj-ea"/>
          <a:cs typeface="Segoe UI Semibold" panose="020B0702040204020203" pitchFamily="34" charset="0"/>
        </a:defRPr>
      </a:lvl1pPr>
      <a:lvl2pPr algn="l" defTabSz="895255" rtl="0" eaLnBrk="1" fontAlgn="base" hangingPunct="1">
        <a:spcBef>
          <a:spcPct val="0"/>
        </a:spcBef>
        <a:spcAft>
          <a:spcPct val="0"/>
        </a:spcAft>
        <a:defRPr sz="1900" b="1">
          <a:solidFill>
            <a:schemeClr val="tx2"/>
          </a:solidFill>
          <a:latin typeface="Arial" charset="0"/>
        </a:defRPr>
      </a:lvl2pPr>
      <a:lvl3pPr algn="l" defTabSz="895255" rtl="0" eaLnBrk="1" fontAlgn="base" hangingPunct="1">
        <a:spcBef>
          <a:spcPct val="0"/>
        </a:spcBef>
        <a:spcAft>
          <a:spcPct val="0"/>
        </a:spcAft>
        <a:defRPr sz="1900" b="1">
          <a:solidFill>
            <a:schemeClr val="tx2"/>
          </a:solidFill>
          <a:latin typeface="Arial" charset="0"/>
        </a:defRPr>
      </a:lvl3pPr>
      <a:lvl4pPr algn="l" defTabSz="895255" rtl="0" eaLnBrk="1" fontAlgn="base" hangingPunct="1">
        <a:spcBef>
          <a:spcPct val="0"/>
        </a:spcBef>
        <a:spcAft>
          <a:spcPct val="0"/>
        </a:spcAft>
        <a:defRPr sz="1900" b="1">
          <a:solidFill>
            <a:schemeClr val="tx2"/>
          </a:solidFill>
          <a:latin typeface="Arial" charset="0"/>
        </a:defRPr>
      </a:lvl4pPr>
      <a:lvl5pPr algn="l" defTabSz="895255" rtl="0" eaLnBrk="1" fontAlgn="base" hangingPunct="1">
        <a:spcBef>
          <a:spcPct val="0"/>
        </a:spcBef>
        <a:spcAft>
          <a:spcPct val="0"/>
        </a:spcAft>
        <a:defRPr sz="1900" b="1">
          <a:solidFill>
            <a:schemeClr val="tx2"/>
          </a:solidFill>
          <a:latin typeface="Arial" charset="0"/>
        </a:defRPr>
      </a:lvl5pPr>
      <a:lvl6pPr marL="457152" algn="l" defTabSz="895255" rtl="0" eaLnBrk="1" fontAlgn="base" hangingPunct="1">
        <a:spcBef>
          <a:spcPct val="0"/>
        </a:spcBef>
        <a:spcAft>
          <a:spcPct val="0"/>
        </a:spcAft>
        <a:defRPr sz="1900" b="1">
          <a:solidFill>
            <a:schemeClr val="tx2"/>
          </a:solidFill>
          <a:latin typeface="Arial" charset="0"/>
        </a:defRPr>
      </a:lvl6pPr>
      <a:lvl7pPr marL="914303" algn="l" defTabSz="895255" rtl="0" eaLnBrk="1" fontAlgn="base" hangingPunct="1">
        <a:spcBef>
          <a:spcPct val="0"/>
        </a:spcBef>
        <a:spcAft>
          <a:spcPct val="0"/>
        </a:spcAft>
        <a:defRPr sz="1900" b="1">
          <a:solidFill>
            <a:schemeClr val="tx2"/>
          </a:solidFill>
          <a:latin typeface="Arial" charset="0"/>
        </a:defRPr>
      </a:lvl7pPr>
      <a:lvl8pPr marL="1371455" algn="l" defTabSz="895255" rtl="0" eaLnBrk="1" fontAlgn="base" hangingPunct="1">
        <a:spcBef>
          <a:spcPct val="0"/>
        </a:spcBef>
        <a:spcAft>
          <a:spcPct val="0"/>
        </a:spcAft>
        <a:defRPr sz="1900" b="1">
          <a:solidFill>
            <a:schemeClr val="tx2"/>
          </a:solidFill>
          <a:latin typeface="Arial" charset="0"/>
        </a:defRPr>
      </a:lvl8pPr>
      <a:lvl9pPr marL="1828606" algn="l" defTabSz="895255" rtl="0" eaLnBrk="1" fontAlgn="base" hangingPunct="1">
        <a:spcBef>
          <a:spcPct val="0"/>
        </a:spcBef>
        <a:spcAft>
          <a:spcPct val="0"/>
        </a:spcAft>
        <a:defRPr sz="1900" b="1">
          <a:solidFill>
            <a:schemeClr val="tx2"/>
          </a:solidFill>
          <a:latin typeface="Arial" charset="0"/>
        </a:defRPr>
      </a:lvl9pPr>
    </p:titleStyle>
    <p:bodyStyle>
      <a:lvl1pPr marL="0" indent="0" algn="l" defTabSz="895255" rtl="0" eaLnBrk="1" fontAlgn="base" hangingPunct="1">
        <a:spcBef>
          <a:spcPct val="0"/>
        </a:spcBef>
        <a:spcAft>
          <a:spcPct val="0"/>
        </a:spcAft>
        <a:buClr>
          <a:schemeClr val="tx2"/>
        </a:buClr>
        <a:buSzPct val="100000"/>
        <a:defRPr sz="1428" baseline="0">
          <a:solidFill>
            <a:schemeClr val="tx1"/>
          </a:solidFill>
          <a:latin typeface="Segoe UI Semibold" panose="020B0702040204020203" pitchFamily="34" charset="0"/>
          <a:ea typeface="+mn-ea"/>
          <a:cs typeface="Segoe UI Semibold" panose="020B0702040204020203" pitchFamily="34" charset="0"/>
        </a:defRPr>
      </a:lvl1pPr>
      <a:lvl2pPr marL="193655" indent="-192067" algn="l" defTabSz="895255" rtl="0" eaLnBrk="1" fontAlgn="base" hangingPunct="1">
        <a:spcBef>
          <a:spcPct val="0"/>
        </a:spcBef>
        <a:spcAft>
          <a:spcPct val="0"/>
        </a:spcAft>
        <a:buClr>
          <a:schemeClr val="tx2"/>
        </a:buClr>
        <a:buSzPct val="125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2pPr>
      <a:lvl3pPr marL="457152" indent="-261910" algn="l" defTabSz="895255" rtl="0" eaLnBrk="1" fontAlgn="base" hangingPunct="1">
        <a:spcBef>
          <a:spcPct val="0"/>
        </a:spcBef>
        <a:spcAft>
          <a:spcPct val="0"/>
        </a:spcAft>
        <a:buClr>
          <a:schemeClr val="tx2"/>
        </a:buClr>
        <a:buSzPct val="120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3pPr>
      <a:lvl4pPr marL="614298" indent="-155559" algn="l" defTabSz="895255" rtl="0" eaLnBrk="1" fontAlgn="base" hangingPunct="1">
        <a:spcBef>
          <a:spcPct val="0"/>
        </a:spcBef>
        <a:spcAft>
          <a:spcPct val="0"/>
        </a:spcAft>
        <a:buClr>
          <a:schemeClr val="tx2"/>
        </a:buClr>
        <a:buSzPct val="120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4pPr>
      <a:lvl5pPr marL="749729" indent="-130162" algn="l" defTabSz="895255" rtl="0" eaLnBrk="1" fontAlgn="base" hangingPunct="1">
        <a:spcBef>
          <a:spcPct val="0"/>
        </a:spcBef>
        <a:spcAft>
          <a:spcPct val="0"/>
        </a:spcAft>
        <a:buClr>
          <a:schemeClr val="tx2"/>
        </a:buClr>
        <a:buSzPct val="89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5pPr>
      <a:lvl6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14303" rtl="0" eaLnBrk="1" latinLnBrk="0" hangingPunct="1">
        <a:defRPr sz="1800" kern="1200">
          <a:solidFill>
            <a:schemeClr val="tx1"/>
          </a:solidFill>
          <a:latin typeface="+mn-lt"/>
          <a:ea typeface="+mn-ea"/>
          <a:cs typeface="+mn-cs"/>
        </a:defRPr>
      </a:lvl1pPr>
      <a:lvl2pPr marL="457152"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5" algn="l" defTabSz="914303" rtl="0" eaLnBrk="1" latinLnBrk="0" hangingPunct="1">
        <a:defRPr sz="1800" kern="1200">
          <a:solidFill>
            <a:schemeClr val="tx1"/>
          </a:solidFill>
          <a:latin typeface="+mn-lt"/>
          <a:ea typeface="+mn-ea"/>
          <a:cs typeface="+mn-cs"/>
        </a:defRPr>
      </a:lvl4pPr>
      <a:lvl5pPr marL="1828606" algn="l" defTabSz="914303" rtl="0" eaLnBrk="1" latinLnBrk="0" hangingPunct="1">
        <a:defRPr sz="1800" kern="1200">
          <a:solidFill>
            <a:schemeClr val="tx1"/>
          </a:solidFill>
          <a:latin typeface="+mn-lt"/>
          <a:ea typeface="+mn-ea"/>
          <a:cs typeface="+mn-cs"/>
        </a:defRPr>
      </a:lvl5pPr>
      <a:lvl6pPr marL="2285758" algn="l" defTabSz="914303" rtl="0" eaLnBrk="1" latinLnBrk="0" hangingPunct="1">
        <a:defRPr sz="1800" kern="1200">
          <a:solidFill>
            <a:schemeClr val="tx1"/>
          </a:solidFill>
          <a:latin typeface="+mn-lt"/>
          <a:ea typeface="+mn-ea"/>
          <a:cs typeface="+mn-cs"/>
        </a:defRPr>
      </a:lvl6pPr>
      <a:lvl7pPr marL="2742909" algn="l" defTabSz="914303" rtl="0" eaLnBrk="1" latinLnBrk="0" hangingPunct="1">
        <a:defRPr sz="1800" kern="1200">
          <a:solidFill>
            <a:schemeClr val="tx1"/>
          </a:solidFill>
          <a:latin typeface="+mn-lt"/>
          <a:ea typeface="+mn-ea"/>
          <a:cs typeface="+mn-cs"/>
        </a:defRPr>
      </a:lvl7pPr>
      <a:lvl8pPr marL="3200061" algn="l" defTabSz="914303" rtl="0" eaLnBrk="1" latinLnBrk="0" hangingPunct="1">
        <a:defRPr sz="1800" kern="1200">
          <a:solidFill>
            <a:schemeClr val="tx1"/>
          </a:solidFill>
          <a:latin typeface="+mn-lt"/>
          <a:ea typeface="+mn-ea"/>
          <a:cs typeface="+mn-cs"/>
        </a:defRPr>
      </a:lvl8pPr>
      <a:lvl9pPr marL="3657212" algn="l" defTabSz="91430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
            </p:custDataLst>
          </p:nvPr>
        </p:nvGraphicFramePr>
        <p:xfrm>
          <a:off x="0" y="0"/>
          <a:ext cx="215979" cy="161974"/>
        </p:xfrm>
        <a:graphic>
          <a:graphicData uri="http://schemas.openxmlformats.org/presentationml/2006/ole">
            <mc:AlternateContent xmlns:mc="http://schemas.openxmlformats.org/markup-compatibility/2006">
              <mc:Choice xmlns:v="urn:schemas-microsoft-com:vml" Requires="v">
                <p:oleObj name="think-cell Slide" r:id="rId32" imgW="270" imgH="270" progId="TCLayout.ActiveDocument.1">
                  <p:embed/>
                </p:oleObj>
              </mc:Choice>
              <mc:Fallback>
                <p:oleObj name="think-cell Slide" r:id="rId32" imgW="270" imgH="270" progId="TCLayout.ActiveDocument.1">
                  <p:embed/>
                  <p:pic>
                    <p:nvPicPr>
                      <p:cNvPr id="2" name="Object 1" hidden="1"/>
                      <p:cNvPicPr/>
                      <p:nvPr/>
                    </p:nvPicPr>
                    <p:blipFill>
                      <a:blip r:embed="rId33"/>
                      <a:stretch>
                        <a:fillRect/>
                      </a:stretch>
                    </p:blipFill>
                    <p:spPr>
                      <a:xfrm>
                        <a:off x="0" y="0"/>
                        <a:ext cx="215979" cy="161974"/>
                      </a:xfrm>
                      <a:prstGeom prst="rect">
                        <a:avLst/>
                      </a:prstGeom>
                    </p:spPr>
                  </p:pic>
                </p:oleObj>
              </mc:Fallback>
            </mc:AlternateContent>
          </a:graphicData>
        </a:graphic>
      </p:graphicFrame>
      <p:sp>
        <p:nvSpPr>
          <p:cNvPr id="6" name="Rectangle 5" hidden="1"/>
          <p:cNvSpPr/>
          <p:nvPr>
            <p:custDataLst>
              <p:tags r:id="rId4"/>
            </p:custDataLst>
          </p:nvPr>
        </p:nvSpPr>
        <p:spPr bwMode="auto">
          <a:xfrm>
            <a:off x="0" y="0"/>
            <a:ext cx="215979" cy="161974"/>
          </a:xfrm>
          <a:prstGeom prst="rect">
            <a:avLst/>
          </a:prstGeom>
          <a:solidFill>
            <a:schemeClr val="bg2"/>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en-US" sz="2041" b="1" i="0" baseline="0">
              <a:solidFill>
                <a:srgbClr val="000000"/>
              </a:solidFill>
              <a:latin typeface="Calibri" panose="020F0502020204030204" pitchFamily="34" charset="0"/>
              <a:ea typeface="+mj-ea"/>
              <a:cs typeface="Calibri" panose="020F0502020204030204" pitchFamily="34" charset="0"/>
              <a:sym typeface="Calibri" panose="020F0502020204030204" pitchFamily="34" charset="0"/>
            </a:endParaRPr>
          </a:p>
        </p:txBody>
      </p:sp>
      <p:sp>
        <p:nvSpPr>
          <p:cNvPr id="19" name="Title Placeholder 2"/>
          <p:cNvSpPr>
            <a:spLocks noGrp="1" noChangeArrowheads="1"/>
          </p:cNvSpPr>
          <p:nvPr>
            <p:ph type="title"/>
          </p:nvPr>
        </p:nvSpPr>
        <p:spPr bwMode="gray">
          <a:xfrm>
            <a:off x="149030" y="329440"/>
            <a:ext cx="11725484" cy="314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latinLnBrk="0"/>
            <a:r>
              <a:rPr lang="en-US"/>
              <a:t>Click to edit Master title style</a:t>
            </a:r>
            <a:endParaRPr lang="en-US" noProof="0"/>
          </a:p>
        </p:txBody>
      </p:sp>
      <p:sp>
        <p:nvSpPr>
          <p:cNvPr id="10" name="1. On-page tracker" hidden="1"/>
          <p:cNvSpPr>
            <a:spLocks noChangeArrowheads="1"/>
          </p:cNvSpPr>
          <p:nvPr/>
        </p:nvSpPr>
        <p:spPr bwMode="gray">
          <a:xfrm>
            <a:off x="208635" y="77303"/>
            <a:ext cx="500490" cy="1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800" cap="all" baseline="0">
                <a:solidFill>
                  <a:schemeClr val="bg1"/>
                </a:solidFill>
                <a:latin typeface="+mn-lt"/>
                <a:ea typeface="+mn-ea"/>
              </a:rPr>
              <a:t>Tracker</a:t>
            </a:r>
          </a:p>
        </p:txBody>
      </p:sp>
      <p:sp>
        <p:nvSpPr>
          <p:cNvPr id="11" name="3. Unit of measure" hidden="1"/>
          <p:cNvSpPr txBox="1">
            <a:spLocks noChangeArrowheads="1"/>
          </p:cNvSpPr>
          <p:nvPr/>
        </p:nvSpPr>
        <p:spPr bwMode="gray">
          <a:xfrm>
            <a:off x="161988" y="669802"/>
            <a:ext cx="11725484"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baseline="0">
                <a:solidFill>
                  <a:schemeClr val="accent6"/>
                </a:solidFill>
                <a:latin typeface="+mn-lt"/>
                <a:ea typeface="+mn-ea"/>
              </a:rPr>
              <a:t>Unit of measure</a:t>
            </a:r>
          </a:p>
        </p:txBody>
      </p:sp>
      <p:sp>
        <p:nvSpPr>
          <p:cNvPr id="13" name="4. Footnote" hidden="1"/>
          <p:cNvSpPr txBox="1">
            <a:spLocks noChangeArrowheads="1"/>
          </p:cNvSpPr>
          <p:nvPr/>
        </p:nvSpPr>
        <p:spPr bwMode="gray">
          <a:xfrm>
            <a:off x="161986" y="6343326"/>
            <a:ext cx="9821651" cy="126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o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800" baseline="0">
                <a:solidFill>
                  <a:schemeClr val="accent5">
                    <a:lumMod val="75000"/>
                  </a:schemeClr>
                </a:solidFill>
                <a:latin typeface="+mn-lt"/>
                <a:ea typeface="+mn-ea"/>
              </a:rPr>
              <a:t>1 Footnote</a:t>
            </a:r>
          </a:p>
        </p:txBody>
      </p:sp>
      <p:sp>
        <p:nvSpPr>
          <p:cNvPr id="14" name="5. Source" hidden="1"/>
          <p:cNvSpPr>
            <a:spLocks noChangeArrowheads="1"/>
          </p:cNvSpPr>
          <p:nvPr/>
        </p:nvSpPr>
        <p:spPr bwMode="gray">
          <a:xfrm>
            <a:off x="161986" y="6639741"/>
            <a:ext cx="9821651" cy="126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oAutofit/>
          </a:bodyPr>
          <a:lstStyle/>
          <a:p>
            <a:pPr marL="609535" indent="-609535" defTabSz="895255">
              <a:tabLst>
                <a:tab pos="630171" algn="l"/>
              </a:tabLst>
            </a:pPr>
            <a:r>
              <a:rPr lang="en-US" sz="800" baseline="0">
                <a:solidFill>
                  <a:schemeClr val="accent5">
                    <a:lumMod val="75000"/>
                  </a:schemeClr>
                </a:solidFill>
                <a:latin typeface="+mn-lt"/>
                <a:ea typeface="+mn-ea"/>
              </a:rPr>
              <a:t>SOURCE: Source</a:t>
            </a:r>
          </a:p>
        </p:txBody>
      </p:sp>
      <p:sp>
        <p:nvSpPr>
          <p:cNvPr id="3" name="Text Placeholder 2"/>
          <p:cNvSpPr>
            <a:spLocks noGrp="1"/>
          </p:cNvSpPr>
          <p:nvPr>
            <p:ph type="body" idx="1"/>
          </p:nvPr>
        </p:nvSpPr>
        <p:spPr bwMode="gray">
          <a:xfrm>
            <a:off x="2729246" y="2606569"/>
            <a:ext cx="5853024" cy="1130501"/>
          </a:xfrm>
          <a:prstGeom prst="rect">
            <a:avLst/>
          </a:prstGeom>
        </p:spPr>
        <p:txBody>
          <a:bodyPr vert="horz" lIns="0" tIns="0" rIns="0" bIns="0" rtlCol="0">
            <a:spAutoFit/>
          </a:bodyPr>
          <a:lstStyle/>
          <a:p>
            <a:pPr lvl="0" latinLnBrk="0"/>
            <a:r>
              <a:rPr lang="en-US"/>
              <a:t>Edit Master text styles</a:t>
            </a:r>
          </a:p>
          <a:p>
            <a:pPr lvl="1" latinLnBrk="0"/>
            <a:r>
              <a:rPr lang="en-US"/>
              <a:t>Second level</a:t>
            </a:r>
          </a:p>
          <a:p>
            <a:pPr lvl="2" latinLnBrk="0"/>
            <a:r>
              <a:rPr lang="en-US"/>
              <a:t>Third level</a:t>
            </a:r>
          </a:p>
          <a:p>
            <a:pPr lvl="3" latinLnBrk="0"/>
            <a:r>
              <a:rPr lang="en-US"/>
              <a:t>Fourth level</a:t>
            </a:r>
          </a:p>
          <a:p>
            <a:pPr lvl="4" latinLnBrk="0"/>
            <a:r>
              <a:rPr lang="en-US"/>
              <a:t>Fifth level</a:t>
            </a:r>
          </a:p>
        </p:txBody>
      </p:sp>
      <p:grpSp>
        <p:nvGrpSpPr>
          <p:cNvPr id="15" name="ACET" hidden="1"/>
          <p:cNvGrpSpPr>
            <a:grpSpLocks/>
          </p:cNvGrpSpPr>
          <p:nvPr/>
        </p:nvGrpSpPr>
        <p:grpSpPr bwMode="gray">
          <a:xfrm>
            <a:off x="2729245" y="1895613"/>
            <a:ext cx="5801188" cy="521557"/>
            <a:chOff x="915" y="708"/>
            <a:chExt cx="2686" cy="322"/>
          </a:xfrm>
        </p:grpSpPr>
        <p:cxnSp>
          <p:nvCxnSpPr>
            <p:cNvPr id="16" name="AutoShape 249"/>
            <p:cNvCxnSpPr>
              <a:cxnSpLocks noChangeShapeType="1"/>
              <a:stCxn id="18" idx="4"/>
              <a:endCxn id="18" idx="6"/>
            </p:cNvCxnSpPr>
            <p:nvPr/>
          </p:nvCxnSpPr>
          <p:spPr bwMode="gray">
            <a:xfrm>
              <a:off x="915" y="1030"/>
              <a:ext cx="2686" cy="0"/>
            </a:xfrm>
            <a:prstGeom prst="straightConnector1">
              <a:avLst/>
            </a:prstGeom>
            <a:noFill/>
            <a:ln w="9525">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AutoShape 250"/>
            <p:cNvSpPr>
              <a:spLocks noChangeArrowheads="1"/>
            </p:cNvSpPr>
            <p:nvPr/>
          </p:nvSpPr>
          <p:spPr bwMode="gray">
            <a:xfrm>
              <a:off x="915" y="708"/>
              <a:ext cx="2686" cy="322"/>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sz="1600" b="1" baseline="0">
                  <a:solidFill>
                    <a:srgbClr val="000000"/>
                  </a:solidFill>
                  <a:latin typeface="+mn-lt"/>
                  <a:ea typeface="+mn-ea"/>
                </a:rPr>
                <a:t>Title</a:t>
              </a:r>
            </a:p>
            <a:p>
              <a:r>
                <a:rPr lang="en-US" sz="1600" baseline="0">
                  <a:solidFill>
                    <a:schemeClr val="accent6"/>
                  </a:solidFill>
                  <a:latin typeface="+mn-lt"/>
                  <a:ea typeface="+mn-ea"/>
                </a:rPr>
                <a:t>Unit of measure</a:t>
              </a:r>
            </a:p>
          </p:txBody>
        </p:sp>
      </p:grpSp>
      <p:grpSp>
        <p:nvGrpSpPr>
          <p:cNvPr id="17" name="Sticker" hidden="1">
            <a:extLst>
              <a:ext uri="{FF2B5EF4-FFF2-40B4-BE49-F238E27FC236}">
                <a16:creationId xmlns:a16="http://schemas.microsoft.com/office/drawing/2014/main" id="{2C790296-416B-4243-BEFE-22AF5A6C2F40}"/>
              </a:ext>
            </a:extLst>
          </p:cNvPr>
          <p:cNvGrpSpPr/>
          <p:nvPr/>
        </p:nvGrpSpPr>
        <p:grpSpPr bwMode="gray">
          <a:xfrm>
            <a:off x="11404519" y="291557"/>
            <a:ext cx="482957" cy="153874"/>
            <a:chOff x="8385789" y="285750"/>
            <a:chExt cx="354986" cy="150811"/>
          </a:xfrm>
        </p:grpSpPr>
        <p:sp>
          <p:nvSpPr>
            <p:cNvPr id="20" name="StickerRectangle">
              <a:extLst>
                <a:ext uri="{FF2B5EF4-FFF2-40B4-BE49-F238E27FC236}">
                  <a16:creationId xmlns:a16="http://schemas.microsoft.com/office/drawing/2014/main" id="{1E5AEE43-9CA1-4C1A-8F9C-707F39AD4261}"/>
                </a:ext>
              </a:extLst>
            </p:cNvPr>
            <p:cNvSpPr>
              <a:spLocks noChangeArrowheads="1"/>
            </p:cNvSpPr>
            <p:nvPr/>
          </p:nvSpPr>
          <p:spPr bwMode="gray">
            <a:xfrm>
              <a:off x="8385789" y="285750"/>
              <a:ext cx="354986" cy="150811"/>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895255">
                <a:buClr>
                  <a:srgbClr val="002960"/>
                </a:buClr>
              </a:pPr>
              <a:r>
                <a:rPr lang="en-US" sz="800" baseline="0">
                  <a:solidFill>
                    <a:schemeClr val="accent6"/>
                  </a:solidFill>
                  <a:latin typeface="+mn-lt"/>
                  <a:ea typeface="+mn-ea"/>
                </a:rPr>
                <a:t>STICKER</a:t>
              </a:r>
            </a:p>
          </p:txBody>
        </p:sp>
        <p:cxnSp>
          <p:nvCxnSpPr>
            <p:cNvPr id="21" name="AutoShape 31">
              <a:extLst>
                <a:ext uri="{FF2B5EF4-FFF2-40B4-BE49-F238E27FC236}">
                  <a16:creationId xmlns:a16="http://schemas.microsoft.com/office/drawing/2014/main" id="{859BCCB4-F132-4E1A-BFA1-FA85C20CEC0A}"/>
                </a:ext>
              </a:extLst>
            </p:cNvPr>
            <p:cNvCxnSpPr>
              <a:cxnSpLocks noChangeShapeType="1"/>
              <a:stCxn id="20" idx="2"/>
              <a:endCxn id="20" idx="4"/>
            </p:cNvCxnSpPr>
            <p:nvPr/>
          </p:nvCxnSpPr>
          <p:spPr bwMode="gray">
            <a:xfrm>
              <a:off x="8385789" y="285750"/>
              <a:ext cx="0" cy="150811"/>
            </a:xfrm>
            <a:prstGeom prst="straightConnector1">
              <a:avLst/>
            </a:prstGeom>
            <a:noFill/>
            <a:ln w="9525">
              <a:solidFill>
                <a:schemeClr val="accent6"/>
              </a:solidFill>
              <a:round/>
              <a:headEnd/>
              <a:tailEnd/>
            </a:ln>
            <a:extLst>
              <a:ext uri="{909E8E84-426E-40DD-AFC4-6F175D3DCCD1}">
                <a14:hiddenFill xmlns:a14="http://schemas.microsoft.com/office/drawing/2010/main">
                  <a:noFill/>
                </a14:hiddenFill>
              </a:ext>
            </a:extLst>
          </p:spPr>
        </p:cxnSp>
        <p:cxnSp>
          <p:nvCxnSpPr>
            <p:cNvPr id="22" name="AutoShape 32">
              <a:extLst>
                <a:ext uri="{FF2B5EF4-FFF2-40B4-BE49-F238E27FC236}">
                  <a16:creationId xmlns:a16="http://schemas.microsoft.com/office/drawing/2014/main" id="{65F249C0-F203-445A-80CB-8D05DC3432CB}"/>
                </a:ext>
              </a:extLst>
            </p:cNvPr>
            <p:cNvCxnSpPr>
              <a:cxnSpLocks noChangeShapeType="1"/>
              <a:stCxn id="20" idx="4"/>
              <a:endCxn id="20" idx="6"/>
            </p:cNvCxnSpPr>
            <p:nvPr/>
          </p:nvCxnSpPr>
          <p:spPr bwMode="gray">
            <a:xfrm>
              <a:off x="8385789" y="436561"/>
              <a:ext cx="354986" cy="0"/>
            </a:xfrm>
            <a:prstGeom prst="straightConnector1">
              <a:avLst/>
            </a:prstGeom>
            <a:noFill/>
            <a:ln w="25400">
              <a:solidFill>
                <a:schemeClr val="accent6"/>
              </a:solidFill>
              <a:round/>
              <a:headEnd/>
              <a:tailEnd/>
            </a:ln>
            <a:extLst>
              <a:ext uri="{909E8E84-426E-40DD-AFC4-6F175D3DCCD1}">
                <a14:hiddenFill xmlns:a14="http://schemas.microsoft.com/office/drawing/2010/main">
                  <a:noFill/>
                </a14:hiddenFill>
              </a:ext>
            </a:extLst>
          </p:spPr>
        </p:cxnSp>
      </p:grpSp>
      <p:grpSp>
        <p:nvGrpSpPr>
          <p:cNvPr id="23" name="LegendLines" hidden="1">
            <a:extLst>
              <a:ext uri="{FF2B5EF4-FFF2-40B4-BE49-F238E27FC236}">
                <a16:creationId xmlns:a16="http://schemas.microsoft.com/office/drawing/2014/main" id="{C09CF1AE-18B5-4A05-968F-8E22AD4154C8}"/>
              </a:ext>
            </a:extLst>
          </p:cNvPr>
          <p:cNvGrpSpPr/>
          <p:nvPr/>
        </p:nvGrpSpPr>
        <p:grpSpPr>
          <a:xfrm>
            <a:off x="10263058" y="277887"/>
            <a:ext cx="1373003" cy="777012"/>
            <a:chOff x="7607284" y="279400"/>
            <a:chExt cx="1009193" cy="761545"/>
          </a:xfrm>
        </p:grpSpPr>
        <p:sp>
          <p:nvSpPr>
            <p:cNvPr id="25" name="LineLegend1">
              <a:extLst>
                <a:ext uri="{FF2B5EF4-FFF2-40B4-BE49-F238E27FC236}">
                  <a16:creationId xmlns:a16="http://schemas.microsoft.com/office/drawing/2014/main" id="{6E4E729C-CF27-469E-BC29-42E6DDE52CD5}"/>
                </a:ext>
              </a:extLst>
            </p:cNvPr>
            <p:cNvSpPr>
              <a:spLocks noChangeShapeType="1"/>
            </p:cNvSpPr>
            <p:nvPr/>
          </p:nvSpPr>
          <p:spPr bwMode="gray">
            <a:xfrm>
              <a:off x="7607284" y="387122"/>
              <a:ext cx="457200"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6" name="LineLegend2">
              <a:extLst>
                <a:ext uri="{FF2B5EF4-FFF2-40B4-BE49-F238E27FC236}">
                  <a16:creationId xmlns:a16="http://schemas.microsoft.com/office/drawing/2014/main" id="{605547A6-1672-4A2F-A185-7CED9DC77A64}"/>
                </a:ext>
              </a:extLst>
            </p:cNvPr>
            <p:cNvSpPr>
              <a:spLocks noChangeShapeType="1"/>
            </p:cNvSpPr>
            <p:nvPr/>
          </p:nvSpPr>
          <p:spPr bwMode="gray">
            <a:xfrm>
              <a:off x="7607284" y="653822"/>
              <a:ext cx="457200"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7" name="LineLegend3">
              <a:extLst>
                <a:ext uri="{FF2B5EF4-FFF2-40B4-BE49-F238E27FC236}">
                  <a16:creationId xmlns:a16="http://schemas.microsoft.com/office/drawing/2014/main" id="{CB74C4EA-2B84-4C6B-BDFD-3B91B1F4A423}"/>
                </a:ext>
              </a:extLst>
            </p:cNvPr>
            <p:cNvSpPr>
              <a:spLocks noChangeShapeType="1"/>
            </p:cNvSpPr>
            <p:nvPr/>
          </p:nvSpPr>
          <p:spPr bwMode="gray">
            <a:xfrm>
              <a:off x="7607284" y="933223"/>
              <a:ext cx="457200"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8" name="Legend1">
              <a:extLst>
                <a:ext uri="{FF2B5EF4-FFF2-40B4-BE49-F238E27FC236}">
                  <a16:creationId xmlns:a16="http://schemas.microsoft.com/office/drawing/2014/main" id="{4830EF76-F64C-47AA-8C70-B48DB7810355}"/>
                </a:ext>
              </a:extLst>
            </p:cNvPr>
            <p:cNvSpPr>
              <a:spLocks noChangeArrowheads="1"/>
            </p:cNvSpPr>
            <p:nvPr>
              <p:custDataLst>
                <p:tags r:id="rId29"/>
              </p:custDataLst>
            </p:nvPr>
          </p:nvSpPr>
          <p:spPr bwMode="gray">
            <a:xfrm>
              <a:off x="8169259" y="279400"/>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29" name="Legend2">
              <a:extLst>
                <a:ext uri="{FF2B5EF4-FFF2-40B4-BE49-F238E27FC236}">
                  <a16:creationId xmlns:a16="http://schemas.microsoft.com/office/drawing/2014/main" id="{1CC412BD-A418-4880-A312-67FEF6330524}"/>
                </a:ext>
              </a:extLst>
            </p:cNvPr>
            <p:cNvSpPr>
              <a:spLocks noChangeArrowheads="1"/>
            </p:cNvSpPr>
            <p:nvPr>
              <p:custDataLst>
                <p:tags r:id="rId30"/>
              </p:custDataLst>
            </p:nvPr>
          </p:nvSpPr>
          <p:spPr bwMode="gray">
            <a:xfrm>
              <a:off x="8169259" y="546100"/>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0" name="Legend3">
              <a:extLst>
                <a:ext uri="{FF2B5EF4-FFF2-40B4-BE49-F238E27FC236}">
                  <a16:creationId xmlns:a16="http://schemas.microsoft.com/office/drawing/2014/main" id="{2C424360-7EE9-43F1-B3CE-C9E680649FA6}"/>
                </a:ext>
              </a:extLst>
            </p:cNvPr>
            <p:cNvSpPr>
              <a:spLocks noChangeArrowheads="1"/>
            </p:cNvSpPr>
            <p:nvPr>
              <p:custDataLst>
                <p:tags r:id="rId31"/>
              </p:custDataLst>
            </p:nvPr>
          </p:nvSpPr>
          <p:spPr bwMode="gray">
            <a:xfrm>
              <a:off x="8169259" y="825501"/>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31" name="LegendBoxes" hidden="1">
            <a:extLst>
              <a:ext uri="{FF2B5EF4-FFF2-40B4-BE49-F238E27FC236}">
                <a16:creationId xmlns:a16="http://schemas.microsoft.com/office/drawing/2014/main" id="{3152D7CE-B5AF-48C9-8163-3B00CA962908}"/>
              </a:ext>
            </a:extLst>
          </p:cNvPr>
          <p:cNvGrpSpPr/>
          <p:nvPr/>
        </p:nvGrpSpPr>
        <p:grpSpPr>
          <a:xfrm>
            <a:off x="10682059" y="277992"/>
            <a:ext cx="954005" cy="1049129"/>
            <a:chOff x="5894005" y="919828"/>
            <a:chExt cx="701218" cy="1028245"/>
          </a:xfrm>
        </p:grpSpPr>
        <p:sp>
          <p:nvSpPr>
            <p:cNvPr id="32" name="RectangleLegend1">
              <a:extLst>
                <a:ext uri="{FF2B5EF4-FFF2-40B4-BE49-F238E27FC236}">
                  <a16:creationId xmlns:a16="http://schemas.microsoft.com/office/drawing/2014/main" id="{D6B30678-9151-43BF-9B4C-4DB0625A93C9}"/>
                </a:ext>
              </a:extLst>
            </p:cNvPr>
            <p:cNvSpPr>
              <a:spLocks noChangeArrowheads="1"/>
            </p:cNvSpPr>
            <p:nvPr/>
          </p:nvSpPr>
          <p:spPr bwMode="gray">
            <a:xfrm>
              <a:off x="5894005" y="947381"/>
              <a:ext cx="165100" cy="160338"/>
            </a:xfrm>
            <a:prstGeom prst="rect">
              <a:avLst/>
            </a:prstGeom>
            <a:solidFill>
              <a:schemeClr val="accent1"/>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3" name="RectangleLegend2">
              <a:extLst>
                <a:ext uri="{FF2B5EF4-FFF2-40B4-BE49-F238E27FC236}">
                  <a16:creationId xmlns:a16="http://schemas.microsoft.com/office/drawing/2014/main" id="{7DEFBDC2-6FBE-46D6-BB92-FF7131E772FF}"/>
                </a:ext>
              </a:extLst>
            </p:cNvPr>
            <p:cNvSpPr>
              <a:spLocks noChangeArrowheads="1"/>
            </p:cNvSpPr>
            <p:nvPr/>
          </p:nvSpPr>
          <p:spPr bwMode="gray">
            <a:xfrm>
              <a:off x="5894005" y="1217256"/>
              <a:ext cx="165100" cy="160338"/>
            </a:xfrm>
            <a:prstGeom prst="rect">
              <a:avLst/>
            </a:prstGeom>
            <a:solidFill>
              <a:schemeClr val="accent2"/>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4" name="RectangleLegend3">
              <a:extLst>
                <a:ext uri="{FF2B5EF4-FFF2-40B4-BE49-F238E27FC236}">
                  <a16:creationId xmlns:a16="http://schemas.microsoft.com/office/drawing/2014/main" id="{99CEF0ED-629B-4B1B-AA22-FF7E7102512F}"/>
                </a:ext>
              </a:extLst>
            </p:cNvPr>
            <p:cNvSpPr>
              <a:spLocks noChangeArrowheads="1"/>
            </p:cNvSpPr>
            <p:nvPr/>
          </p:nvSpPr>
          <p:spPr bwMode="gray">
            <a:xfrm>
              <a:off x="5894005" y="1488719"/>
              <a:ext cx="165100" cy="160338"/>
            </a:xfrm>
            <a:prstGeom prst="rect">
              <a:avLst/>
            </a:prstGeom>
            <a:solidFill>
              <a:schemeClr val="accent3"/>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5" name="RectangleLegend4">
              <a:extLst>
                <a:ext uri="{FF2B5EF4-FFF2-40B4-BE49-F238E27FC236}">
                  <a16:creationId xmlns:a16="http://schemas.microsoft.com/office/drawing/2014/main" id="{9FC9AE04-ECC5-49AA-83D9-A50F8C3B85D9}"/>
                </a:ext>
              </a:extLst>
            </p:cNvPr>
            <p:cNvSpPr>
              <a:spLocks noChangeArrowheads="1"/>
            </p:cNvSpPr>
            <p:nvPr/>
          </p:nvSpPr>
          <p:spPr bwMode="gray">
            <a:xfrm>
              <a:off x="5894005" y="1760182"/>
              <a:ext cx="165100" cy="160338"/>
            </a:xfrm>
            <a:prstGeom prst="rect">
              <a:avLst/>
            </a:prstGeom>
            <a:solidFill>
              <a:schemeClr val="accent4"/>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6" name="Legend1">
              <a:extLst>
                <a:ext uri="{FF2B5EF4-FFF2-40B4-BE49-F238E27FC236}">
                  <a16:creationId xmlns:a16="http://schemas.microsoft.com/office/drawing/2014/main" id="{20DB3DB5-FE61-4830-A95E-895FE612923E}"/>
                </a:ext>
              </a:extLst>
            </p:cNvPr>
            <p:cNvSpPr>
              <a:spLocks noChangeArrowheads="1"/>
            </p:cNvSpPr>
            <p:nvPr>
              <p:custDataLst>
                <p:tags r:id="rId25"/>
              </p:custDataLst>
            </p:nvPr>
          </p:nvSpPr>
          <p:spPr bwMode="gray">
            <a:xfrm>
              <a:off x="6148005" y="919828"/>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7" name="Legend2">
              <a:extLst>
                <a:ext uri="{FF2B5EF4-FFF2-40B4-BE49-F238E27FC236}">
                  <a16:creationId xmlns:a16="http://schemas.microsoft.com/office/drawing/2014/main" id="{6BA38D5C-4662-40A1-80D4-59218788CCA4}"/>
                </a:ext>
              </a:extLst>
            </p:cNvPr>
            <p:cNvSpPr>
              <a:spLocks noChangeArrowheads="1"/>
            </p:cNvSpPr>
            <p:nvPr>
              <p:custDataLst>
                <p:tags r:id="rId26"/>
              </p:custDataLst>
            </p:nvPr>
          </p:nvSpPr>
          <p:spPr bwMode="gray">
            <a:xfrm>
              <a:off x="6148005" y="1189703"/>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8" name="Legend3">
              <a:extLst>
                <a:ext uri="{FF2B5EF4-FFF2-40B4-BE49-F238E27FC236}">
                  <a16:creationId xmlns:a16="http://schemas.microsoft.com/office/drawing/2014/main" id="{F6E468B5-FD40-42DE-8D1C-9DF0E4E2D785}"/>
                </a:ext>
              </a:extLst>
            </p:cNvPr>
            <p:cNvSpPr>
              <a:spLocks noChangeArrowheads="1"/>
            </p:cNvSpPr>
            <p:nvPr>
              <p:custDataLst>
                <p:tags r:id="rId27"/>
              </p:custDataLst>
            </p:nvPr>
          </p:nvSpPr>
          <p:spPr bwMode="gray">
            <a:xfrm>
              <a:off x="6148005" y="1461166"/>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9" name="Legend4">
              <a:extLst>
                <a:ext uri="{FF2B5EF4-FFF2-40B4-BE49-F238E27FC236}">
                  <a16:creationId xmlns:a16="http://schemas.microsoft.com/office/drawing/2014/main" id="{30C1A9EE-7EA3-431C-B21C-77604769D975}"/>
                </a:ext>
              </a:extLst>
            </p:cNvPr>
            <p:cNvSpPr>
              <a:spLocks noChangeArrowheads="1"/>
            </p:cNvSpPr>
            <p:nvPr>
              <p:custDataLst>
                <p:tags r:id="rId28"/>
              </p:custDataLst>
            </p:nvPr>
          </p:nvSpPr>
          <p:spPr bwMode="gray">
            <a:xfrm>
              <a:off x="6148005" y="1732629"/>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40" name="LegendMoons" hidden="1">
            <a:extLst>
              <a:ext uri="{FF2B5EF4-FFF2-40B4-BE49-F238E27FC236}">
                <a16:creationId xmlns:a16="http://schemas.microsoft.com/office/drawing/2014/main" id="{7A8C3989-5146-471B-A276-90994769CB0C}"/>
              </a:ext>
            </a:extLst>
          </p:cNvPr>
          <p:cNvGrpSpPr/>
          <p:nvPr/>
        </p:nvGrpSpPr>
        <p:grpSpPr>
          <a:xfrm>
            <a:off x="10591346" y="277477"/>
            <a:ext cx="1044716" cy="1343754"/>
            <a:chOff x="5894005" y="2695123"/>
            <a:chExt cx="767893" cy="1317003"/>
          </a:xfrm>
        </p:grpSpPr>
        <p:grpSp>
          <p:nvGrpSpPr>
            <p:cNvPr id="41" name="MoonLegend1">
              <a:extLst>
                <a:ext uri="{FF2B5EF4-FFF2-40B4-BE49-F238E27FC236}">
                  <a16:creationId xmlns:a16="http://schemas.microsoft.com/office/drawing/2014/main" id="{DC55A7B2-C455-418F-BB9F-EE04A7C3CF1C}"/>
                </a:ext>
              </a:extLst>
            </p:cNvPr>
            <p:cNvGrpSpPr>
              <a:grpSpLocks noChangeAspect="1"/>
            </p:cNvGrpSpPr>
            <p:nvPr>
              <p:custDataLst>
                <p:tags r:id="rId5"/>
              </p:custDataLst>
            </p:nvPr>
          </p:nvGrpSpPr>
          <p:grpSpPr bwMode="gray">
            <a:xfrm>
              <a:off x="5894005" y="2695123"/>
              <a:ext cx="209550" cy="218282"/>
              <a:chOff x="4533" y="183"/>
              <a:chExt cx="144" cy="150"/>
            </a:xfrm>
          </p:grpSpPr>
          <p:sp>
            <p:nvSpPr>
              <p:cNvPr id="59" name="Oval 58">
                <a:extLst>
                  <a:ext uri="{FF2B5EF4-FFF2-40B4-BE49-F238E27FC236}">
                    <a16:creationId xmlns:a16="http://schemas.microsoft.com/office/drawing/2014/main" id="{B4C5AE24-2FE5-49E5-AB02-3B1349FBA028}"/>
                  </a:ext>
                </a:extLst>
              </p:cNvPr>
              <p:cNvSpPr>
                <a:spLocks noChangeAspect="1" noChangeArrowheads="1"/>
              </p:cNvSpPr>
              <p:nvPr>
                <p:custDataLst>
                  <p:tags r:id="rId23"/>
                </p:custDataLst>
              </p:nvPr>
            </p:nvSpPr>
            <p:spPr bwMode="gray">
              <a:xfrm>
                <a:off x="4533" y="189"/>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60" name="Arc 59">
                <a:extLst>
                  <a:ext uri="{FF2B5EF4-FFF2-40B4-BE49-F238E27FC236}">
                    <a16:creationId xmlns:a16="http://schemas.microsoft.com/office/drawing/2014/main" id="{C78E24F2-3D4E-4A63-910E-68BA8A37726B}"/>
                  </a:ext>
                </a:extLst>
              </p:cNvPr>
              <p:cNvSpPr>
                <a:spLocks noChangeAspect="1"/>
              </p:cNvSpPr>
              <p:nvPr>
                <p:custDataLst>
                  <p:tags r:id="rId24"/>
                </p:custDataLst>
              </p:nvPr>
            </p:nvSpPr>
            <p:spPr bwMode="gray">
              <a:xfrm>
                <a:off x="4533" y="183"/>
                <a:ext cx="144" cy="144"/>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2" name="MoonLegend2">
              <a:extLst>
                <a:ext uri="{FF2B5EF4-FFF2-40B4-BE49-F238E27FC236}">
                  <a16:creationId xmlns:a16="http://schemas.microsoft.com/office/drawing/2014/main" id="{4F057237-2383-47D5-920A-40B2E61A0585}"/>
                </a:ext>
              </a:extLst>
            </p:cNvPr>
            <p:cNvGrpSpPr>
              <a:grpSpLocks noChangeAspect="1"/>
            </p:cNvGrpSpPr>
            <p:nvPr>
              <p:custDataLst>
                <p:tags r:id="rId6"/>
              </p:custDataLst>
            </p:nvPr>
          </p:nvGrpSpPr>
          <p:grpSpPr bwMode="gray">
            <a:xfrm>
              <a:off x="5894005" y="2977103"/>
              <a:ext cx="209550" cy="209551"/>
              <a:chOff x="1694" y="2051"/>
              <a:chExt cx="160" cy="160"/>
            </a:xfrm>
          </p:grpSpPr>
          <p:sp>
            <p:nvSpPr>
              <p:cNvPr id="57" name="Oval 41">
                <a:extLst>
                  <a:ext uri="{FF2B5EF4-FFF2-40B4-BE49-F238E27FC236}">
                    <a16:creationId xmlns:a16="http://schemas.microsoft.com/office/drawing/2014/main" id="{99F17035-2F9A-40DE-BCE8-6B198BF68989}"/>
                  </a:ext>
                </a:extLst>
              </p:cNvPr>
              <p:cNvSpPr>
                <a:spLocks noChangeAspect="1" noChangeArrowheads="1"/>
              </p:cNvSpPr>
              <p:nvPr>
                <p:custDataLst>
                  <p:tags r:id="rId21"/>
                </p:custDataLst>
              </p:nvPr>
            </p:nvSpPr>
            <p:spPr bwMode="gray">
              <a:xfrm>
                <a:off x="1694" y="2051"/>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8" name="Arc 42">
                <a:extLst>
                  <a:ext uri="{FF2B5EF4-FFF2-40B4-BE49-F238E27FC236}">
                    <a16:creationId xmlns:a16="http://schemas.microsoft.com/office/drawing/2014/main" id="{3DA859E5-5A95-42F9-9AA2-9BEC934DE355}"/>
                  </a:ext>
                </a:extLst>
              </p:cNvPr>
              <p:cNvSpPr>
                <a:spLocks noChangeAspect="1"/>
              </p:cNvSpPr>
              <p:nvPr>
                <p:custDataLst>
                  <p:tags r:id="rId22"/>
                </p:custDataLst>
              </p:nvPr>
            </p:nvSpPr>
            <p:spPr bwMode="gray">
              <a:xfrm>
                <a:off x="1694" y="2051"/>
                <a:ext cx="160" cy="160"/>
              </a:xfrm>
              <a:prstGeom prst="arc">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3" name="MoonLegend4">
              <a:extLst>
                <a:ext uri="{FF2B5EF4-FFF2-40B4-BE49-F238E27FC236}">
                  <a16:creationId xmlns:a16="http://schemas.microsoft.com/office/drawing/2014/main" id="{8E59139F-647D-4BF1-8AC9-9403D5279252}"/>
                </a:ext>
              </a:extLst>
            </p:cNvPr>
            <p:cNvGrpSpPr>
              <a:grpSpLocks noChangeAspect="1"/>
            </p:cNvGrpSpPr>
            <p:nvPr>
              <p:custDataLst>
                <p:tags r:id="rId7"/>
              </p:custDataLst>
            </p:nvPr>
          </p:nvGrpSpPr>
          <p:grpSpPr bwMode="gray">
            <a:xfrm>
              <a:off x="5894005" y="3524395"/>
              <a:ext cx="209550" cy="209551"/>
              <a:chOff x="4495" y="1204"/>
              <a:chExt cx="160" cy="160"/>
            </a:xfrm>
          </p:grpSpPr>
          <p:sp>
            <p:nvSpPr>
              <p:cNvPr id="55" name="Oval 47">
                <a:extLst>
                  <a:ext uri="{FF2B5EF4-FFF2-40B4-BE49-F238E27FC236}">
                    <a16:creationId xmlns:a16="http://schemas.microsoft.com/office/drawing/2014/main" id="{0AF410E8-47A6-4D5E-893D-F5B90C7DD5D4}"/>
                  </a:ext>
                </a:extLst>
              </p:cNvPr>
              <p:cNvSpPr>
                <a:spLocks noChangeAspect="1" noChangeArrowheads="1"/>
              </p:cNvSpPr>
              <p:nvPr>
                <p:custDataLst>
                  <p:tags r:id="rId19"/>
                </p:custDataLst>
              </p:nvPr>
            </p:nvSpPr>
            <p:spPr bwMode="gray">
              <a:xfrm>
                <a:off x="4495" y="120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6" name="Arc 48">
                <a:extLst>
                  <a:ext uri="{FF2B5EF4-FFF2-40B4-BE49-F238E27FC236}">
                    <a16:creationId xmlns:a16="http://schemas.microsoft.com/office/drawing/2014/main" id="{D1CD27D6-1E7B-4B79-828D-9E47FB2873C4}"/>
                  </a:ext>
                </a:extLst>
              </p:cNvPr>
              <p:cNvSpPr>
                <a:spLocks noChangeAspect="1"/>
              </p:cNvSpPr>
              <p:nvPr>
                <p:custDataLst>
                  <p:tags r:id="rId20"/>
                </p:custDataLst>
              </p:nvPr>
            </p:nvSpPr>
            <p:spPr bwMode="gray">
              <a:xfrm>
                <a:off x="4495" y="1204"/>
                <a:ext cx="160" cy="160"/>
              </a:xfrm>
              <a:prstGeom prst="arc">
                <a:avLst>
                  <a:gd name="adj1" fmla="val 16200000"/>
                  <a:gd name="adj2" fmla="val 108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4" name="MoonLegend5">
              <a:extLst>
                <a:ext uri="{FF2B5EF4-FFF2-40B4-BE49-F238E27FC236}">
                  <a16:creationId xmlns:a16="http://schemas.microsoft.com/office/drawing/2014/main" id="{32CE8755-B82F-4765-B7D4-05F5E2BAF1D3}"/>
                </a:ext>
              </a:extLst>
            </p:cNvPr>
            <p:cNvGrpSpPr>
              <a:grpSpLocks noChangeAspect="1"/>
            </p:cNvGrpSpPr>
            <p:nvPr>
              <p:custDataLst>
                <p:tags r:id="rId8"/>
              </p:custDataLst>
            </p:nvPr>
          </p:nvGrpSpPr>
          <p:grpSpPr bwMode="gray">
            <a:xfrm>
              <a:off x="5894005" y="3799629"/>
              <a:ext cx="209550" cy="209551"/>
              <a:chOff x="4495" y="1447"/>
              <a:chExt cx="160" cy="160"/>
            </a:xfrm>
          </p:grpSpPr>
          <p:sp>
            <p:nvSpPr>
              <p:cNvPr id="53" name="Oval 50">
                <a:extLst>
                  <a:ext uri="{FF2B5EF4-FFF2-40B4-BE49-F238E27FC236}">
                    <a16:creationId xmlns:a16="http://schemas.microsoft.com/office/drawing/2014/main" id="{64E30B6B-3348-4938-9CFE-31C6F826919F}"/>
                  </a:ext>
                </a:extLst>
              </p:cNvPr>
              <p:cNvSpPr>
                <a:spLocks noChangeAspect="1" noChangeArrowheads="1"/>
              </p:cNvSpPr>
              <p:nvPr>
                <p:custDataLst>
                  <p:tags r:id="rId17"/>
                </p:custDataLst>
              </p:nvPr>
            </p:nvSpPr>
            <p:spPr bwMode="gray">
              <a:xfrm>
                <a:off x="4495" y="1447"/>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4" name="Oval 51">
                <a:extLst>
                  <a:ext uri="{FF2B5EF4-FFF2-40B4-BE49-F238E27FC236}">
                    <a16:creationId xmlns:a16="http://schemas.microsoft.com/office/drawing/2014/main" id="{1D5CBCB1-AA55-4416-8252-8CAFE4EAD045}"/>
                  </a:ext>
                </a:extLst>
              </p:cNvPr>
              <p:cNvSpPr>
                <a:spLocks noChangeAspect="1" noChangeArrowheads="1"/>
              </p:cNvSpPr>
              <p:nvPr>
                <p:custDataLst>
                  <p:tags r:id="rId18"/>
                </p:custDataLst>
              </p:nvPr>
            </p:nvSpPr>
            <p:spPr bwMode="gray">
              <a:xfrm>
                <a:off x="4495" y="1447"/>
                <a:ext cx="160" cy="160"/>
              </a:xfrm>
              <a:prstGeom prst="arc">
                <a:avLst>
                  <a:gd name="adj1" fmla="val 16200000"/>
                  <a:gd name="adj2" fmla="val 162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5" name="MoonLegend3">
              <a:extLst>
                <a:ext uri="{FF2B5EF4-FFF2-40B4-BE49-F238E27FC236}">
                  <a16:creationId xmlns:a16="http://schemas.microsoft.com/office/drawing/2014/main" id="{D35DAD38-AC87-4B86-BC5D-06B5CDD7FD7E}"/>
                </a:ext>
              </a:extLst>
            </p:cNvPr>
            <p:cNvGrpSpPr>
              <a:grpSpLocks noChangeAspect="1"/>
            </p:cNvGrpSpPr>
            <p:nvPr>
              <p:custDataLst>
                <p:tags r:id="rId9"/>
              </p:custDataLst>
            </p:nvPr>
          </p:nvGrpSpPr>
          <p:grpSpPr bwMode="gray">
            <a:xfrm>
              <a:off x="5894005" y="3251543"/>
              <a:ext cx="209550" cy="209551"/>
              <a:chOff x="4495" y="1205"/>
              <a:chExt cx="160" cy="160"/>
            </a:xfrm>
          </p:grpSpPr>
          <p:sp>
            <p:nvSpPr>
              <p:cNvPr id="51" name="Oval 47">
                <a:extLst>
                  <a:ext uri="{FF2B5EF4-FFF2-40B4-BE49-F238E27FC236}">
                    <a16:creationId xmlns:a16="http://schemas.microsoft.com/office/drawing/2014/main" id="{471F5580-2914-4B84-9ECF-147E164CD171}"/>
                  </a:ext>
                </a:extLst>
              </p:cNvPr>
              <p:cNvSpPr>
                <a:spLocks noChangeAspect="1" noChangeArrowheads="1"/>
              </p:cNvSpPr>
              <p:nvPr>
                <p:custDataLst>
                  <p:tags r:id="rId15"/>
                </p:custDataLst>
              </p:nvPr>
            </p:nvSpPr>
            <p:spPr bwMode="gray">
              <a:xfrm>
                <a:off x="4495" y="1205"/>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2" name="Arc 48">
                <a:extLst>
                  <a:ext uri="{FF2B5EF4-FFF2-40B4-BE49-F238E27FC236}">
                    <a16:creationId xmlns:a16="http://schemas.microsoft.com/office/drawing/2014/main" id="{943C9AA2-2D15-4342-B4C5-20E2CC6B306D}"/>
                  </a:ext>
                </a:extLst>
              </p:cNvPr>
              <p:cNvSpPr>
                <a:spLocks noChangeAspect="1"/>
              </p:cNvSpPr>
              <p:nvPr>
                <p:custDataLst>
                  <p:tags r:id="rId16"/>
                </p:custDataLst>
              </p:nvPr>
            </p:nvSpPr>
            <p:spPr bwMode="gray">
              <a:xfrm>
                <a:off x="4495" y="1205"/>
                <a:ext cx="160" cy="160"/>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sp>
          <p:nvSpPr>
            <p:cNvPr id="46" name="Legend1">
              <a:extLst>
                <a:ext uri="{FF2B5EF4-FFF2-40B4-BE49-F238E27FC236}">
                  <a16:creationId xmlns:a16="http://schemas.microsoft.com/office/drawing/2014/main" id="{6EA54B09-41B6-48BB-A955-90193D492328}"/>
                </a:ext>
              </a:extLst>
            </p:cNvPr>
            <p:cNvSpPr>
              <a:spLocks noChangeArrowheads="1"/>
            </p:cNvSpPr>
            <p:nvPr>
              <p:custDataLst>
                <p:tags r:id="rId10"/>
              </p:custDataLst>
            </p:nvPr>
          </p:nvSpPr>
          <p:spPr bwMode="gray">
            <a:xfrm>
              <a:off x="6214680" y="2696542"/>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7" name="Legend2">
              <a:extLst>
                <a:ext uri="{FF2B5EF4-FFF2-40B4-BE49-F238E27FC236}">
                  <a16:creationId xmlns:a16="http://schemas.microsoft.com/office/drawing/2014/main" id="{0AC1EE43-A017-4700-AF61-830731F30FE4}"/>
                </a:ext>
              </a:extLst>
            </p:cNvPr>
            <p:cNvSpPr>
              <a:spLocks noChangeArrowheads="1"/>
            </p:cNvSpPr>
            <p:nvPr>
              <p:custDataLst>
                <p:tags r:id="rId11"/>
              </p:custDataLst>
            </p:nvPr>
          </p:nvSpPr>
          <p:spPr bwMode="gray">
            <a:xfrm>
              <a:off x="6214680" y="2974156"/>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8" name="Legend3">
              <a:extLst>
                <a:ext uri="{FF2B5EF4-FFF2-40B4-BE49-F238E27FC236}">
                  <a16:creationId xmlns:a16="http://schemas.microsoft.com/office/drawing/2014/main" id="{2A6D11A2-9703-426A-86CA-4962B3EE0CCC}"/>
                </a:ext>
              </a:extLst>
            </p:cNvPr>
            <p:cNvSpPr>
              <a:spLocks noChangeArrowheads="1"/>
            </p:cNvSpPr>
            <p:nvPr>
              <p:custDataLst>
                <p:tags r:id="rId12"/>
              </p:custDataLst>
            </p:nvPr>
          </p:nvSpPr>
          <p:spPr bwMode="gray">
            <a:xfrm>
              <a:off x="6214680" y="3248596"/>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9" name="Legend4">
              <a:extLst>
                <a:ext uri="{FF2B5EF4-FFF2-40B4-BE49-F238E27FC236}">
                  <a16:creationId xmlns:a16="http://schemas.microsoft.com/office/drawing/2014/main" id="{3EA4E7B0-EFCC-4F9F-913E-143E08E90800}"/>
                </a:ext>
              </a:extLst>
            </p:cNvPr>
            <p:cNvSpPr>
              <a:spLocks noChangeArrowheads="1"/>
            </p:cNvSpPr>
            <p:nvPr>
              <p:custDataLst>
                <p:tags r:id="rId13"/>
              </p:custDataLst>
            </p:nvPr>
          </p:nvSpPr>
          <p:spPr bwMode="gray">
            <a:xfrm>
              <a:off x="6214680" y="3521448"/>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50" name="Legend5">
              <a:extLst>
                <a:ext uri="{FF2B5EF4-FFF2-40B4-BE49-F238E27FC236}">
                  <a16:creationId xmlns:a16="http://schemas.microsoft.com/office/drawing/2014/main" id="{20FC0E8B-0D7F-4303-9FE5-44FA02D35FD0}"/>
                </a:ext>
              </a:extLst>
            </p:cNvPr>
            <p:cNvSpPr>
              <a:spLocks noChangeArrowheads="1"/>
            </p:cNvSpPr>
            <p:nvPr>
              <p:custDataLst>
                <p:tags r:id="rId14"/>
              </p:custDataLst>
            </p:nvPr>
          </p:nvSpPr>
          <p:spPr bwMode="gray">
            <a:xfrm>
              <a:off x="6214680" y="3796682"/>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63" name="sticker" hidden="1">
            <a:extLst>
              <a:ext uri="{FF2B5EF4-FFF2-40B4-BE49-F238E27FC236}">
                <a16:creationId xmlns:a16="http://schemas.microsoft.com/office/drawing/2014/main" id="{025597A3-7585-4D09-8EDC-160D256F7168}"/>
              </a:ext>
            </a:extLst>
          </p:cNvPr>
          <p:cNvGrpSpPr/>
          <p:nvPr/>
        </p:nvGrpSpPr>
        <p:grpSpPr>
          <a:xfrm>
            <a:off x="8889371" y="2192"/>
            <a:ext cx="3011573" cy="153874"/>
            <a:chOff x="6478920" y="285750"/>
            <a:chExt cx="2258680" cy="153873"/>
          </a:xfrm>
        </p:grpSpPr>
        <p:sp>
          <p:nvSpPr>
            <p:cNvPr id="64" name="StickerRectangle">
              <a:extLst>
                <a:ext uri="{FF2B5EF4-FFF2-40B4-BE49-F238E27FC236}">
                  <a16:creationId xmlns:a16="http://schemas.microsoft.com/office/drawing/2014/main" id="{9DE3FA71-0B83-495C-9250-C7F0CEDD22A5}"/>
                </a:ext>
              </a:extLst>
            </p:cNvPr>
            <p:cNvSpPr>
              <a:spLocks noChangeArrowheads="1"/>
            </p:cNvSpPr>
            <p:nvPr/>
          </p:nvSpPr>
          <p:spPr bwMode="gray">
            <a:xfrm>
              <a:off x="6478920" y="285750"/>
              <a:ext cx="2258680" cy="153873"/>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marL="0" marR="0" lvl="0" indent="0" algn="r" defTabSz="895255" eaLnBrk="1" fontAlgn="auto" latinLnBrk="0" hangingPunct="1">
                <a:lnSpc>
                  <a:spcPct val="100000"/>
                </a:lnSpc>
                <a:spcBef>
                  <a:spcPts val="0"/>
                </a:spcBef>
                <a:spcAft>
                  <a:spcPts val="0"/>
                </a:spcAft>
                <a:buClr>
                  <a:srgbClr val="002960"/>
                </a:buClr>
                <a:buSzTx/>
                <a:buFontTx/>
                <a:buNone/>
                <a:tabLst/>
                <a:defRPr/>
              </a:pPr>
              <a:r>
                <a:rPr kumimoji="0" lang="en-US" sz="800" b="0" i="0" u="none" strike="noStrike" kern="0" cap="none" spc="0" normalizeH="0" baseline="0" noProof="0">
                  <a:ln>
                    <a:noFill/>
                  </a:ln>
                  <a:solidFill>
                    <a:srgbClr val="FF0000"/>
                  </a:solidFill>
                  <a:effectLst/>
                  <a:uLnTx/>
                  <a:uFillTx/>
                  <a:latin typeface="Arial"/>
                </a:rPr>
                <a:t>PRELIMINARY DRAFT </a:t>
              </a:r>
              <a:r>
                <a:rPr kumimoji="0" lang="en-US" sz="800" b="0" i="0" u="none" strike="noStrike" kern="0" cap="none" spc="0" normalizeH="0" baseline="0" noProof="0">
                  <a:ln>
                    <a:noFill/>
                  </a:ln>
                  <a:solidFill>
                    <a:srgbClr val="808080"/>
                  </a:solidFill>
                  <a:effectLst/>
                  <a:uLnTx/>
                  <a:uFillTx/>
                  <a:latin typeface="Arial"/>
                </a:rPr>
                <a:t>- PROPRIETARY AND CONFIDENTIAL</a:t>
              </a:r>
            </a:p>
          </p:txBody>
        </p:sp>
        <p:cxnSp>
          <p:nvCxnSpPr>
            <p:cNvPr id="65" name="AutoShape 31">
              <a:extLst>
                <a:ext uri="{FF2B5EF4-FFF2-40B4-BE49-F238E27FC236}">
                  <a16:creationId xmlns:a16="http://schemas.microsoft.com/office/drawing/2014/main" id="{F7DA9444-9651-4951-8191-645A566A14FD}"/>
                </a:ext>
              </a:extLst>
            </p:cNvPr>
            <p:cNvCxnSpPr>
              <a:cxnSpLocks noChangeShapeType="1"/>
              <a:stCxn id="64" idx="2"/>
              <a:endCxn id="64" idx="4"/>
            </p:cNvCxnSpPr>
            <p:nvPr/>
          </p:nvCxnSpPr>
          <p:spPr bwMode="gray">
            <a:xfrm>
              <a:off x="6478920" y="285750"/>
              <a:ext cx="0" cy="153873"/>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cxnSp>
          <p:nvCxnSpPr>
            <p:cNvPr id="66" name="AutoShape 32">
              <a:extLst>
                <a:ext uri="{FF2B5EF4-FFF2-40B4-BE49-F238E27FC236}">
                  <a16:creationId xmlns:a16="http://schemas.microsoft.com/office/drawing/2014/main" id="{752022F4-854D-460A-BF46-8564800FD14B}"/>
                </a:ext>
              </a:extLst>
            </p:cNvPr>
            <p:cNvCxnSpPr>
              <a:cxnSpLocks noChangeShapeType="1"/>
              <a:stCxn id="64" idx="4"/>
              <a:endCxn id="64" idx="6"/>
            </p:cNvCxnSpPr>
            <p:nvPr/>
          </p:nvCxnSpPr>
          <p:spPr bwMode="gray">
            <a:xfrm>
              <a:off x="6478920" y="439623"/>
              <a:ext cx="2258680"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1707082396"/>
      </p:ext>
    </p:extLst>
  </p:cSld>
  <p:clrMap bg1="lt1" tx1="dk1" bg2="lt2" tx2="dk2" accent1="accent1" accent2="accent2" accent3="accent3" accent4="accent4" accent5="accent5" accent6="accent6" hlink="hlink" folHlink="folHlink"/>
  <p:sldLayoutIdLst>
    <p:sldLayoutId id="2147483833" r:id="rId1"/>
  </p:sldLayoutIdLst>
  <p:hf sldNum="0" hdr="0" ftr="0" dt="0"/>
  <p:txStyles>
    <p:titleStyle>
      <a:lvl1pPr algn="l" defTabSz="895255" rtl="0" eaLnBrk="1" fontAlgn="base" hangingPunct="1">
        <a:spcBef>
          <a:spcPct val="0"/>
        </a:spcBef>
        <a:spcAft>
          <a:spcPct val="0"/>
        </a:spcAft>
        <a:tabLst>
          <a:tab pos="269847" algn="l"/>
        </a:tabLst>
        <a:defRPr sz="2041" b="1" baseline="0">
          <a:solidFill>
            <a:schemeClr val="tx2"/>
          </a:solidFill>
          <a:latin typeface="Segoe UI Semibold" panose="020B0702040204020203" pitchFamily="34" charset="0"/>
          <a:ea typeface="+mj-ea"/>
          <a:cs typeface="Segoe UI Semibold" panose="020B0702040204020203" pitchFamily="34" charset="0"/>
        </a:defRPr>
      </a:lvl1pPr>
      <a:lvl2pPr algn="l" defTabSz="895255" rtl="0" eaLnBrk="1" fontAlgn="base" hangingPunct="1">
        <a:spcBef>
          <a:spcPct val="0"/>
        </a:spcBef>
        <a:spcAft>
          <a:spcPct val="0"/>
        </a:spcAft>
        <a:defRPr sz="1900" b="1">
          <a:solidFill>
            <a:schemeClr val="tx2"/>
          </a:solidFill>
          <a:latin typeface="Arial" charset="0"/>
        </a:defRPr>
      </a:lvl2pPr>
      <a:lvl3pPr algn="l" defTabSz="895255" rtl="0" eaLnBrk="1" fontAlgn="base" hangingPunct="1">
        <a:spcBef>
          <a:spcPct val="0"/>
        </a:spcBef>
        <a:spcAft>
          <a:spcPct val="0"/>
        </a:spcAft>
        <a:defRPr sz="1900" b="1">
          <a:solidFill>
            <a:schemeClr val="tx2"/>
          </a:solidFill>
          <a:latin typeface="Arial" charset="0"/>
        </a:defRPr>
      </a:lvl3pPr>
      <a:lvl4pPr algn="l" defTabSz="895255" rtl="0" eaLnBrk="1" fontAlgn="base" hangingPunct="1">
        <a:spcBef>
          <a:spcPct val="0"/>
        </a:spcBef>
        <a:spcAft>
          <a:spcPct val="0"/>
        </a:spcAft>
        <a:defRPr sz="1900" b="1">
          <a:solidFill>
            <a:schemeClr val="tx2"/>
          </a:solidFill>
          <a:latin typeface="Arial" charset="0"/>
        </a:defRPr>
      </a:lvl4pPr>
      <a:lvl5pPr algn="l" defTabSz="895255" rtl="0" eaLnBrk="1" fontAlgn="base" hangingPunct="1">
        <a:spcBef>
          <a:spcPct val="0"/>
        </a:spcBef>
        <a:spcAft>
          <a:spcPct val="0"/>
        </a:spcAft>
        <a:defRPr sz="1900" b="1">
          <a:solidFill>
            <a:schemeClr val="tx2"/>
          </a:solidFill>
          <a:latin typeface="Arial" charset="0"/>
        </a:defRPr>
      </a:lvl5pPr>
      <a:lvl6pPr marL="457152" algn="l" defTabSz="895255" rtl="0" eaLnBrk="1" fontAlgn="base" hangingPunct="1">
        <a:spcBef>
          <a:spcPct val="0"/>
        </a:spcBef>
        <a:spcAft>
          <a:spcPct val="0"/>
        </a:spcAft>
        <a:defRPr sz="1900" b="1">
          <a:solidFill>
            <a:schemeClr val="tx2"/>
          </a:solidFill>
          <a:latin typeface="Arial" charset="0"/>
        </a:defRPr>
      </a:lvl6pPr>
      <a:lvl7pPr marL="914303" algn="l" defTabSz="895255" rtl="0" eaLnBrk="1" fontAlgn="base" hangingPunct="1">
        <a:spcBef>
          <a:spcPct val="0"/>
        </a:spcBef>
        <a:spcAft>
          <a:spcPct val="0"/>
        </a:spcAft>
        <a:defRPr sz="1900" b="1">
          <a:solidFill>
            <a:schemeClr val="tx2"/>
          </a:solidFill>
          <a:latin typeface="Arial" charset="0"/>
        </a:defRPr>
      </a:lvl7pPr>
      <a:lvl8pPr marL="1371455" algn="l" defTabSz="895255" rtl="0" eaLnBrk="1" fontAlgn="base" hangingPunct="1">
        <a:spcBef>
          <a:spcPct val="0"/>
        </a:spcBef>
        <a:spcAft>
          <a:spcPct val="0"/>
        </a:spcAft>
        <a:defRPr sz="1900" b="1">
          <a:solidFill>
            <a:schemeClr val="tx2"/>
          </a:solidFill>
          <a:latin typeface="Arial" charset="0"/>
        </a:defRPr>
      </a:lvl8pPr>
      <a:lvl9pPr marL="1828606" algn="l" defTabSz="895255" rtl="0" eaLnBrk="1" fontAlgn="base" hangingPunct="1">
        <a:spcBef>
          <a:spcPct val="0"/>
        </a:spcBef>
        <a:spcAft>
          <a:spcPct val="0"/>
        </a:spcAft>
        <a:defRPr sz="1900" b="1">
          <a:solidFill>
            <a:schemeClr val="tx2"/>
          </a:solidFill>
          <a:latin typeface="Arial" charset="0"/>
        </a:defRPr>
      </a:lvl9pPr>
    </p:titleStyle>
    <p:bodyStyle>
      <a:lvl1pPr marL="0" indent="0" algn="l" defTabSz="895255" rtl="0" eaLnBrk="1" fontAlgn="base" hangingPunct="1">
        <a:spcBef>
          <a:spcPct val="0"/>
        </a:spcBef>
        <a:spcAft>
          <a:spcPct val="0"/>
        </a:spcAft>
        <a:buClr>
          <a:schemeClr val="tx2"/>
        </a:buClr>
        <a:buSzPct val="100000"/>
        <a:defRPr sz="1428" baseline="0">
          <a:solidFill>
            <a:schemeClr val="tx1"/>
          </a:solidFill>
          <a:latin typeface="Segoe UI Semibold" panose="020B0702040204020203" pitchFamily="34" charset="0"/>
          <a:ea typeface="+mn-ea"/>
          <a:cs typeface="Segoe UI Semibold" panose="020B0702040204020203" pitchFamily="34" charset="0"/>
        </a:defRPr>
      </a:lvl1pPr>
      <a:lvl2pPr marL="193655" indent="-192067" algn="l" defTabSz="895255" rtl="0" eaLnBrk="1" fontAlgn="base" hangingPunct="1">
        <a:spcBef>
          <a:spcPct val="0"/>
        </a:spcBef>
        <a:spcAft>
          <a:spcPct val="0"/>
        </a:spcAft>
        <a:buClr>
          <a:schemeClr val="tx2"/>
        </a:buClr>
        <a:buSzPct val="125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2pPr>
      <a:lvl3pPr marL="457152" indent="-261910" algn="l" defTabSz="895255" rtl="0" eaLnBrk="1" fontAlgn="base" hangingPunct="1">
        <a:spcBef>
          <a:spcPct val="0"/>
        </a:spcBef>
        <a:spcAft>
          <a:spcPct val="0"/>
        </a:spcAft>
        <a:buClr>
          <a:schemeClr val="tx2"/>
        </a:buClr>
        <a:buSzPct val="120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3pPr>
      <a:lvl4pPr marL="614298" indent="-155559" algn="l" defTabSz="895255" rtl="0" eaLnBrk="1" fontAlgn="base" hangingPunct="1">
        <a:spcBef>
          <a:spcPct val="0"/>
        </a:spcBef>
        <a:spcAft>
          <a:spcPct val="0"/>
        </a:spcAft>
        <a:buClr>
          <a:schemeClr val="tx2"/>
        </a:buClr>
        <a:buSzPct val="120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4pPr>
      <a:lvl5pPr marL="749729" indent="-130162" algn="l" defTabSz="895255" rtl="0" eaLnBrk="1" fontAlgn="base" hangingPunct="1">
        <a:spcBef>
          <a:spcPct val="0"/>
        </a:spcBef>
        <a:spcAft>
          <a:spcPct val="0"/>
        </a:spcAft>
        <a:buClr>
          <a:schemeClr val="tx2"/>
        </a:buClr>
        <a:buSzPct val="89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5pPr>
      <a:lvl6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14303" rtl="0" eaLnBrk="1" latinLnBrk="0" hangingPunct="1">
        <a:defRPr sz="1800" kern="1200">
          <a:solidFill>
            <a:schemeClr val="tx1"/>
          </a:solidFill>
          <a:latin typeface="+mn-lt"/>
          <a:ea typeface="+mn-ea"/>
          <a:cs typeface="+mn-cs"/>
        </a:defRPr>
      </a:lvl1pPr>
      <a:lvl2pPr marL="457152"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5" algn="l" defTabSz="914303" rtl="0" eaLnBrk="1" latinLnBrk="0" hangingPunct="1">
        <a:defRPr sz="1800" kern="1200">
          <a:solidFill>
            <a:schemeClr val="tx1"/>
          </a:solidFill>
          <a:latin typeface="+mn-lt"/>
          <a:ea typeface="+mn-ea"/>
          <a:cs typeface="+mn-cs"/>
        </a:defRPr>
      </a:lvl4pPr>
      <a:lvl5pPr marL="1828606" algn="l" defTabSz="914303" rtl="0" eaLnBrk="1" latinLnBrk="0" hangingPunct="1">
        <a:defRPr sz="1800" kern="1200">
          <a:solidFill>
            <a:schemeClr val="tx1"/>
          </a:solidFill>
          <a:latin typeface="+mn-lt"/>
          <a:ea typeface="+mn-ea"/>
          <a:cs typeface="+mn-cs"/>
        </a:defRPr>
      </a:lvl5pPr>
      <a:lvl6pPr marL="2285758" algn="l" defTabSz="914303" rtl="0" eaLnBrk="1" latinLnBrk="0" hangingPunct="1">
        <a:defRPr sz="1800" kern="1200">
          <a:solidFill>
            <a:schemeClr val="tx1"/>
          </a:solidFill>
          <a:latin typeface="+mn-lt"/>
          <a:ea typeface="+mn-ea"/>
          <a:cs typeface="+mn-cs"/>
        </a:defRPr>
      </a:lvl6pPr>
      <a:lvl7pPr marL="2742909" algn="l" defTabSz="914303" rtl="0" eaLnBrk="1" latinLnBrk="0" hangingPunct="1">
        <a:defRPr sz="1800" kern="1200">
          <a:solidFill>
            <a:schemeClr val="tx1"/>
          </a:solidFill>
          <a:latin typeface="+mn-lt"/>
          <a:ea typeface="+mn-ea"/>
          <a:cs typeface="+mn-cs"/>
        </a:defRPr>
      </a:lvl7pPr>
      <a:lvl8pPr marL="3200061" algn="l" defTabSz="914303" rtl="0" eaLnBrk="1" latinLnBrk="0" hangingPunct="1">
        <a:defRPr sz="1800" kern="1200">
          <a:solidFill>
            <a:schemeClr val="tx1"/>
          </a:solidFill>
          <a:latin typeface="+mn-lt"/>
          <a:ea typeface="+mn-ea"/>
          <a:cs typeface="+mn-cs"/>
        </a:defRPr>
      </a:lvl8pPr>
      <a:lvl9pPr marL="3657212" algn="l" defTabSz="91430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5"/>
            </p:custDataLst>
          </p:nvPr>
        </p:nvGraphicFramePr>
        <p:xfrm>
          <a:off x="0" y="0"/>
          <a:ext cx="215979" cy="161974"/>
        </p:xfrm>
        <a:graphic>
          <a:graphicData uri="http://schemas.openxmlformats.org/presentationml/2006/ole">
            <mc:AlternateContent xmlns:mc="http://schemas.openxmlformats.org/markup-compatibility/2006">
              <mc:Choice xmlns:v="urn:schemas-microsoft-com:vml" Requires="v">
                <p:oleObj name="think-cell Slide" r:id="rId44" imgW="270" imgH="270" progId="TCLayout.ActiveDocument.1">
                  <p:embed/>
                </p:oleObj>
              </mc:Choice>
              <mc:Fallback>
                <p:oleObj name="think-cell Slide" r:id="rId44" imgW="270" imgH="270" progId="TCLayout.ActiveDocument.1">
                  <p:embed/>
                  <p:pic>
                    <p:nvPicPr>
                      <p:cNvPr id="2" name="Object 1" hidden="1"/>
                      <p:cNvPicPr/>
                      <p:nvPr/>
                    </p:nvPicPr>
                    <p:blipFill>
                      <a:blip r:embed="rId45"/>
                      <a:stretch>
                        <a:fillRect/>
                      </a:stretch>
                    </p:blipFill>
                    <p:spPr>
                      <a:xfrm>
                        <a:off x="0" y="0"/>
                        <a:ext cx="215979" cy="161974"/>
                      </a:xfrm>
                      <a:prstGeom prst="rect">
                        <a:avLst/>
                      </a:prstGeom>
                    </p:spPr>
                  </p:pic>
                </p:oleObj>
              </mc:Fallback>
            </mc:AlternateContent>
          </a:graphicData>
        </a:graphic>
      </p:graphicFrame>
      <p:sp>
        <p:nvSpPr>
          <p:cNvPr id="6" name="Rectangle 5" hidden="1"/>
          <p:cNvSpPr/>
          <p:nvPr>
            <p:custDataLst>
              <p:tags r:id="rId16"/>
            </p:custDataLst>
          </p:nvPr>
        </p:nvSpPr>
        <p:spPr bwMode="auto">
          <a:xfrm>
            <a:off x="0" y="0"/>
            <a:ext cx="215979" cy="161974"/>
          </a:xfrm>
          <a:prstGeom prst="rect">
            <a:avLst/>
          </a:prstGeom>
          <a:solidFill>
            <a:schemeClr val="bg2"/>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en-US" sz="2041" b="1" i="0" baseline="0">
              <a:solidFill>
                <a:srgbClr val="000000"/>
              </a:solidFill>
              <a:latin typeface="Calibri" panose="020F0502020204030204" pitchFamily="34" charset="0"/>
              <a:ea typeface="+mj-ea"/>
              <a:cs typeface="Calibri" panose="020F0502020204030204" pitchFamily="34" charset="0"/>
              <a:sym typeface="Calibri" panose="020F0502020204030204" pitchFamily="34" charset="0"/>
            </a:endParaRPr>
          </a:p>
        </p:txBody>
      </p:sp>
      <p:sp>
        <p:nvSpPr>
          <p:cNvPr id="10" name="1. On-page tracker" hidden="1"/>
          <p:cNvSpPr>
            <a:spLocks noChangeArrowheads="1"/>
          </p:cNvSpPr>
          <p:nvPr/>
        </p:nvSpPr>
        <p:spPr bwMode="gray">
          <a:xfrm>
            <a:off x="208635" y="77303"/>
            <a:ext cx="500490" cy="1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800" cap="all" baseline="0">
                <a:solidFill>
                  <a:schemeClr val="bg1"/>
                </a:solidFill>
                <a:latin typeface="+mn-lt"/>
                <a:ea typeface="+mn-ea"/>
              </a:rPr>
              <a:t>Tracker</a:t>
            </a:r>
          </a:p>
        </p:txBody>
      </p:sp>
      <p:sp>
        <p:nvSpPr>
          <p:cNvPr id="11" name="3. Unit of measure" hidden="1"/>
          <p:cNvSpPr txBox="1">
            <a:spLocks noChangeArrowheads="1"/>
          </p:cNvSpPr>
          <p:nvPr/>
        </p:nvSpPr>
        <p:spPr bwMode="gray">
          <a:xfrm>
            <a:off x="161988" y="669802"/>
            <a:ext cx="11725484"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baseline="0">
                <a:solidFill>
                  <a:schemeClr val="accent6"/>
                </a:solidFill>
                <a:latin typeface="+mn-lt"/>
                <a:ea typeface="+mn-ea"/>
              </a:rPr>
              <a:t>Unit of measure</a:t>
            </a:r>
          </a:p>
        </p:txBody>
      </p:sp>
      <p:sp>
        <p:nvSpPr>
          <p:cNvPr id="13" name="4. Footnote" hidden="1"/>
          <p:cNvSpPr txBox="1">
            <a:spLocks noChangeArrowheads="1"/>
          </p:cNvSpPr>
          <p:nvPr/>
        </p:nvSpPr>
        <p:spPr bwMode="gray">
          <a:xfrm>
            <a:off x="161986" y="6343326"/>
            <a:ext cx="9821651" cy="126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o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800" baseline="0">
                <a:solidFill>
                  <a:schemeClr val="accent5">
                    <a:lumMod val="75000"/>
                  </a:schemeClr>
                </a:solidFill>
                <a:latin typeface="+mn-lt"/>
                <a:ea typeface="+mn-ea"/>
              </a:rPr>
              <a:t>1 Footnote</a:t>
            </a:r>
          </a:p>
        </p:txBody>
      </p:sp>
      <p:sp>
        <p:nvSpPr>
          <p:cNvPr id="14" name="5. Source" hidden="1"/>
          <p:cNvSpPr>
            <a:spLocks noChangeArrowheads="1"/>
          </p:cNvSpPr>
          <p:nvPr/>
        </p:nvSpPr>
        <p:spPr bwMode="gray">
          <a:xfrm>
            <a:off x="161986" y="6639741"/>
            <a:ext cx="9821651" cy="126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oAutofit/>
          </a:bodyPr>
          <a:lstStyle/>
          <a:p>
            <a:pPr marL="609535" indent="-609535" defTabSz="895255">
              <a:tabLst>
                <a:tab pos="630171" algn="l"/>
              </a:tabLst>
            </a:pPr>
            <a:r>
              <a:rPr lang="en-US" sz="800" baseline="0">
                <a:solidFill>
                  <a:schemeClr val="accent5">
                    <a:lumMod val="75000"/>
                  </a:schemeClr>
                </a:solidFill>
                <a:latin typeface="+mn-lt"/>
                <a:ea typeface="+mn-ea"/>
              </a:rPr>
              <a:t>SOURCE: Source</a:t>
            </a:r>
          </a:p>
        </p:txBody>
      </p:sp>
      <p:grpSp>
        <p:nvGrpSpPr>
          <p:cNvPr id="15" name="ACET" hidden="1"/>
          <p:cNvGrpSpPr>
            <a:grpSpLocks/>
          </p:cNvGrpSpPr>
          <p:nvPr/>
        </p:nvGrpSpPr>
        <p:grpSpPr bwMode="gray">
          <a:xfrm>
            <a:off x="2729245" y="1895613"/>
            <a:ext cx="5801188" cy="521557"/>
            <a:chOff x="915" y="708"/>
            <a:chExt cx="2686" cy="322"/>
          </a:xfrm>
        </p:grpSpPr>
        <p:cxnSp>
          <p:nvCxnSpPr>
            <p:cNvPr id="16" name="AutoShape 249"/>
            <p:cNvCxnSpPr>
              <a:cxnSpLocks noChangeShapeType="1"/>
              <a:stCxn id="18" idx="4"/>
              <a:endCxn id="18" idx="6"/>
            </p:cNvCxnSpPr>
            <p:nvPr/>
          </p:nvCxnSpPr>
          <p:spPr bwMode="gray">
            <a:xfrm>
              <a:off x="915" y="1030"/>
              <a:ext cx="2686" cy="0"/>
            </a:xfrm>
            <a:prstGeom prst="straightConnector1">
              <a:avLst/>
            </a:prstGeom>
            <a:noFill/>
            <a:ln w="9525">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AutoShape 250"/>
            <p:cNvSpPr>
              <a:spLocks noChangeArrowheads="1"/>
            </p:cNvSpPr>
            <p:nvPr/>
          </p:nvSpPr>
          <p:spPr bwMode="gray">
            <a:xfrm>
              <a:off x="915" y="708"/>
              <a:ext cx="2686" cy="322"/>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sz="1600" b="1" baseline="0">
                  <a:solidFill>
                    <a:srgbClr val="000000"/>
                  </a:solidFill>
                  <a:latin typeface="+mn-lt"/>
                  <a:ea typeface="+mn-ea"/>
                </a:rPr>
                <a:t>Title</a:t>
              </a:r>
            </a:p>
            <a:p>
              <a:r>
                <a:rPr lang="en-US" sz="1600" baseline="0">
                  <a:solidFill>
                    <a:schemeClr val="accent6"/>
                  </a:solidFill>
                  <a:latin typeface="+mn-lt"/>
                  <a:ea typeface="+mn-ea"/>
                </a:rPr>
                <a:t>Unit of measure</a:t>
              </a:r>
            </a:p>
          </p:txBody>
        </p:sp>
      </p:grpSp>
      <p:grpSp>
        <p:nvGrpSpPr>
          <p:cNvPr id="17" name="Sticker" hidden="1">
            <a:extLst>
              <a:ext uri="{FF2B5EF4-FFF2-40B4-BE49-F238E27FC236}">
                <a16:creationId xmlns:a16="http://schemas.microsoft.com/office/drawing/2014/main" id="{2C790296-416B-4243-BEFE-22AF5A6C2F40}"/>
              </a:ext>
            </a:extLst>
          </p:cNvPr>
          <p:cNvGrpSpPr/>
          <p:nvPr/>
        </p:nvGrpSpPr>
        <p:grpSpPr bwMode="gray">
          <a:xfrm>
            <a:off x="11404519" y="291557"/>
            <a:ext cx="482957" cy="153874"/>
            <a:chOff x="8385789" y="285750"/>
            <a:chExt cx="354986" cy="150811"/>
          </a:xfrm>
        </p:grpSpPr>
        <p:sp>
          <p:nvSpPr>
            <p:cNvPr id="20" name="StickerRectangle">
              <a:extLst>
                <a:ext uri="{FF2B5EF4-FFF2-40B4-BE49-F238E27FC236}">
                  <a16:creationId xmlns:a16="http://schemas.microsoft.com/office/drawing/2014/main" id="{1E5AEE43-9CA1-4C1A-8F9C-707F39AD4261}"/>
                </a:ext>
              </a:extLst>
            </p:cNvPr>
            <p:cNvSpPr>
              <a:spLocks noChangeArrowheads="1"/>
            </p:cNvSpPr>
            <p:nvPr/>
          </p:nvSpPr>
          <p:spPr bwMode="gray">
            <a:xfrm>
              <a:off x="8385789" y="285750"/>
              <a:ext cx="354986" cy="150811"/>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895255">
                <a:buClr>
                  <a:srgbClr val="002960"/>
                </a:buClr>
              </a:pPr>
              <a:r>
                <a:rPr lang="en-US" sz="800" baseline="0">
                  <a:solidFill>
                    <a:schemeClr val="accent6"/>
                  </a:solidFill>
                  <a:latin typeface="+mn-lt"/>
                  <a:ea typeface="+mn-ea"/>
                </a:rPr>
                <a:t>STICKER</a:t>
              </a:r>
            </a:p>
          </p:txBody>
        </p:sp>
        <p:cxnSp>
          <p:nvCxnSpPr>
            <p:cNvPr id="21" name="AutoShape 31">
              <a:extLst>
                <a:ext uri="{FF2B5EF4-FFF2-40B4-BE49-F238E27FC236}">
                  <a16:creationId xmlns:a16="http://schemas.microsoft.com/office/drawing/2014/main" id="{859BCCB4-F132-4E1A-BFA1-FA85C20CEC0A}"/>
                </a:ext>
              </a:extLst>
            </p:cNvPr>
            <p:cNvCxnSpPr>
              <a:cxnSpLocks noChangeShapeType="1"/>
              <a:stCxn id="20" idx="2"/>
              <a:endCxn id="20" idx="4"/>
            </p:cNvCxnSpPr>
            <p:nvPr/>
          </p:nvCxnSpPr>
          <p:spPr bwMode="gray">
            <a:xfrm>
              <a:off x="8385789" y="285750"/>
              <a:ext cx="0" cy="150811"/>
            </a:xfrm>
            <a:prstGeom prst="straightConnector1">
              <a:avLst/>
            </a:prstGeom>
            <a:noFill/>
            <a:ln w="9525">
              <a:solidFill>
                <a:schemeClr val="accent6"/>
              </a:solidFill>
              <a:round/>
              <a:headEnd/>
              <a:tailEnd/>
            </a:ln>
            <a:extLst>
              <a:ext uri="{909E8E84-426E-40DD-AFC4-6F175D3DCCD1}">
                <a14:hiddenFill xmlns:a14="http://schemas.microsoft.com/office/drawing/2010/main">
                  <a:noFill/>
                </a14:hiddenFill>
              </a:ext>
            </a:extLst>
          </p:spPr>
        </p:cxnSp>
        <p:cxnSp>
          <p:nvCxnSpPr>
            <p:cNvPr id="22" name="AutoShape 32">
              <a:extLst>
                <a:ext uri="{FF2B5EF4-FFF2-40B4-BE49-F238E27FC236}">
                  <a16:creationId xmlns:a16="http://schemas.microsoft.com/office/drawing/2014/main" id="{65F249C0-F203-445A-80CB-8D05DC3432CB}"/>
                </a:ext>
              </a:extLst>
            </p:cNvPr>
            <p:cNvCxnSpPr>
              <a:cxnSpLocks noChangeShapeType="1"/>
              <a:stCxn id="20" idx="4"/>
              <a:endCxn id="20" idx="6"/>
            </p:cNvCxnSpPr>
            <p:nvPr/>
          </p:nvCxnSpPr>
          <p:spPr bwMode="gray">
            <a:xfrm>
              <a:off x="8385789" y="436561"/>
              <a:ext cx="354986" cy="0"/>
            </a:xfrm>
            <a:prstGeom prst="straightConnector1">
              <a:avLst/>
            </a:prstGeom>
            <a:noFill/>
            <a:ln w="25400">
              <a:solidFill>
                <a:schemeClr val="accent6"/>
              </a:solidFill>
              <a:round/>
              <a:headEnd/>
              <a:tailEnd/>
            </a:ln>
            <a:extLst>
              <a:ext uri="{909E8E84-426E-40DD-AFC4-6F175D3DCCD1}">
                <a14:hiddenFill xmlns:a14="http://schemas.microsoft.com/office/drawing/2010/main">
                  <a:noFill/>
                </a14:hiddenFill>
              </a:ext>
            </a:extLst>
          </p:spPr>
        </p:cxnSp>
      </p:grpSp>
      <p:grpSp>
        <p:nvGrpSpPr>
          <p:cNvPr id="23" name="LegendLines" hidden="1">
            <a:extLst>
              <a:ext uri="{FF2B5EF4-FFF2-40B4-BE49-F238E27FC236}">
                <a16:creationId xmlns:a16="http://schemas.microsoft.com/office/drawing/2014/main" id="{C09CF1AE-18B5-4A05-968F-8E22AD4154C8}"/>
              </a:ext>
            </a:extLst>
          </p:cNvPr>
          <p:cNvGrpSpPr/>
          <p:nvPr/>
        </p:nvGrpSpPr>
        <p:grpSpPr>
          <a:xfrm>
            <a:off x="10263058" y="277887"/>
            <a:ext cx="1373003" cy="777012"/>
            <a:chOff x="7607284" y="279400"/>
            <a:chExt cx="1009193" cy="761545"/>
          </a:xfrm>
        </p:grpSpPr>
        <p:sp>
          <p:nvSpPr>
            <p:cNvPr id="25" name="LineLegend1">
              <a:extLst>
                <a:ext uri="{FF2B5EF4-FFF2-40B4-BE49-F238E27FC236}">
                  <a16:creationId xmlns:a16="http://schemas.microsoft.com/office/drawing/2014/main" id="{6E4E729C-CF27-469E-BC29-42E6DDE52CD5}"/>
                </a:ext>
              </a:extLst>
            </p:cNvPr>
            <p:cNvSpPr>
              <a:spLocks noChangeShapeType="1"/>
            </p:cNvSpPr>
            <p:nvPr/>
          </p:nvSpPr>
          <p:spPr bwMode="gray">
            <a:xfrm>
              <a:off x="7607284" y="387122"/>
              <a:ext cx="457200"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6" name="LineLegend2">
              <a:extLst>
                <a:ext uri="{FF2B5EF4-FFF2-40B4-BE49-F238E27FC236}">
                  <a16:creationId xmlns:a16="http://schemas.microsoft.com/office/drawing/2014/main" id="{605547A6-1672-4A2F-A185-7CED9DC77A64}"/>
                </a:ext>
              </a:extLst>
            </p:cNvPr>
            <p:cNvSpPr>
              <a:spLocks noChangeShapeType="1"/>
            </p:cNvSpPr>
            <p:nvPr/>
          </p:nvSpPr>
          <p:spPr bwMode="gray">
            <a:xfrm>
              <a:off x="7607284" y="653822"/>
              <a:ext cx="457200"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7" name="LineLegend3">
              <a:extLst>
                <a:ext uri="{FF2B5EF4-FFF2-40B4-BE49-F238E27FC236}">
                  <a16:creationId xmlns:a16="http://schemas.microsoft.com/office/drawing/2014/main" id="{CB74C4EA-2B84-4C6B-BDFD-3B91B1F4A423}"/>
                </a:ext>
              </a:extLst>
            </p:cNvPr>
            <p:cNvSpPr>
              <a:spLocks noChangeShapeType="1"/>
            </p:cNvSpPr>
            <p:nvPr/>
          </p:nvSpPr>
          <p:spPr bwMode="gray">
            <a:xfrm>
              <a:off x="7607284" y="933223"/>
              <a:ext cx="457200"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8" name="Legend1">
              <a:extLst>
                <a:ext uri="{FF2B5EF4-FFF2-40B4-BE49-F238E27FC236}">
                  <a16:creationId xmlns:a16="http://schemas.microsoft.com/office/drawing/2014/main" id="{4830EF76-F64C-47AA-8C70-B48DB7810355}"/>
                </a:ext>
              </a:extLst>
            </p:cNvPr>
            <p:cNvSpPr>
              <a:spLocks noChangeArrowheads="1"/>
            </p:cNvSpPr>
            <p:nvPr>
              <p:custDataLst>
                <p:tags r:id="rId41"/>
              </p:custDataLst>
            </p:nvPr>
          </p:nvSpPr>
          <p:spPr bwMode="gray">
            <a:xfrm>
              <a:off x="8169259" y="279400"/>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29" name="Legend2">
              <a:extLst>
                <a:ext uri="{FF2B5EF4-FFF2-40B4-BE49-F238E27FC236}">
                  <a16:creationId xmlns:a16="http://schemas.microsoft.com/office/drawing/2014/main" id="{1CC412BD-A418-4880-A312-67FEF6330524}"/>
                </a:ext>
              </a:extLst>
            </p:cNvPr>
            <p:cNvSpPr>
              <a:spLocks noChangeArrowheads="1"/>
            </p:cNvSpPr>
            <p:nvPr>
              <p:custDataLst>
                <p:tags r:id="rId42"/>
              </p:custDataLst>
            </p:nvPr>
          </p:nvSpPr>
          <p:spPr bwMode="gray">
            <a:xfrm>
              <a:off x="8169259" y="546100"/>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0" name="Legend3">
              <a:extLst>
                <a:ext uri="{FF2B5EF4-FFF2-40B4-BE49-F238E27FC236}">
                  <a16:creationId xmlns:a16="http://schemas.microsoft.com/office/drawing/2014/main" id="{2C424360-7EE9-43F1-B3CE-C9E680649FA6}"/>
                </a:ext>
              </a:extLst>
            </p:cNvPr>
            <p:cNvSpPr>
              <a:spLocks noChangeArrowheads="1"/>
            </p:cNvSpPr>
            <p:nvPr>
              <p:custDataLst>
                <p:tags r:id="rId43"/>
              </p:custDataLst>
            </p:nvPr>
          </p:nvSpPr>
          <p:spPr bwMode="gray">
            <a:xfrm>
              <a:off x="8169259" y="825501"/>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31" name="LegendBoxes" hidden="1">
            <a:extLst>
              <a:ext uri="{FF2B5EF4-FFF2-40B4-BE49-F238E27FC236}">
                <a16:creationId xmlns:a16="http://schemas.microsoft.com/office/drawing/2014/main" id="{3152D7CE-B5AF-48C9-8163-3B00CA962908}"/>
              </a:ext>
            </a:extLst>
          </p:cNvPr>
          <p:cNvGrpSpPr/>
          <p:nvPr/>
        </p:nvGrpSpPr>
        <p:grpSpPr>
          <a:xfrm>
            <a:off x="10682059" y="277992"/>
            <a:ext cx="954005" cy="1049129"/>
            <a:chOff x="5894005" y="919828"/>
            <a:chExt cx="701218" cy="1028245"/>
          </a:xfrm>
        </p:grpSpPr>
        <p:sp>
          <p:nvSpPr>
            <p:cNvPr id="32" name="RectangleLegend1">
              <a:extLst>
                <a:ext uri="{FF2B5EF4-FFF2-40B4-BE49-F238E27FC236}">
                  <a16:creationId xmlns:a16="http://schemas.microsoft.com/office/drawing/2014/main" id="{D6B30678-9151-43BF-9B4C-4DB0625A93C9}"/>
                </a:ext>
              </a:extLst>
            </p:cNvPr>
            <p:cNvSpPr>
              <a:spLocks noChangeArrowheads="1"/>
            </p:cNvSpPr>
            <p:nvPr/>
          </p:nvSpPr>
          <p:spPr bwMode="gray">
            <a:xfrm>
              <a:off x="5894005" y="947381"/>
              <a:ext cx="165100" cy="160338"/>
            </a:xfrm>
            <a:prstGeom prst="rect">
              <a:avLst/>
            </a:prstGeom>
            <a:solidFill>
              <a:schemeClr val="accent1"/>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3" name="RectangleLegend2">
              <a:extLst>
                <a:ext uri="{FF2B5EF4-FFF2-40B4-BE49-F238E27FC236}">
                  <a16:creationId xmlns:a16="http://schemas.microsoft.com/office/drawing/2014/main" id="{7DEFBDC2-6FBE-46D6-BB92-FF7131E772FF}"/>
                </a:ext>
              </a:extLst>
            </p:cNvPr>
            <p:cNvSpPr>
              <a:spLocks noChangeArrowheads="1"/>
            </p:cNvSpPr>
            <p:nvPr/>
          </p:nvSpPr>
          <p:spPr bwMode="gray">
            <a:xfrm>
              <a:off x="5894005" y="1217256"/>
              <a:ext cx="165100" cy="160338"/>
            </a:xfrm>
            <a:prstGeom prst="rect">
              <a:avLst/>
            </a:prstGeom>
            <a:solidFill>
              <a:schemeClr val="accent2"/>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4" name="RectangleLegend3">
              <a:extLst>
                <a:ext uri="{FF2B5EF4-FFF2-40B4-BE49-F238E27FC236}">
                  <a16:creationId xmlns:a16="http://schemas.microsoft.com/office/drawing/2014/main" id="{99CEF0ED-629B-4B1B-AA22-FF7E7102512F}"/>
                </a:ext>
              </a:extLst>
            </p:cNvPr>
            <p:cNvSpPr>
              <a:spLocks noChangeArrowheads="1"/>
            </p:cNvSpPr>
            <p:nvPr/>
          </p:nvSpPr>
          <p:spPr bwMode="gray">
            <a:xfrm>
              <a:off x="5894005" y="1488719"/>
              <a:ext cx="165100" cy="160338"/>
            </a:xfrm>
            <a:prstGeom prst="rect">
              <a:avLst/>
            </a:prstGeom>
            <a:solidFill>
              <a:schemeClr val="accent3"/>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5" name="RectangleLegend4">
              <a:extLst>
                <a:ext uri="{FF2B5EF4-FFF2-40B4-BE49-F238E27FC236}">
                  <a16:creationId xmlns:a16="http://schemas.microsoft.com/office/drawing/2014/main" id="{9FC9AE04-ECC5-49AA-83D9-A50F8C3B85D9}"/>
                </a:ext>
              </a:extLst>
            </p:cNvPr>
            <p:cNvSpPr>
              <a:spLocks noChangeArrowheads="1"/>
            </p:cNvSpPr>
            <p:nvPr/>
          </p:nvSpPr>
          <p:spPr bwMode="gray">
            <a:xfrm>
              <a:off x="5894005" y="1760182"/>
              <a:ext cx="165100" cy="160338"/>
            </a:xfrm>
            <a:prstGeom prst="rect">
              <a:avLst/>
            </a:prstGeom>
            <a:solidFill>
              <a:schemeClr val="accent4"/>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6" name="Legend1">
              <a:extLst>
                <a:ext uri="{FF2B5EF4-FFF2-40B4-BE49-F238E27FC236}">
                  <a16:creationId xmlns:a16="http://schemas.microsoft.com/office/drawing/2014/main" id="{20DB3DB5-FE61-4830-A95E-895FE612923E}"/>
                </a:ext>
              </a:extLst>
            </p:cNvPr>
            <p:cNvSpPr>
              <a:spLocks noChangeArrowheads="1"/>
            </p:cNvSpPr>
            <p:nvPr>
              <p:custDataLst>
                <p:tags r:id="rId37"/>
              </p:custDataLst>
            </p:nvPr>
          </p:nvSpPr>
          <p:spPr bwMode="gray">
            <a:xfrm>
              <a:off x="6148005" y="919828"/>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7" name="Legend2">
              <a:extLst>
                <a:ext uri="{FF2B5EF4-FFF2-40B4-BE49-F238E27FC236}">
                  <a16:creationId xmlns:a16="http://schemas.microsoft.com/office/drawing/2014/main" id="{6BA38D5C-4662-40A1-80D4-59218788CCA4}"/>
                </a:ext>
              </a:extLst>
            </p:cNvPr>
            <p:cNvSpPr>
              <a:spLocks noChangeArrowheads="1"/>
            </p:cNvSpPr>
            <p:nvPr>
              <p:custDataLst>
                <p:tags r:id="rId38"/>
              </p:custDataLst>
            </p:nvPr>
          </p:nvSpPr>
          <p:spPr bwMode="gray">
            <a:xfrm>
              <a:off x="6148005" y="1189703"/>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8" name="Legend3">
              <a:extLst>
                <a:ext uri="{FF2B5EF4-FFF2-40B4-BE49-F238E27FC236}">
                  <a16:creationId xmlns:a16="http://schemas.microsoft.com/office/drawing/2014/main" id="{F6E468B5-FD40-42DE-8D1C-9DF0E4E2D785}"/>
                </a:ext>
              </a:extLst>
            </p:cNvPr>
            <p:cNvSpPr>
              <a:spLocks noChangeArrowheads="1"/>
            </p:cNvSpPr>
            <p:nvPr>
              <p:custDataLst>
                <p:tags r:id="rId39"/>
              </p:custDataLst>
            </p:nvPr>
          </p:nvSpPr>
          <p:spPr bwMode="gray">
            <a:xfrm>
              <a:off x="6148005" y="1461166"/>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9" name="Legend4">
              <a:extLst>
                <a:ext uri="{FF2B5EF4-FFF2-40B4-BE49-F238E27FC236}">
                  <a16:creationId xmlns:a16="http://schemas.microsoft.com/office/drawing/2014/main" id="{30C1A9EE-7EA3-431C-B21C-77604769D975}"/>
                </a:ext>
              </a:extLst>
            </p:cNvPr>
            <p:cNvSpPr>
              <a:spLocks noChangeArrowheads="1"/>
            </p:cNvSpPr>
            <p:nvPr>
              <p:custDataLst>
                <p:tags r:id="rId40"/>
              </p:custDataLst>
            </p:nvPr>
          </p:nvSpPr>
          <p:spPr bwMode="gray">
            <a:xfrm>
              <a:off x="6148005" y="1732629"/>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40" name="LegendMoons" hidden="1">
            <a:extLst>
              <a:ext uri="{FF2B5EF4-FFF2-40B4-BE49-F238E27FC236}">
                <a16:creationId xmlns:a16="http://schemas.microsoft.com/office/drawing/2014/main" id="{7A8C3989-5146-471B-A276-90994769CB0C}"/>
              </a:ext>
            </a:extLst>
          </p:cNvPr>
          <p:cNvGrpSpPr/>
          <p:nvPr/>
        </p:nvGrpSpPr>
        <p:grpSpPr>
          <a:xfrm>
            <a:off x="10591346" y="277477"/>
            <a:ext cx="1044716" cy="1343754"/>
            <a:chOff x="5894005" y="2695123"/>
            <a:chExt cx="767893" cy="1317003"/>
          </a:xfrm>
        </p:grpSpPr>
        <p:grpSp>
          <p:nvGrpSpPr>
            <p:cNvPr id="41" name="MoonLegend1">
              <a:extLst>
                <a:ext uri="{FF2B5EF4-FFF2-40B4-BE49-F238E27FC236}">
                  <a16:creationId xmlns:a16="http://schemas.microsoft.com/office/drawing/2014/main" id="{DC55A7B2-C455-418F-BB9F-EE04A7C3CF1C}"/>
                </a:ext>
              </a:extLst>
            </p:cNvPr>
            <p:cNvGrpSpPr>
              <a:grpSpLocks noChangeAspect="1"/>
            </p:cNvGrpSpPr>
            <p:nvPr>
              <p:custDataLst>
                <p:tags r:id="rId17"/>
              </p:custDataLst>
            </p:nvPr>
          </p:nvGrpSpPr>
          <p:grpSpPr bwMode="gray">
            <a:xfrm>
              <a:off x="5894005" y="2695123"/>
              <a:ext cx="209550" cy="218282"/>
              <a:chOff x="4533" y="183"/>
              <a:chExt cx="144" cy="150"/>
            </a:xfrm>
          </p:grpSpPr>
          <p:sp>
            <p:nvSpPr>
              <p:cNvPr id="59" name="Oval 58">
                <a:extLst>
                  <a:ext uri="{FF2B5EF4-FFF2-40B4-BE49-F238E27FC236}">
                    <a16:creationId xmlns:a16="http://schemas.microsoft.com/office/drawing/2014/main" id="{B4C5AE24-2FE5-49E5-AB02-3B1349FBA028}"/>
                  </a:ext>
                </a:extLst>
              </p:cNvPr>
              <p:cNvSpPr>
                <a:spLocks noChangeAspect="1" noChangeArrowheads="1"/>
              </p:cNvSpPr>
              <p:nvPr>
                <p:custDataLst>
                  <p:tags r:id="rId35"/>
                </p:custDataLst>
              </p:nvPr>
            </p:nvSpPr>
            <p:spPr bwMode="gray">
              <a:xfrm>
                <a:off x="4533" y="189"/>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60" name="Arc 59">
                <a:extLst>
                  <a:ext uri="{FF2B5EF4-FFF2-40B4-BE49-F238E27FC236}">
                    <a16:creationId xmlns:a16="http://schemas.microsoft.com/office/drawing/2014/main" id="{C78E24F2-3D4E-4A63-910E-68BA8A37726B}"/>
                  </a:ext>
                </a:extLst>
              </p:cNvPr>
              <p:cNvSpPr>
                <a:spLocks noChangeAspect="1"/>
              </p:cNvSpPr>
              <p:nvPr>
                <p:custDataLst>
                  <p:tags r:id="rId36"/>
                </p:custDataLst>
              </p:nvPr>
            </p:nvSpPr>
            <p:spPr bwMode="gray">
              <a:xfrm>
                <a:off x="4533" y="183"/>
                <a:ext cx="144" cy="144"/>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2" name="MoonLegend2">
              <a:extLst>
                <a:ext uri="{FF2B5EF4-FFF2-40B4-BE49-F238E27FC236}">
                  <a16:creationId xmlns:a16="http://schemas.microsoft.com/office/drawing/2014/main" id="{4F057237-2383-47D5-920A-40B2E61A0585}"/>
                </a:ext>
              </a:extLst>
            </p:cNvPr>
            <p:cNvGrpSpPr>
              <a:grpSpLocks noChangeAspect="1"/>
            </p:cNvGrpSpPr>
            <p:nvPr>
              <p:custDataLst>
                <p:tags r:id="rId18"/>
              </p:custDataLst>
            </p:nvPr>
          </p:nvGrpSpPr>
          <p:grpSpPr bwMode="gray">
            <a:xfrm>
              <a:off x="5894005" y="2977103"/>
              <a:ext cx="209550" cy="209551"/>
              <a:chOff x="1694" y="2051"/>
              <a:chExt cx="160" cy="160"/>
            </a:xfrm>
          </p:grpSpPr>
          <p:sp>
            <p:nvSpPr>
              <p:cNvPr id="57" name="Oval 41">
                <a:extLst>
                  <a:ext uri="{FF2B5EF4-FFF2-40B4-BE49-F238E27FC236}">
                    <a16:creationId xmlns:a16="http://schemas.microsoft.com/office/drawing/2014/main" id="{99F17035-2F9A-40DE-BCE8-6B198BF68989}"/>
                  </a:ext>
                </a:extLst>
              </p:cNvPr>
              <p:cNvSpPr>
                <a:spLocks noChangeAspect="1" noChangeArrowheads="1"/>
              </p:cNvSpPr>
              <p:nvPr>
                <p:custDataLst>
                  <p:tags r:id="rId33"/>
                </p:custDataLst>
              </p:nvPr>
            </p:nvSpPr>
            <p:spPr bwMode="gray">
              <a:xfrm>
                <a:off x="1694" y="2051"/>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8" name="Arc 42">
                <a:extLst>
                  <a:ext uri="{FF2B5EF4-FFF2-40B4-BE49-F238E27FC236}">
                    <a16:creationId xmlns:a16="http://schemas.microsoft.com/office/drawing/2014/main" id="{3DA859E5-5A95-42F9-9AA2-9BEC934DE355}"/>
                  </a:ext>
                </a:extLst>
              </p:cNvPr>
              <p:cNvSpPr>
                <a:spLocks noChangeAspect="1"/>
              </p:cNvSpPr>
              <p:nvPr>
                <p:custDataLst>
                  <p:tags r:id="rId34"/>
                </p:custDataLst>
              </p:nvPr>
            </p:nvSpPr>
            <p:spPr bwMode="gray">
              <a:xfrm>
                <a:off x="1694" y="2051"/>
                <a:ext cx="160" cy="160"/>
              </a:xfrm>
              <a:prstGeom prst="arc">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3" name="MoonLegend4">
              <a:extLst>
                <a:ext uri="{FF2B5EF4-FFF2-40B4-BE49-F238E27FC236}">
                  <a16:creationId xmlns:a16="http://schemas.microsoft.com/office/drawing/2014/main" id="{8E59139F-647D-4BF1-8AC9-9403D5279252}"/>
                </a:ext>
              </a:extLst>
            </p:cNvPr>
            <p:cNvGrpSpPr>
              <a:grpSpLocks noChangeAspect="1"/>
            </p:cNvGrpSpPr>
            <p:nvPr>
              <p:custDataLst>
                <p:tags r:id="rId19"/>
              </p:custDataLst>
            </p:nvPr>
          </p:nvGrpSpPr>
          <p:grpSpPr bwMode="gray">
            <a:xfrm>
              <a:off x="5894005" y="3524395"/>
              <a:ext cx="209550" cy="209551"/>
              <a:chOff x="4495" y="1204"/>
              <a:chExt cx="160" cy="160"/>
            </a:xfrm>
          </p:grpSpPr>
          <p:sp>
            <p:nvSpPr>
              <p:cNvPr id="55" name="Oval 47">
                <a:extLst>
                  <a:ext uri="{FF2B5EF4-FFF2-40B4-BE49-F238E27FC236}">
                    <a16:creationId xmlns:a16="http://schemas.microsoft.com/office/drawing/2014/main" id="{0AF410E8-47A6-4D5E-893D-F5B90C7DD5D4}"/>
                  </a:ext>
                </a:extLst>
              </p:cNvPr>
              <p:cNvSpPr>
                <a:spLocks noChangeAspect="1" noChangeArrowheads="1"/>
              </p:cNvSpPr>
              <p:nvPr>
                <p:custDataLst>
                  <p:tags r:id="rId31"/>
                </p:custDataLst>
              </p:nvPr>
            </p:nvSpPr>
            <p:spPr bwMode="gray">
              <a:xfrm>
                <a:off x="4495" y="120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6" name="Arc 48">
                <a:extLst>
                  <a:ext uri="{FF2B5EF4-FFF2-40B4-BE49-F238E27FC236}">
                    <a16:creationId xmlns:a16="http://schemas.microsoft.com/office/drawing/2014/main" id="{D1CD27D6-1E7B-4B79-828D-9E47FB2873C4}"/>
                  </a:ext>
                </a:extLst>
              </p:cNvPr>
              <p:cNvSpPr>
                <a:spLocks noChangeAspect="1"/>
              </p:cNvSpPr>
              <p:nvPr>
                <p:custDataLst>
                  <p:tags r:id="rId32"/>
                </p:custDataLst>
              </p:nvPr>
            </p:nvSpPr>
            <p:spPr bwMode="gray">
              <a:xfrm>
                <a:off x="4495" y="1204"/>
                <a:ext cx="160" cy="160"/>
              </a:xfrm>
              <a:prstGeom prst="arc">
                <a:avLst>
                  <a:gd name="adj1" fmla="val 16200000"/>
                  <a:gd name="adj2" fmla="val 108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4" name="MoonLegend5">
              <a:extLst>
                <a:ext uri="{FF2B5EF4-FFF2-40B4-BE49-F238E27FC236}">
                  <a16:creationId xmlns:a16="http://schemas.microsoft.com/office/drawing/2014/main" id="{32CE8755-B82F-4765-B7D4-05F5E2BAF1D3}"/>
                </a:ext>
              </a:extLst>
            </p:cNvPr>
            <p:cNvGrpSpPr>
              <a:grpSpLocks noChangeAspect="1"/>
            </p:cNvGrpSpPr>
            <p:nvPr>
              <p:custDataLst>
                <p:tags r:id="rId20"/>
              </p:custDataLst>
            </p:nvPr>
          </p:nvGrpSpPr>
          <p:grpSpPr bwMode="gray">
            <a:xfrm>
              <a:off x="5894005" y="3799629"/>
              <a:ext cx="209550" cy="209551"/>
              <a:chOff x="4495" y="1447"/>
              <a:chExt cx="160" cy="160"/>
            </a:xfrm>
          </p:grpSpPr>
          <p:sp>
            <p:nvSpPr>
              <p:cNvPr id="53" name="Oval 50">
                <a:extLst>
                  <a:ext uri="{FF2B5EF4-FFF2-40B4-BE49-F238E27FC236}">
                    <a16:creationId xmlns:a16="http://schemas.microsoft.com/office/drawing/2014/main" id="{64E30B6B-3348-4938-9CFE-31C6F826919F}"/>
                  </a:ext>
                </a:extLst>
              </p:cNvPr>
              <p:cNvSpPr>
                <a:spLocks noChangeAspect="1" noChangeArrowheads="1"/>
              </p:cNvSpPr>
              <p:nvPr>
                <p:custDataLst>
                  <p:tags r:id="rId29"/>
                </p:custDataLst>
              </p:nvPr>
            </p:nvSpPr>
            <p:spPr bwMode="gray">
              <a:xfrm>
                <a:off x="4495" y="1447"/>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4" name="Oval 51">
                <a:extLst>
                  <a:ext uri="{FF2B5EF4-FFF2-40B4-BE49-F238E27FC236}">
                    <a16:creationId xmlns:a16="http://schemas.microsoft.com/office/drawing/2014/main" id="{1D5CBCB1-AA55-4416-8252-8CAFE4EAD045}"/>
                  </a:ext>
                </a:extLst>
              </p:cNvPr>
              <p:cNvSpPr>
                <a:spLocks noChangeAspect="1" noChangeArrowheads="1"/>
              </p:cNvSpPr>
              <p:nvPr>
                <p:custDataLst>
                  <p:tags r:id="rId30"/>
                </p:custDataLst>
              </p:nvPr>
            </p:nvSpPr>
            <p:spPr bwMode="gray">
              <a:xfrm>
                <a:off x="4495" y="1447"/>
                <a:ext cx="160" cy="160"/>
              </a:xfrm>
              <a:prstGeom prst="arc">
                <a:avLst>
                  <a:gd name="adj1" fmla="val 16200000"/>
                  <a:gd name="adj2" fmla="val 162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5" name="MoonLegend3">
              <a:extLst>
                <a:ext uri="{FF2B5EF4-FFF2-40B4-BE49-F238E27FC236}">
                  <a16:creationId xmlns:a16="http://schemas.microsoft.com/office/drawing/2014/main" id="{D35DAD38-AC87-4B86-BC5D-06B5CDD7FD7E}"/>
                </a:ext>
              </a:extLst>
            </p:cNvPr>
            <p:cNvGrpSpPr>
              <a:grpSpLocks noChangeAspect="1"/>
            </p:cNvGrpSpPr>
            <p:nvPr>
              <p:custDataLst>
                <p:tags r:id="rId21"/>
              </p:custDataLst>
            </p:nvPr>
          </p:nvGrpSpPr>
          <p:grpSpPr bwMode="gray">
            <a:xfrm>
              <a:off x="5894005" y="3251543"/>
              <a:ext cx="209550" cy="209551"/>
              <a:chOff x="4495" y="1205"/>
              <a:chExt cx="160" cy="160"/>
            </a:xfrm>
          </p:grpSpPr>
          <p:sp>
            <p:nvSpPr>
              <p:cNvPr id="51" name="Oval 47">
                <a:extLst>
                  <a:ext uri="{FF2B5EF4-FFF2-40B4-BE49-F238E27FC236}">
                    <a16:creationId xmlns:a16="http://schemas.microsoft.com/office/drawing/2014/main" id="{471F5580-2914-4B84-9ECF-147E164CD171}"/>
                  </a:ext>
                </a:extLst>
              </p:cNvPr>
              <p:cNvSpPr>
                <a:spLocks noChangeAspect="1" noChangeArrowheads="1"/>
              </p:cNvSpPr>
              <p:nvPr>
                <p:custDataLst>
                  <p:tags r:id="rId27"/>
                </p:custDataLst>
              </p:nvPr>
            </p:nvSpPr>
            <p:spPr bwMode="gray">
              <a:xfrm>
                <a:off x="4495" y="1205"/>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2" name="Arc 48">
                <a:extLst>
                  <a:ext uri="{FF2B5EF4-FFF2-40B4-BE49-F238E27FC236}">
                    <a16:creationId xmlns:a16="http://schemas.microsoft.com/office/drawing/2014/main" id="{943C9AA2-2D15-4342-B4C5-20E2CC6B306D}"/>
                  </a:ext>
                </a:extLst>
              </p:cNvPr>
              <p:cNvSpPr>
                <a:spLocks noChangeAspect="1"/>
              </p:cNvSpPr>
              <p:nvPr>
                <p:custDataLst>
                  <p:tags r:id="rId28"/>
                </p:custDataLst>
              </p:nvPr>
            </p:nvSpPr>
            <p:spPr bwMode="gray">
              <a:xfrm>
                <a:off x="4495" y="1205"/>
                <a:ext cx="160" cy="160"/>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sp>
          <p:nvSpPr>
            <p:cNvPr id="46" name="Legend1">
              <a:extLst>
                <a:ext uri="{FF2B5EF4-FFF2-40B4-BE49-F238E27FC236}">
                  <a16:creationId xmlns:a16="http://schemas.microsoft.com/office/drawing/2014/main" id="{6EA54B09-41B6-48BB-A955-90193D492328}"/>
                </a:ext>
              </a:extLst>
            </p:cNvPr>
            <p:cNvSpPr>
              <a:spLocks noChangeArrowheads="1"/>
            </p:cNvSpPr>
            <p:nvPr>
              <p:custDataLst>
                <p:tags r:id="rId22"/>
              </p:custDataLst>
            </p:nvPr>
          </p:nvSpPr>
          <p:spPr bwMode="gray">
            <a:xfrm>
              <a:off x="6214680" y="2696542"/>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7" name="Legend2">
              <a:extLst>
                <a:ext uri="{FF2B5EF4-FFF2-40B4-BE49-F238E27FC236}">
                  <a16:creationId xmlns:a16="http://schemas.microsoft.com/office/drawing/2014/main" id="{0AC1EE43-A017-4700-AF61-830731F30FE4}"/>
                </a:ext>
              </a:extLst>
            </p:cNvPr>
            <p:cNvSpPr>
              <a:spLocks noChangeArrowheads="1"/>
            </p:cNvSpPr>
            <p:nvPr>
              <p:custDataLst>
                <p:tags r:id="rId23"/>
              </p:custDataLst>
            </p:nvPr>
          </p:nvSpPr>
          <p:spPr bwMode="gray">
            <a:xfrm>
              <a:off x="6214680" y="2974156"/>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8" name="Legend3">
              <a:extLst>
                <a:ext uri="{FF2B5EF4-FFF2-40B4-BE49-F238E27FC236}">
                  <a16:creationId xmlns:a16="http://schemas.microsoft.com/office/drawing/2014/main" id="{2A6D11A2-9703-426A-86CA-4962B3EE0CCC}"/>
                </a:ext>
              </a:extLst>
            </p:cNvPr>
            <p:cNvSpPr>
              <a:spLocks noChangeArrowheads="1"/>
            </p:cNvSpPr>
            <p:nvPr>
              <p:custDataLst>
                <p:tags r:id="rId24"/>
              </p:custDataLst>
            </p:nvPr>
          </p:nvSpPr>
          <p:spPr bwMode="gray">
            <a:xfrm>
              <a:off x="6214680" y="3248596"/>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9" name="Legend4">
              <a:extLst>
                <a:ext uri="{FF2B5EF4-FFF2-40B4-BE49-F238E27FC236}">
                  <a16:creationId xmlns:a16="http://schemas.microsoft.com/office/drawing/2014/main" id="{3EA4E7B0-EFCC-4F9F-913E-143E08E90800}"/>
                </a:ext>
              </a:extLst>
            </p:cNvPr>
            <p:cNvSpPr>
              <a:spLocks noChangeArrowheads="1"/>
            </p:cNvSpPr>
            <p:nvPr>
              <p:custDataLst>
                <p:tags r:id="rId25"/>
              </p:custDataLst>
            </p:nvPr>
          </p:nvSpPr>
          <p:spPr bwMode="gray">
            <a:xfrm>
              <a:off x="6214680" y="3521448"/>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50" name="Legend5">
              <a:extLst>
                <a:ext uri="{FF2B5EF4-FFF2-40B4-BE49-F238E27FC236}">
                  <a16:creationId xmlns:a16="http://schemas.microsoft.com/office/drawing/2014/main" id="{20FC0E8B-0D7F-4303-9FE5-44FA02D35FD0}"/>
                </a:ext>
              </a:extLst>
            </p:cNvPr>
            <p:cNvSpPr>
              <a:spLocks noChangeArrowheads="1"/>
            </p:cNvSpPr>
            <p:nvPr>
              <p:custDataLst>
                <p:tags r:id="rId26"/>
              </p:custDataLst>
            </p:nvPr>
          </p:nvSpPr>
          <p:spPr bwMode="gray">
            <a:xfrm>
              <a:off x="6214680" y="3796682"/>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63" name="sticker" hidden="1">
            <a:extLst>
              <a:ext uri="{FF2B5EF4-FFF2-40B4-BE49-F238E27FC236}">
                <a16:creationId xmlns:a16="http://schemas.microsoft.com/office/drawing/2014/main" id="{025597A3-7585-4D09-8EDC-160D256F7168}"/>
              </a:ext>
            </a:extLst>
          </p:cNvPr>
          <p:cNvGrpSpPr/>
          <p:nvPr/>
        </p:nvGrpSpPr>
        <p:grpSpPr>
          <a:xfrm>
            <a:off x="8889371" y="2192"/>
            <a:ext cx="3011573" cy="153874"/>
            <a:chOff x="6478920" y="285750"/>
            <a:chExt cx="2258680" cy="153873"/>
          </a:xfrm>
        </p:grpSpPr>
        <p:sp>
          <p:nvSpPr>
            <p:cNvPr id="64" name="StickerRectangle">
              <a:extLst>
                <a:ext uri="{FF2B5EF4-FFF2-40B4-BE49-F238E27FC236}">
                  <a16:creationId xmlns:a16="http://schemas.microsoft.com/office/drawing/2014/main" id="{9DE3FA71-0B83-495C-9250-C7F0CEDD22A5}"/>
                </a:ext>
              </a:extLst>
            </p:cNvPr>
            <p:cNvSpPr>
              <a:spLocks noChangeArrowheads="1"/>
            </p:cNvSpPr>
            <p:nvPr/>
          </p:nvSpPr>
          <p:spPr bwMode="gray">
            <a:xfrm>
              <a:off x="6478920" y="285750"/>
              <a:ext cx="2258680" cy="153873"/>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marL="0" marR="0" lvl="0" indent="0" algn="r" defTabSz="895255" eaLnBrk="1" fontAlgn="auto" latinLnBrk="0" hangingPunct="1">
                <a:lnSpc>
                  <a:spcPct val="100000"/>
                </a:lnSpc>
                <a:spcBef>
                  <a:spcPts val="0"/>
                </a:spcBef>
                <a:spcAft>
                  <a:spcPts val="0"/>
                </a:spcAft>
                <a:buClr>
                  <a:srgbClr val="002960"/>
                </a:buClr>
                <a:buSzTx/>
                <a:buFontTx/>
                <a:buNone/>
                <a:tabLst/>
                <a:defRPr/>
              </a:pPr>
              <a:r>
                <a:rPr kumimoji="0" lang="en-US" sz="800" b="0" i="0" u="none" strike="noStrike" kern="0" cap="none" spc="0" normalizeH="0" baseline="0" noProof="0">
                  <a:ln>
                    <a:noFill/>
                  </a:ln>
                  <a:solidFill>
                    <a:srgbClr val="FF0000"/>
                  </a:solidFill>
                  <a:effectLst/>
                  <a:uLnTx/>
                  <a:uFillTx/>
                  <a:latin typeface="Arial"/>
                </a:rPr>
                <a:t>PRELIMINARY DRAFT </a:t>
              </a:r>
              <a:r>
                <a:rPr kumimoji="0" lang="en-US" sz="800" b="0" i="0" u="none" strike="noStrike" kern="0" cap="none" spc="0" normalizeH="0" baseline="0" noProof="0">
                  <a:ln>
                    <a:noFill/>
                  </a:ln>
                  <a:solidFill>
                    <a:srgbClr val="808080"/>
                  </a:solidFill>
                  <a:effectLst/>
                  <a:uLnTx/>
                  <a:uFillTx/>
                  <a:latin typeface="Arial"/>
                </a:rPr>
                <a:t>- PROPRIETARY AND CONFIDENTIAL</a:t>
              </a:r>
            </a:p>
          </p:txBody>
        </p:sp>
        <p:cxnSp>
          <p:nvCxnSpPr>
            <p:cNvPr id="65" name="AutoShape 31">
              <a:extLst>
                <a:ext uri="{FF2B5EF4-FFF2-40B4-BE49-F238E27FC236}">
                  <a16:creationId xmlns:a16="http://schemas.microsoft.com/office/drawing/2014/main" id="{F7DA9444-9651-4951-8191-645A566A14FD}"/>
                </a:ext>
              </a:extLst>
            </p:cNvPr>
            <p:cNvCxnSpPr>
              <a:cxnSpLocks noChangeShapeType="1"/>
              <a:stCxn id="64" idx="2"/>
              <a:endCxn id="64" idx="4"/>
            </p:cNvCxnSpPr>
            <p:nvPr/>
          </p:nvCxnSpPr>
          <p:spPr bwMode="gray">
            <a:xfrm>
              <a:off x="6478920" y="285750"/>
              <a:ext cx="0" cy="153873"/>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cxnSp>
          <p:nvCxnSpPr>
            <p:cNvPr id="66" name="AutoShape 32">
              <a:extLst>
                <a:ext uri="{FF2B5EF4-FFF2-40B4-BE49-F238E27FC236}">
                  <a16:creationId xmlns:a16="http://schemas.microsoft.com/office/drawing/2014/main" id="{752022F4-854D-460A-BF46-8564800FD14B}"/>
                </a:ext>
              </a:extLst>
            </p:cNvPr>
            <p:cNvCxnSpPr>
              <a:cxnSpLocks noChangeShapeType="1"/>
              <a:stCxn id="64" idx="4"/>
              <a:endCxn id="64" idx="6"/>
            </p:cNvCxnSpPr>
            <p:nvPr/>
          </p:nvCxnSpPr>
          <p:spPr bwMode="gray">
            <a:xfrm>
              <a:off x="6478920" y="439623"/>
              <a:ext cx="2258680"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grpSp>
      <p:sp>
        <p:nvSpPr>
          <p:cNvPr id="62" name="Slide Number">
            <a:extLst>
              <a:ext uri="{FF2B5EF4-FFF2-40B4-BE49-F238E27FC236}">
                <a16:creationId xmlns:a16="http://schemas.microsoft.com/office/drawing/2014/main" id="{5920B626-7C41-418D-ABDE-078F314165A9}"/>
              </a:ext>
            </a:extLst>
          </p:cNvPr>
          <p:cNvSpPr txBox="1">
            <a:spLocks/>
          </p:cNvSpPr>
          <p:nvPr/>
        </p:nvSpPr>
        <p:spPr bwMode="auto">
          <a:xfrm>
            <a:off x="11759894" y="6640468"/>
            <a:ext cx="127577" cy="125612"/>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a:fld id="{42C328C1-A84F-4A39-A664-DBA00541A8C6}" type="slidenum">
              <a:rPr lang="en-US" sz="800" baseline="0" smtClean="0">
                <a:solidFill>
                  <a:srgbClr val="808080"/>
                </a:solidFill>
                <a:latin typeface="+mn-lt"/>
              </a:rPr>
              <a:pPr algn="r"/>
              <a:t>‹#›</a:t>
            </a:fld>
            <a:endParaRPr lang="en-US" sz="800" baseline="0">
              <a:solidFill>
                <a:srgbClr val="808080"/>
              </a:solidFill>
              <a:latin typeface="+mn-lt"/>
            </a:endParaRPr>
          </a:p>
        </p:txBody>
      </p:sp>
    </p:spTree>
    <p:extLst>
      <p:ext uri="{BB962C8B-B14F-4D97-AF65-F5344CB8AC3E}">
        <p14:creationId xmlns:p14="http://schemas.microsoft.com/office/powerpoint/2010/main" val="2930674357"/>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2" r:id="rId5"/>
    <p:sldLayoutId id="2147483843" r:id="rId6"/>
    <p:sldLayoutId id="2147483847" r:id="rId7"/>
    <p:sldLayoutId id="2147483848" r:id="rId8"/>
    <p:sldLayoutId id="2147483849" r:id="rId9"/>
    <p:sldLayoutId id="2147483850" r:id="rId10"/>
    <p:sldLayoutId id="2147483851" r:id="rId11"/>
    <p:sldLayoutId id="2147483852" r:id="rId12"/>
    <p:sldLayoutId id="2147483853" r:id="rId13"/>
  </p:sldLayoutIdLst>
  <p:hf sldNum="0" hdr="0" ftr="0" dt="0"/>
  <p:txStyles>
    <p:titleStyle>
      <a:lvl1pPr algn="l" defTabSz="895255" rtl="0" eaLnBrk="1" fontAlgn="base" hangingPunct="1">
        <a:spcBef>
          <a:spcPct val="0"/>
        </a:spcBef>
        <a:spcAft>
          <a:spcPct val="0"/>
        </a:spcAft>
        <a:tabLst>
          <a:tab pos="269847" algn="l"/>
        </a:tabLst>
        <a:defRPr sz="2041" b="1" baseline="0">
          <a:solidFill>
            <a:schemeClr val="tx2"/>
          </a:solidFill>
          <a:latin typeface="Calibri" panose="020F0502020204030204" pitchFamily="34" charset="0"/>
          <a:ea typeface="+mj-ea"/>
          <a:cs typeface="Calibri" panose="020F0502020204030204" pitchFamily="34" charset="0"/>
        </a:defRPr>
      </a:lvl1pPr>
      <a:lvl2pPr algn="l" defTabSz="895255" rtl="0" eaLnBrk="1" fontAlgn="base" hangingPunct="1">
        <a:spcBef>
          <a:spcPct val="0"/>
        </a:spcBef>
        <a:spcAft>
          <a:spcPct val="0"/>
        </a:spcAft>
        <a:defRPr sz="1900" b="1">
          <a:solidFill>
            <a:schemeClr val="tx2"/>
          </a:solidFill>
          <a:latin typeface="Arial" charset="0"/>
        </a:defRPr>
      </a:lvl2pPr>
      <a:lvl3pPr algn="l" defTabSz="895255" rtl="0" eaLnBrk="1" fontAlgn="base" hangingPunct="1">
        <a:spcBef>
          <a:spcPct val="0"/>
        </a:spcBef>
        <a:spcAft>
          <a:spcPct val="0"/>
        </a:spcAft>
        <a:defRPr sz="1900" b="1">
          <a:solidFill>
            <a:schemeClr val="tx2"/>
          </a:solidFill>
          <a:latin typeface="Arial" charset="0"/>
        </a:defRPr>
      </a:lvl3pPr>
      <a:lvl4pPr algn="l" defTabSz="895255" rtl="0" eaLnBrk="1" fontAlgn="base" hangingPunct="1">
        <a:spcBef>
          <a:spcPct val="0"/>
        </a:spcBef>
        <a:spcAft>
          <a:spcPct val="0"/>
        </a:spcAft>
        <a:defRPr sz="1900" b="1">
          <a:solidFill>
            <a:schemeClr val="tx2"/>
          </a:solidFill>
          <a:latin typeface="Arial" charset="0"/>
        </a:defRPr>
      </a:lvl4pPr>
      <a:lvl5pPr algn="l" defTabSz="895255" rtl="0" eaLnBrk="1" fontAlgn="base" hangingPunct="1">
        <a:spcBef>
          <a:spcPct val="0"/>
        </a:spcBef>
        <a:spcAft>
          <a:spcPct val="0"/>
        </a:spcAft>
        <a:defRPr sz="1900" b="1">
          <a:solidFill>
            <a:schemeClr val="tx2"/>
          </a:solidFill>
          <a:latin typeface="Arial" charset="0"/>
        </a:defRPr>
      </a:lvl5pPr>
      <a:lvl6pPr marL="457152" algn="l" defTabSz="895255" rtl="0" eaLnBrk="1" fontAlgn="base" hangingPunct="1">
        <a:spcBef>
          <a:spcPct val="0"/>
        </a:spcBef>
        <a:spcAft>
          <a:spcPct val="0"/>
        </a:spcAft>
        <a:defRPr sz="1900" b="1">
          <a:solidFill>
            <a:schemeClr val="tx2"/>
          </a:solidFill>
          <a:latin typeface="Arial" charset="0"/>
        </a:defRPr>
      </a:lvl6pPr>
      <a:lvl7pPr marL="914303" algn="l" defTabSz="895255" rtl="0" eaLnBrk="1" fontAlgn="base" hangingPunct="1">
        <a:spcBef>
          <a:spcPct val="0"/>
        </a:spcBef>
        <a:spcAft>
          <a:spcPct val="0"/>
        </a:spcAft>
        <a:defRPr sz="1900" b="1">
          <a:solidFill>
            <a:schemeClr val="tx2"/>
          </a:solidFill>
          <a:latin typeface="Arial" charset="0"/>
        </a:defRPr>
      </a:lvl7pPr>
      <a:lvl8pPr marL="1371455" algn="l" defTabSz="895255" rtl="0" eaLnBrk="1" fontAlgn="base" hangingPunct="1">
        <a:spcBef>
          <a:spcPct val="0"/>
        </a:spcBef>
        <a:spcAft>
          <a:spcPct val="0"/>
        </a:spcAft>
        <a:defRPr sz="1900" b="1">
          <a:solidFill>
            <a:schemeClr val="tx2"/>
          </a:solidFill>
          <a:latin typeface="Arial" charset="0"/>
        </a:defRPr>
      </a:lvl8pPr>
      <a:lvl9pPr marL="1828606" algn="l" defTabSz="895255" rtl="0" eaLnBrk="1" fontAlgn="base" hangingPunct="1">
        <a:spcBef>
          <a:spcPct val="0"/>
        </a:spcBef>
        <a:spcAft>
          <a:spcPct val="0"/>
        </a:spcAft>
        <a:defRPr sz="1900" b="1">
          <a:solidFill>
            <a:schemeClr val="tx2"/>
          </a:solidFill>
          <a:latin typeface="Arial" charset="0"/>
        </a:defRPr>
      </a:lvl9pPr>
    </p:titleStyle>
    <p:bodyStyle>
      <a:lvl1pPr marL="0" indent="0" algn="l" defTabSz="895255" rtl="0" eaLnBrk="1" fontAlgn="base" hangingPunct="1">
        <a:spcBef>
          <a:spcPct val="0"/>
        </a:spcBef>
        <a:spcAft>
          <a:spcPct val="0"/>
        </a:spcAft>
        <a:buClr>
          <a:schemeClr val="tx2"/>
        </a:buClr>
        <a:buSzPct val="100000"/>
        <a:defRPr sz="1428" baseline="0">
          <a:solidFill>
            <a:schemeClr val="tx1"/>
          </a:solidFill>
          <a:latin typeface="Calibri" panose="020F0502020204030204" pitchFamily="34" charset="0"/>
          <a:ea typeface="+mn-ea"/>
          <a:cs typeface="Calibri" panose="020F0502020204030204" pitchFamily="34" charset="0"/>
        </a:defRPr>
      </a:lvl1pPr>
      <a:lvl2pPr marL="193655" indent="-192067" algn="l" defTabSz="895255" rtl="0" eaLnBrk="1" fontAlgn="base" hangingPunct="1">
        <a:spcBef>
          <a:spcPct val="0"/>
        </a:spcBef>
        <a:spcAft>
          <a:spcPct val="0"/>
        </a:spcAft>
        <a:buClr>
          <a:schemeClr val="tx2"/>
        </a:buClr>
        <a:buSzPct val="125000"/>
        <a:buFont typeface="Arial" charset="0"/>
        <a:buChar char="▪"/>
        <a:defRPr sz="1428" baseline="0">
          <a:solidFill>
            <a:schemeClr val="tx1"/>
          </a:solidFill>
          <a:latin typeface="Calibri" panose="020F0502020204030204" pitchFamily="34" charset="0"/>
          <a:cs typeface="Calibri" panose="020F0502020204030204" pitchFamily="34" charset="0"/>
        </a:defRPr>
      </a:lvl2pPr>
      <a:lvl3pPr marL="457152" indent="-261910" algn="l" defTabSz="895255" rtl="0" eaLnBrk="1" fontAlgn="base" hangingPunct="1">
        <a:spcBef>
          <a:spcPct val="0"/>
        </a:spcBef>
        <a:spcAft>
          <a:spcPct val="0"/>
        </a:spcAft>
        <a:buClr>
          <a:schemeClr val="tx2"/>
        </a:buClr>
        <a:buSzPct val="120000"/>
        <a:buFont typeface="Arial" charset="0"/>
        <a:buChar char="–"/>
        <a:defRPr sz="1428" baseline="0">
          <a:solidFill>
            <a:schemeClr val="tx1"/>
          </a:solidFill>
          <a:latin typeface="Calibri" panose="020F0502020204030204" pitchFamily="34" charset="0"/>
          <a:cs typeface="Calibri" panose="020F0502020204030204" pitchFamily="34" charset="0"/>
        </a:defRPr>
      </a:lvl3pPr>
      <a:lvl4pPr marL="614298" indent="-155559" algn="l" defTabSz="895255" rtl="0" eaLnBrk="1" fontAlgn="base" hangingPunct="1">
        <a:spcBef>
          <a:spcPct val="0"/>
        </a:spcBef>
        <a:spcAft>
          <a:spcPct val="0"/>
        </a:spcAft>
        <a:buClr>
          <a:schemeClr val="tx2"/>
        </a:buClr>
        <a:buSzPct val="120000"/>
        <a:buFont typeface="Arial" charset="0"/>
        <a:buChar char="▫"/>
        <a:defRPr sz="1428" baseline="0">
          <a:solidFill>
            <a:schemeClr val="tx1"/>
          </a:solidFill>
          <a:latin typeface="Calibri" panose="020F0502020204030204" pitchFamily="34" charset="0"/>
          <a:cs typeface="Calibri" panose="020F0502020204030204" pitchFamily="34" charset="0"/>
        </a:defRPr>
      </a:lvl4pPr>
      <a:lvl5pPr marL="749729" indent="-130162" algn="l" defTabSz="895255" rtl="0" eaLnBrk="1" fontAlgn="base" hangingPunct="1">
        <a:spcBef>
          <a:spcPct val="0"/>
        </a:spcBef>
        <a:spcAft>
          <a:spcPct val="0"/>
        </a:spcAft>
        <a:buClr>
          <a:schemeClr val="tx2"/>
        </a:buClr>
        <a:buSzPct val="89000"/>
        <a:buFont typeface="Arial" charset="0"/>
        <a:buChar char="-"/>
        <a:defRPr sz="1428" baseline="0">
          <a:solidFill>
            <a:schemeClr val="tx1"/>
          </a:solidFill>
          <a:latin typeface="Calibri" panose="020F0502020204030204" pitchFamily="34" charset="0"/>
          <a:cs typeface="Calibri" panose="020F0502020204030204" pitchFamily="34" charset="0"/>
        </a:defRPr>
      </a:lvl5pPr>
      <a:lvl6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14303" rtl="0" eaLnBrk="1" latinLnBrk="0" hangingPunct="1">
        <a:defRPr sz="1800" kern="1200">
          <a:solidFill>
            <a:schemeClr val="tx1"/>
          </a:solidFill>
          <a:latin typeface="+mn-lt"/>
          <a:ea typeface="+mn-ea"/>
          <a:cs typeface="+mn-cs"/>
        </a:defRPr>
      </a:lvl1pPr>
      <a:lvl2pPr marL="457152"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5" algn="l" defTabSz="914303" rtl="0" eaLnBrk="1" latinLnBrk="0" hangingPunct="1">
        <a:defRPr sz="1800" kern="1200">
          <a:solidFill>
            <a:schemeClr val="tx1"/>
          </a:solidFill>
          <a:latin typeface="+mn-lt"/>
          <a:ea typeface="+mn-ea"/>
          <a:cs typeface="+mn-cs"/>
        </a:defRPr>
      </a:lvl4pPr>
      <a:lvl5pPr marL="1828606" algn="l" defTabSz="914303" rtl="0" eaLnBrk="1" latinLnBrk="0" hangingPunct="1">
        <a:defRPr sz="1800" kern="1200">
          <a:solidFill>
            <a:schemeClr val="tx1"/>
          </a:solidFill>
          <a:latin typeface="+mn-lt"/>
          <a:ea typeface="+mn-ea"/>
          <a:cs typeface="+mn-cs"/>
        </a:defRPr>
      </a:lvl5pPr>
      <a:lvl6pPr marL="2285758" algn="l" defTabSz="914303" rtl="0" eaLnBrk="1" latinLnBrk="0" hangingPunct="1">
        <a:defRPr sz="1800" kern="1200">
          <a:solidFill>
            <a:schemeClr val="tx1"/>
          </a:solidFill>
          <a:latin typeface="+mn-lt"/>
          <a:ea typeface="+mn-ea"/>
          <a:cs typeface="+mn-cs"/>
        </a:defRPr>
      </a:lvl6pPr>
      <a:lvl7pPr marL="2742909" algn="l" defTabSz="914303" rtl="0" eaLnBrk="1" latinLnBrk="0" hangingPunct="1">
        <a:defRPr sz="1800" kern="1200">
          <a:solidFill>
            <a:schemeClr val="tx1"/>
          </a:solidFill>
          <a:latin typeface="+mn-lt"/>
          <a:ea typeface="+mn-ea"/>
          <a:cs typeface="+mn-cs"/>
        </a:defRPr>
      </a:lvl7pPr>
      <a:lvl8pPr marL="3200061" algn="l" defTabSz="914303" rtl="0" eaLnBrk="1" latinLnBrk="0" hangingPunct="1">
        <a:defRPr sz="1800" kern="1200">
          <a:solidFill>
            <a:schemeClr val="tx1"/>
          </a:solidFill>
          <a:latin typeface="+mn-lt"/>
          <a:ea typeface="+mn-ea"/>
          <a:cs typeface="+mn-cs"/>
        </a:defRPr>
      </a:lvl8pPr>
      <a:lvl9pPr marL="3657212" algn="l" defTabSz="91430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C6E698-9DA9-4100-924C-B7DA5FAD98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98E278-6E53-45E6-A8D1-8227538C9A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9812F18-AE8A-4A26-8F2B-586FCD374B16}"/>
              </a:ext>
            </a:extLst>
          </p:cNvPr>
          <p:cNvSpPr>
            <a:spLocks noGrp="1"/>
          </p:cNvSpPr>
          <p:nvPr>
            <p:ph type="ftr" sz="quarter" idx="3"/>
          </p:nvPr>
        </p:nvSpPr>
        <p:spPr>
          <a:xfrm>
            <a:off x="838200" y="6356349"/>
            <a:ext cx="4114800" cy="365125"/>
          </a:xfrm>
          <a:prstGeom prst="rect">
            <a:avLst/>
          </a:prstGeom>
        </p:spPr>
        <p:txBody>
          <a:bodyPr vert="horz" lIns="91440" tIns="45720" rIns="91440" bIns="45720" rtlCol="0" anchor="ctr"/>
          <a:lstStyle>
            <a:lvl1pPr algn="l">
              <a:defRPr sz="900">
                <a:solidFill>
                  <a:schemeClr val="bg1">
                    <a:lumMod val="65000"/>
                  </a:schemeClr>
                </a:solidFill>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06A9C5BF-5F43-48E4-83B6-0D8F9A3FE8D5}"/>
              </a:ext>
            </a:extLst>
          </p:cNvPr>
          <p:cNvSpPr>
            <a:spLocks noGrp="1"/>
          </p:cNvSpPr>
          <p:nvPr>
            <p:ph type="sldNum" sz="quarter" idx="4"/>
          </p:nvPr>
        </p:nvSpPr>
        <p:spPr>
          <a:xfrm>
            <a:off x="10163992" y="6404701"/>
            <a:ext cx="2028008" cy="365125"/>
          </a:xfrm>
          <a:prstGeom prst="rect">
            <a:avLst/>
          </a:prstGeom>
        </p:spPr>
        <p:txBody>
          <a:bodyPr vert="horz" lIns="91440" tIns="45720" rIns="91440" bIns="45720" rtlCol="0" anchor="ctr"/>
          <a:lstStyle>
            <a:lvl1pPr algn="r">
              <a:defRPr sz="900">
                <a:solidFill>
                  <a:schemeClr val="accent6">
                    <a:lumMod val="85000"/>
                    <a:lumOff val="15000"/>
                  </a:schemeClr>
                </a:solidFill>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pic>
        <p:nvPicPr>
          <p:cNvPr id="4" name="Picture 3">
            <a:extLst>
              <a:ext uri="{FF2B5EF4-FFF2-40B4-BE49-F238E27FC236}">
                <a16:creationId xmlns:a16="http://schemas.microsoft.com/office/drawing/2014/main" id="{6305E0D6-2A90-F444-551F-CBB9C7E37417}"/>
              </a:ext>
            </a:extLst>
          </p:cNvPr>
          <p:cNvPicPr>
            <a:picLocks noChangeAspect="1"/>
          </p:cNvPicPr>
          <p:nvPr userDrawn="1"/>
        </p:nvPicPr>
        <p:blipFill>
          <a:blip r:embed="rId39">
            <a:extLst>
              <a:ext uri="{28A0092B-C50C-407E-A947-70E740481C1C}">
                <a14:useLocalDpi xmlns:a14="http://schemas.microsoft.com/office/drawing/2010/main" val="0"/>
              </a:ext>
            </a:extLst>
          </a:blip>
          <a:stretch>
            <a:fillRect/>
          </a:stretch>
        </p:blipFill>
        <p:spPr>
          <a:xfrm>
            <a:off x="10804627" y="6098684"/>
            <a:ext cx="1098346" cy="461090"/>
          </a:xfrm>
          <a:prstGeom prst="rect">
            <a:avLst/>
          </a:prstGeom>
        </p:spPr>
      </p:pic>
    </p:spTree>
    <p:extLst>
      <p:ext uri="{BB962C8B-B14F-4D97-AF65-F5344CB8AC3E}">
        <p14:creationId xmlns:p14="http://schemas.microsoft.com/office/powerpoint/2010/main" val="803319909"/>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 id="2147483870" r:id="rId13"/>
    <p:sldLayoutId id="2147483871" r:id="rId14"/>
    <p:sldLayoutId id="2147483872" r:id="rId15"/>
    <p:sldLayoutId id="2147483873" r:id="rId16"/>
    <p:sldLayoutId id="2147483874" r:id="rId17"/>
    <p:sldLayoutId id="2147483875" r:id="rId18"/>
    <p:sldLayoutId id="2147483876" r:id="rId19"/>
    <p:sldLayoutId id="2147483877" r:id="rId20"/>
    <p:sldLayoutId id="2147483878" r:id="rId21"/>
    <p:sldLayoutId id="2147483879" r:id="rId22"/>
    <p:sldLayoutId id="2147483880" r:id="rId23"/>
    <p:sldLayoutId id="2147483881" r:id="rId24"/>
    <p:sldLayoutId id="2147483882" r:id="rId25"/>
    <p:sldLayoutId id="2147483883" r:id="rId26"/>
    <p:sldLayoutId id="2147483884" r:id="rId27"/>
    <p:sldLayoutId id="2147483885" r:id="rId28"/>
    <p:sldLayoutId id="2147483886" r:id="rId29"/>
    <p:sldLayoutId id="2147483887" r:id="rId30"/>
    <p:sldLayoutId id="2147483888" r:id="rId31"/>
    <p:sldLayoutId id="2147483889" r:id="rId32"/>
    <p:sldLayoutId id="2147483890" r:id="rId33"/>
    <p:sldLayoutId id="2147483891" r:id="rId34"/>
    <p:sldLayoutId id="2147483892" r:id="rId35"/>
    <p:sldLayoutId id="2147483893" r:id="rId36"/>
    <p:sldLayoutId id="2147483894" r:id="rId37"/>
  </p:sldLayoutIdLst>
  <p:hf hdr="0" ftr="0" dt="0"/>
  <p:txStyles>
    <p:titleStyle>
      <a:lvl1pPr algn="l" defTabSz="914400" rtl="0" eaLnBrk="1" latinLnBrk="0" hangingPunct="1">
        <a:lnSpc>
          <a:spcPct val="90000"/>
        </a:lnSpc>
        <a:spcBef>
          <a:spcPct val="0"/>
        </a:spcBef>
        <a:buNone/>
        <a:defRPr sz="44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Segoe UI Semibold" panose="020B0702040204020203" pitchFamily="34" charset="0"/>
          <a:ea typeface="+mn-ea"/>
          <a:cs typeface="Segoe UI Semibold" panose="020B07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Semibold" panose="020B0702040204020203" pitchFamily="34" charset="0"/>
          <a:ea typeface="+mn-ea"/>
          <a:cs typeface="Segoe UI Semibold" panose="020B07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Semibold" panose="020B0702040204020203" pitchFamily="34" charset="0"/>
          <a:ea typeface="+mn-ea"/>
          <a:cs typeface="Segoe UI Semibold" panose="020B07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Semibold" panose="020B0702040204020203" pitchFamily="34" charset="0"/>
          <a:ea typeface="+mn-ea"/>
          <a:cs typeface="Segoe UI Semibold" panose="020B07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
            </p:custDataLst>
          </p:nvPr>
        </p:nvGraphicFramePr>
        <p:xfrm>
          <a:off x="0" y="0"/>
          <a:ext cx="215979" cy="161974"/>
        </p:xfrm>
        <a:graphic>
          <a:graphicData uri="http://schemas.openxmlformats.org/presentationml/2006/ole">
            <mc:AlternateContent xmlns:mc="http://schemas.openxmlformats.org/markup-compatibility/2006">
              <mc:Choice xmlns:v="urn:schemas-microsoft-com:vml" Requires="v">
                <p:oleObj name="think-cell Slide" r:id="rId32" imgW="270" imgH="270" progId="TCLayout.ActiveDocument.1">
                  <p:embed/>
                </p:oleObj>
              </mc:Choice>
              <mc:Fallback>
                <p:oleObj name="think-cell Slide" r:id="rId32" imgW="270" imgH="270" progId="TCLayout.ActiveDocument.1">
                  <p:embed/>
                  <p:pic>
                    <p:nvPicPr>
                      <p:cNvPr id="2" name="Object 1" hidden="1"/>
                      <p:cNvPicPr/>
                      <p:nvPr/>
                    </p:nvPicPr>
                    <p:blipFill>
                      <a:blip r:embed="rId33"/>
                      <a:stretch>
                        <a:fillRect/>
                      </a:stretch>
                    </p:blipFill>
                    <p:spPr>
                      <a:xfrm>
                        <a:off x="0" y="0"/>
                        <a:ext cx="215979" cy="161974"/>
                      </a:xfrm>
                      <a:prstGeom prst="rect">
                        <a:avLst/>
                      </a:prstGeom>
                    </p:spPr>
                  </p:pic>
                </p:oleObj>
              </mc:Fallback>
            </mc:AlternateContent>
          </a:graphicData>
        </a:graphic>
      </p:graphicFrame>
      <p:sp>
        <p:nvSpPr>
          <p:cNvPr id="6" name="Rectangle 5" hidden="1"/>
          <p:cNvSpPr/>
          <p:nvPr>
            <p:custDataLst>
              <p:tags r:id="rId4"/>
            </p:custDataLst>
          </p:nvPr>
        </p:nvSpPr>
        <p:spPr bwMode="auto">
          <a:xfrm>
            <a:off x="0" y="0"/>
            <a:ext cx="215979" cy="161974"/>
          </a:xfrm>
          <a:prstGeom prst="rect">
            <a:avLst/>
          </a:prstGeom>
          <a:solidFill>
            <a:schemeClr val="bg2"/>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en-US" sz="2041" b="1" i="0" baseline="0">
              <a:solidFill>
                <a:srgbClr val="000000"/>
              </a:solidFill>
              <a:latin typeface="Calibri" panose="020F0502020204030204" pitchFamily="34" charset="0"/>
              <a:ea typeface="+mj-ea"/>
              <a:cs typeface="Calibri" panose="020F0502020204030204" pitchFamily="34" charset="0"/>
              <a:sym typeface="Calibri" panose="020F0502020204030204" pitchFamily="34" charset="0"/>
            </a:endParaRPr>
          </a:p>
        </p:txBody>
      </p:sp>
      <p:sp>
        <p:nvSpPr>
          <p:cNvPr id="19" name="Title Placeholder 2"/>
          <p:cNvSpPr>
            <a:spLocks noGrp="1" noChangeArrowheads="1"/>
          </p:cNvSpPr>
          <p:nvPr>
            <p:ph type="title"/>
          </p:nvPr>
        </p:nvSpPr>
        <p:spPr bwMode="gray">
          <a:xfrm>
            <a:off x="149030" y="329440"/>
            <a:ext cx="11725484" cy="314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latinLnBrk="0"/>
            <a:r>
              <a:rPr lang="en-US"/>
              <a:t>Click to edit Master title style</a:t>
            </a:r>
            <a:endParaRPr lang="en-US" noProof="0"/>
          </a:p>
        </p:txBody>
      </p:sp>
      <p:sp>
        <p:nvSpPr>
          <p:cNvPr id="10" name="1. On-page tracker" hidden="1"/>
          <p:cNvSpPr>
            <a:spLocks noChangeArrowheads="1"/>
          </p:cNvSpPr>
          <p:nvPr/>
        </p:nvSpPr>
        <p:spPr bwMode="gray">
          <a:xfrm>
            <a:off x="208635" y="77303"/>
            <a:ext cx="500490" cy="1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800" cap="all" baseline="0">
                <a:solidFill>
                  <a:schemeClr val="bg1"/>
                </a:solidFill>
                <a:latin typeface="+mn-lt"/>
                <a:ea typeface="+mn-ea"/>
              </a:rPr>
              <a:t>Tracker</a:t>
            </a:r>
          </a:p>
        </p:txBody>
      </p:sp>
      <p:sp>
        <p:nvSpPr>
          <p:cNvPr id="11" name="3. Unit of measure" hidden="1"/>
          <p:cNvSpPr txBox="1">
            <a:spLocks noChangeArrowheads="1"/>
          </p:cNvSpPr>
          <p:nvPr/>
        </p:nvSpPr>
        <p:spPr bwMode="gray">
          <a:xfrm>
            <a:off x="161988" y="669802"/>
            <a:ext cx="11725484"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baseline="0">
                <a:solidFill>
                  <a:schemeClr val="accent6"/>
                </a:solidFill>
                <a:latin typeface="+mn-lt"/>
                <a:ea typeface="+mn-ea"/>
              </a:rPr>
              <a:t>Unit of measure</a:t>
            </a:r>
          </a:p>
        </p:txBody>
      </p:sp>
      <p:sp>
        <p:nvSpPr>
          <p:cNvPr id="13" name="4. Footnote" hidden="1"/>
          <p:cNvSpPr txBox="1">
            <a:spLocks noChangeArrowheads="1"/>
          </p:cNvSpPr>
          <p:nvPr/>
        </p:nvSpPr>
        <p:spPr bwMode="gray">
          <a:xfrm>
            <a:off x="161986" y="6343326"/>
            <a:ext cx="9821651" cy="126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o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800" baseline="0">
                <a:solidFill>
                  <a:schemeClr val="accent5">
                    <a:lumMod val="75000"/>
                  </a:schemeClr>
                </a:solidFill>
                <a:latin typeface="+mn-lt"/>
                <a:ea typeface="+mn-ea"/>
              </a:rPr>
              <a:t>1 Footnote</a:t>
            </a:r>
          </a:p>
        </p:txBody>
      </p:sp>
      <p:sp>
        <p:nvSpPr>
          <p:cNvPr id="14" name="5. Source" hidden="1"/>
          <p:cNvSpPr>
            <a:spLocks noChangeArrowheads="1"/>
          </p:cNvSpPr>
          <p:nvPr/>
        </p:nvSpPr>
        <p:spPr bwMode="gray">
          <a:xfrm>
            <a:off x="161986" y="6639741"/>
            <a:ext cx="9821651" cy="126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oAutofit/>
          </a:bodyPr>
          <a:lstStyle/>
          <a:p>
            <a:pPr marL="609535" indent="-609535" defTabSz="895255">
              <a:tabLst>
                <a:tab pos="630171" algn="l"/>
              </a:tabLst>
            </a:pPr>
            <a:r>
              <a:rPr lang="en-US" sz="800" baseline="0">
                <a:solidFill>
                  <a:schemeClr val="accent5">
                    <a:lumMod val="75000"/>
                  </a:schemeClr>
                </a:solidFill>
                <a:latin typeface="+mn-lt"/>
                <a:ea typeface="+mn-ea"/>
              </a:rPr>
              <a:t>SOURCE: Source</a:t>
            </a:r>
          </a:p>
        </p:txBody>
      </p:sp>
      <p:sp>
        <p:nvSpPr>
          <p:cNvPr id="3" name="Text Placeholder 2"/>
          <p:cNvSpPr>
            <a:spLocks noGrp="1"/>
          </p:cNvSpPr>
          <p:nvPr>
            <p:ph type="body" idx="1"/>
          </p:nvPr>
        </p:nvSpPr>
        <p:spPr bwMode="gray">
          <a:xfrm>
            <a:off x="2729246" y="2606569"/>
            <a:ext cx="5853024" cy="1130501"/>
          </a:xfrm>
          <a:prstGeom prst="rect">
            <a:avLst/>
          </a:prstGeom>
        </p:spPr>
        <p:txBody>
          <a:bodyPr vert="horz" lIns="0" tIns="0" rIns="0" bIns="0" rtlCol="0">
            <a:spAutoFit/>
          </a:bodyPr>
          <a:lstStyle/>
          <a:p>
            <a:pPr lvl="0" latinLnBrk="0"/>
            <a:r>
              <a:rPr lang="en-US"/>
              <a:t>Edit Master text styles</a:t>
            </a:r>
          </a:p>
          <a:p>
            <a:pPr lvl="1" latinLnBrk="0"/>
            <a:r>
              <a:rPr lang="en-US"/>
              <a:t>Second level</a:t>
            </a:r>
          </a:p>
          <a:p>
            <a:pPr lvl="2" latinLnBrk="0"/>
            <a:r>
              <a:rPr lang="en-US"/>
              <a:t>Third level</a:t>
            </a:r>
          </a:p>
          <a:p>
            <a:pPr lvl="3" latinLnBrk="0"/>
            <a:r>
              <a:rPr lang="en-US"/>
              <a:t>Fourth level</a:t>
            </a:r>
          </a:p>
          <a:p>
            <a:pPr lvl="4" latinLnBrk="0"/>
            <a:r>
              <a:rPr lang="en-US"/>
              <a:t>Fifth level</a:t>
            </a:r>
          </a:p>
        </p:txBody>
      </p:sp>
      <p:grpSp>
        <p:nvGrpSpPr>
          <p:cNvPr id="15" name="ACET" hidden="1"/>
          <p:cNvGrpSpPr>
            <a:grpSpLocks/>
          </p:cNvGrpSpPr>
          <p:nvPr/>
        </p:nvGrpSpPr>
        <p:grpSpPr bwMode="gray">
          <a:xfrm>
            <a:off x="2729245" y="1895613"/>
            <a:ext cx="5801188" cy="521557"/>
            <a:chOff x="915" y="708"/>
            <a:chExt cx="2686" cy="322"/>
          </a:xfrm>
        </p:grpSpPr>
        <p:cxnSp>
          <p:nvCxnSpPr>
            <p:cNvPr id="16" name="AutoShape 249"/>
            <p:cNvCxnSpPr>
              <a:cxnSpLocks noChangeShapeType="1"/>
              <a:stCxn id="18" idx="4"/>
              <a:endCxn id="18" idx="6"/>
            </p:cNvCxnSpPr>
            <p:nvPr/>
          </p:nvCxnSpPr>
          <p:spPr bwMode="gray">
            <a:xfrm>
              <a:off x="915" y="1030"/>
              <a:ext cx="2686" cy="0"/>
            </a:xfrm>
            <a:prstGeom prst="straightConnector1">
              <a:avLst/>
            </a:prstGeom>
            <a:noFill/>
            <a:ln w="9525">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AutoShape 250"/>
            <p:cNvSpPr>
              <a:spLocks noChangeArrowheads="1"/>
            </p:cNvSpPr>
            <p:nvPr/>
          </p:nvSpPr>
          <p:spPr bwMode="gray">
            <a:xfrm>
              <a:off x="915" y="708"/>
              <a:ext cx="2686" cy="322"/>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sz="1600" b="1" baseline="0">
                  <a:solidFill>
                    <a:srgbClr val="000000"/>
                  </a:solidFill>
                  <a:latin typeface="+mn-lt"/>
                  <a:ea typeface="+mn-ea"/>
                </a:rPr>
                <a:t>Title</a:t>
              </a:r>
            </a:p>
            <a:p>
              <a:r>
                <a:rPr lang="en-US" sz="1600" baseline="0">
                  <a:solidFill>
                    <a:schemeClr val="accent6"/>
                  </a:solidFill>
                  <a:latin typeface="+mn-lt"/>
                  <a:ea typeface="+mn-ea"/>
                </a:rPr>
                <a:t>Unit of measure</a:t>
              </a:r>
            </a:p>
          </p:txBody>
        </p:sp>
      </p:grpSp>
      <p:grpSp>
        <p:nvGrpSpPr>
          <p:cNvPr id="17" name="Sticker" hidden="1">
            <a:extLst>
              <a:ext uri="{FF2B5EF4-FFF2-40B4-BE49-F238E27FC236}">
                <a16:creationId xmlns:a16="http://schemas.microsoft.com/office/drawing/2014/main" id="{2C790296-416B-4243-BEFE-22AF5A6C2F40}"/>
              </a:ext>
            </a:extLst>
          </p:cNvPr>
          <p:cNvGrpSpPr/>
          <p:nvPr/>
        </p:nvGrpSpPr>
        <p:grpSpPr bwMode="gray">
          <a:xfrm>
            <a:off x="11404519" y="291557"/>
            <a:ext cx="482957" cy="153874"/>
            <a:chOff x="8385789" y="285750"/>
            <a:chExt cx="354986" cy="150811"/>
          </a:xfrm>
        </p:grpSpPr>
        <p:sp>
          <p:nvSpPr>
            <p:cNvPr id="20" name="StickerRectangle">
              <a:extLst>
                <a:ext uri="{FF2B5EF4-FFF2-40B4-BE49-F238E27FC236}">
                  <a16:creationId xmlns:a16="http://schemas.microsoft.com/office/drawing/2014/main" id="{1E5AEE43-9CA1-4C1A-8F9C-707F39AD4261}"/>
                </a:ext>
              </a:extLst>
            </p:cNvPr>
            <p:cNvSpPr>
              <a:spLocks noChangeArrowheads="1"/>
            </p:cNvSpPr>
            <p:nvPr/>
          </p:nvSpPr>
          <p:spPr bwMode="gray">
            <a:xfrm>
              <a:off x="8385789" y="285750"/>
              <a:ext cx="354986" cy="150811"/>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895255">
                <a:buClr>
                  <a:srgbClr val="002960"/>
                </a:buClr>
              </a:pPr>
              <a:r>
                <a:rPr lang="en-US" sz="800" baseline="0">
                  <a:solidFill>
                    <a:schemeClr val="accent6"/>
                  </a:solidFill>
                  <a:latin typeface="+mn-lt"/>
                  <a:ea typeface="+mn-ea"/>
                </a:rPr>
                <a:t>STICKER</a:t>
              </a:r>
            </a:p>
          </p:txBody>
        </p:sp>
        <p:cxnSp>
          <p:nvCxnSpPr>
            <p:cNvPr id="21" name="AutoShape 31">
              <a:extLst>
                <a:ext uri="{FF2B5EF4-FFF2-40B4-BE49-F238E27FC236}">
                  <a16:creationId xmlns:a16="http://schemas.microsoft.com/office/drawing/2014/main" id="{859BCCB4-F132-4E1A-BFA1-FA85C20CEC0A}"/>
                </a:ext>
              </a:extLst>
            </p:cNvPr>
            <p:cNvCxnSpPr>
              <a:cxnSpLocks noChangeShapeType="1"/>
              <a:stCxn id="20" idx="2"/>
              <a:endCxn id="20" idx="4"/>
            </p:cNvCxnSpPr>
            <p:nvPr/>
          </p:nvCxnSpPr>
          <p:spPr bwMode="gray">
            <a:xfrm>
              <a:off x="8385789" y="285750"/>
              <a:ext cx="0" cy="150811"/>
            </a:xfrm>
            <a:prstGeom prst="straightConnector1">
              <a:avLst/>
            </a:prstGeom>
            <a:noFill/>
            <a:ln w="9525">
              <a:solidFill>
                <a:schemeClr val="accent6"/>
              </a:solidFill>
              <a:round/>
              <a:headEnd/>
              <a:tailEnd/>
            </a:ln>
            <a:extLst>
              <a:ext uri="{909E8E84-426E-40DD-AFC4-6F175D3DCCD1}">
                <a14:hiddenFill xmlns:a14="http://schemas.microsoft.com/office/drawing/2010/main">
                  <a:noFill/>
                </a14:hiddenFill>
              </a:ext>
            </a:extLst>
          </p:spPr>
        </p:cxnSp>
        <p:cxnSp>
          <p:nvCxnSpPr>
            <p:cNvPr id="22" name="AutoShape 32">
              <a:extLst>
                <a:ext uri="{FF2B5EF4-FFF2-40B4-BE49-F238E27FC236}">
                  <a16:creationId xmlns:a16="http://schemas.microsoft.com/office/drawing/2014/main" id="{65F249C0-F203-445A-80CB-8D05DC3432CB}"/>
                </a:ext>
              </a:extLst>
            </p:cNvPr>
            <p:cNvCxnSpPr>
              <a:cxnSpLocks noChangeShapeType="1"/>
              <a:stCxn id="20" idx="4"/>
              <a:endCxn id="20" idx="6"/>
            </p:cNvCxnSpPr>
            <p:nvPr/>
          </p:nvCxnSpPr>
          <p:spPr bwMode="gray">
            <a:xfrm>
              <a:off x="8385789" y="436561"/>
              <a:ext cx="354986" cy="0"/>
            </a:xfrm>
            <a:prstGeom prst="straightConnector1">
              <a:avLst/>
            </a:prstGeom>
            <a:noFill/>
            <a:ln w="25400">
              <a:solidFill>
                <a:schemeClr val="accent6"/>
              </a:solidFill>
              <a:round/>
              <a:headEnd/>
              <a:tailEnd/>
            </a:ln>
            <a:extLst>
              <a:ext uri="{909E8E84-426E-40DD-AFC4-6F175D3DCCD1}">
                <a14:hiddenFill xmlns:a14="http://schemas.microsoft.com/office/drawing/2010/main">
                  <a:noFill/>
                </a14:hiddenFill>
              </a:ext>
            </a:extLst>
          </p:spPr>
        </p:cxnSp>
      </p:grpSp>
      <p:grpSp>
        <p:nvGrpSpPr>
          <p:cNvPr id="23" name="LegendLines" hidden="1">
            <a:extLst>
              <a:ext uri="{FF2B5EF4-FFF2-40B4-BE49-F238E27FC236}">
                <a16:creationId xmlns:a16="http://schemas.microsoft.com/office/drawing/2014/main" id="{C09CF1AE-18B5-4A05-968F-8E22AD4154C8}"/>
              </a:ext>
            </a:extLst>
          </p:cNvPr>
          <p:cNvGrpSpPr/>
          <p:nvPr/>
        </p:nvGrpSpPr>
        <p:grpSpPr>
          <a:xfrm>
            <a:off x="10263058" y="277887"/>
            <a:ext cx="1373003" cy="777012"/>
            <a:chOff x="7607284" y="279400"/>
            <a:chExt cx="1009193" cy="761545"/>
          </a:xfrm>
        </p:grpSpPr>
        <p:sp>
          <p:nvSpPr>
            <p:cNvPr id="25" name="LineLegend1">
              <a:extLst>
                <a:ext uri="{FF2B5EF4-FFF2-40B4-BE49-F238E27FC236}">
                  <a16:creationId xmlns:a16="http://schemas.microsoft.com/office/drawing/2014/main" id="{6E4E729C-CF27-469E-BC29-42E6DDE52CD5}"/>
                </a:ext>
              </a:extLst>
            </p:cNvPr>
            <p:cNvSpPr>
              <a:spLocks noChangeShapeType="1"/>
            </p:cNvSpPr>
            <p:nvPr/>
          </p:nvSpPr>
          <p:spPr bwMode="gray">
            <a:xfrm>
              <a:off x="7607284" y="387122"/>
              <a:ext cx="457200"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6" name="LineLegend2">
              <a:extLst>
                <a:ext uri="{FF2B5EF4-FFF2-40B4-BE49-F238E27FC236}">
                  <a16:creationId xmlns:a16="http://schemas.microsoft.com/office/drawing/2014/main" id="{605547A6-1672-4A2F-A185-7CED9DC77A64}"/>
                </a:ext>
              </a:extLst>
            </p:cNvPr>
            <p:cNvSpPr>
              <a:spLocks noChangeShapeType="1"/>
            </p:cNvSpPr>
            <p:nvPr/>
          </p:nvSpPr>
          <p:spPr bwMode="gray">
            <a:xfrm>
              <a:off x="7607284" y="653822"/>
              <a:ext cx="457200"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7" name="LineLegend3">
              <a:extLst>
                <a:ext uri="{FF2B5EF4-FFF2-40B4-BE49-F238E27FC236}">
                  <a16:creationId xmlns:a16="http://schemas.microsoft.com/office/drawing/2014/main" id="{CB74C4EA-2B84-4C6B-BDFD-3B91B1F4A423}"/>
                </a:ext>
              </a:extLst>
            </p:cNvPr>
            <p:cNvSpPr>
              <a:spLocks noChangeShapeType="1"/>
            </p:cNvSpPr>
            <p:nvPr/>
          </p:nvSpPr>
          <p:spPr bwMode="gray">
            <a:xfrm>
              <a:off x="7607284" y="933223"/>
              <a:ext cx="457200"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8" name="Legend1">
              <a:extLst>
                <a:ext uri="{FF2B5EF4-FFF2-40B4-BE49-F238E27FC236}">
                  <a16:creationId xmlns:a16="http://schemas.microsoft.com/office/drawing/2014/main" id="{4830EF76-F64C-47AA-8C70-B48DB7810355}"/>
                </a:ext>
              </a:extLst>
            </p:cNvPr>
            <p:cNvSpPr>
              <a:spLocks noChangeArrowheads="1"/>
            </p:cNvSpPr>
            <p:nvPr>
              <p:custDataLst>
                <p:tags r:id="rId29"/>
              </p:custDataLst>
            </p:nvPr>
          </p:nvSpPr>
          <p:spPr bwMode="gray">
            <a:xfrm>
              <a:off x="8169259" y="279400"/>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29" name="Legend2">
              <a:extLst>
                <a:ext uri="{FF2B5EF4-FFF2-40B4-BE49-F238E27FC236}">
                  <a16:creationId xmlns:a16="http://schemas.microsoft.com/office/drawing/2014/main" id="{1CC412BD-A418-4880-A312-67FEF6330524}"/>
                </a:ext>
              </a:extLst>
            </p:cNvPr>
            <p:cNvSpPr>
              <a:spLocks noChangeArrowheads="1"/>
            </p:cNvSpPr>
            <p:nvPr>
              <p:custDataLst>
                <p:tags r:id="rId30"/>
              </p:custDataLst>
            </p:nvPr>
          </p:nvSpPr>
          <p:spPr bwMode="gray">
            <a:xfrm>
              <a:off x="8169259" y="546100"/>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0" name="Legend3">
              <a:extLst>
                <a:ext uri="{FF2B5EF4-FFF2-40B4-BE49-F238E27FC236}">
                  <a16:creationId xmlns:a16="http://schemas.microsoft.com/office/drawing/2014/main" id="{2C424360-7EE9-43F1-B3CE-C9E680649FA6}"/>
                </a:ext>
              </a:extLst>
            </p:cNvPr>
            <p:cNvSpPr>
              <a:spLocks noChangeArrowheads="1"/>
            </p:cNvSpPr>
            <p:nvPr>
              <p:custDataLst>
                <p:tags r:id="rId31"/>
              </p:custDataLst>
            </p:nvPr>
          </p:nvSpPr>
          <p:spPr bwMode="gray">
            <a:xfrm>
              <a:off x="8169259" y="825501"/>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31" name="LegendBoxes" hidden="1">
            <a:extLst>
              <a:ext uri="{FF2B5EF4-FFF2-40B4-BE49-F238E27FC236}">
                <a16:creationId xmlns:a16="http://schemas.microsoft.com/office/drawing/2014/main" id="{3152D7CE-B5AF-48C9-8163-3B00CA962908}"/>
              </a:ext>
            </a:extLst>
          </p:cNvPr>
          <p:cNvGrpSpPr/>
          <p:nvPr/>
        </p:nvGrpSpPr>
        <p:grpSpPr>
          <a:xfrm>
            <a:off x="10682059" y="277992"/>
            <a:ext cx="954005" cy="1049129"/>
            <a:chOff x="5894005" y="919828"/>
            <a:chExt cx="701218" cy="1028245"/>
          </a:xfrm>
        </p:grpSpPr>
        <p:sp>
          <p:nvSpPr>
            <p:cNvPr id="32" name="RectangleLegend1">
              <a:extLst>
                <a:ext uri="{FF2B5EF4-FFF2-40B4-BE49-F238E27FC236}">
                  <a16:creationId xmlns:a16="http://schemas.microsoft.com/office/drawing/2014/main" id="{D6B30678-9151-43BF-9B4C-4DB0625A93C9}"/>
                </a:ext>
              </a:extLst>
            </p:cNvPr>
            <p:cNvSpPr>
              <a:spLocks noChangeArrowheads="1"/>
            </p:cNvSpPr>
            <p:nvPr/>
          </p:nvSpPr>
          <p:spPr bwMode="gray">
            <a:xfrm>
              <a:off x="5894005" y="947381"/>
              <a:ext cx="165100" cy="160338"/>
            </a:xfrm>
            <a:prstGeom prst="rect">
              <a:avLst/>
            </a:prstGeom>
            <a:solidFill>
              <a:schemeClr val="accent1"/>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3" name="RectangleLegend2">
              <a:extLst>
                <a:ext uri="{FF2B5EF4-FFF2-40B4-BE49-F238E27FC236}">
                  <a16:creationId xmlns:a16="http://schemas.microsoft.com/office/drawing/2014/main" id="{7DEFBDC2-6FBE-46D6-BB92-FF7131E772FF}"/>
                </a:ext>
              </a:extLst>
            </p:cNvPr>
            <p:cNvSpPr>
              <a:spLocks noChangeArrowheads="1"/>
            </p:cNvSpPr>
            <p:nvPr/>
          </p:nvSpPr>
          <p:spPr bwMode="gray">
            <a:xfrm>
              <a:off x="5894005" y="1217256"/>
              <a:ext cx="165100" cy="160338"/>
            </a:xfrm>
            <a:prstGeom prst="rect">
              <a:avLst/>
            </a:prstGeom>
            <a:solidFill>
              <a:schemeClr val="accent2"/>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4" name="RectangleLegend3">
              <a:extLst>
                <a:ext uri="{FF2B5EF4-FFF2-40B4-BE49-F238E27FC236}">
                  <a16:creationId xmlns:a16="http://schemas.microsoft.com/office/drawing/2014/main" id="{99CEF0ED-629B-4B1B-AA22-FF7E7102512F}"/>
                </a:ext>
              </a:extLst>
            </p:cNvPr>
            <p:cNvSpPr>
              <a:spLocks noChangeArrowheads="1"/>
            </p:cNvSpPr>
            <p:nvPr/>
          </p:nvSpPr>
          <p:spPr bwMode="gray">
            <a:xfrm>
              <a:off x="5894005" y="1488719"/>
              <a:ext cx="165100" cy="160338"/>
            </a:xfrm>
            <a:prstGeom prst="rect">
              <a:avLst/>
            </a:prstGeom>
            <a:solidFill>
              <a:schemeClr val="accent3"/>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5" name="RectangleLegend4">
              <a:extLst>
                <a:ext uri="{FF2B5EF4-FFF2-40B4-BE49-F238E27FC236}">
                  <a16:creationId xmlns:a16="http://schemas.microsoft.com/office/drawing/2014/main" id="{9FC9AE04-ECC5-49AA-83D9-A50F8C3B85D9}"/>
                </a:ext>
              </a:extLst>
            </p:cNvPr>
            <p:cNvSpPr>
              <a:spLocks noChangeArrowheads="1"/>
            </p:cNvSpPr>
            <p:nvPr/>
          </p:nvSpPr>
          <p:spPr bwMode="gray">
            <a:xfrm>
              <a:off x="5894005" y="1760182"/>
              <a:ext cx="165100" cy="160338"/>
            </a:xfrm>
            <a:prstGeom prst="rect">
              <a:avLst/>
            </a:prstGeom>
            <a:solidFill>
              <a:schemeClr val="accent4"/>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6" name="Legend1">
              <a:extLst>
                <a:ext uri="{FF2B5EF4-FFF2-40B4-BE49-F238E27FC236}">
                  <a16:creationId xmlns:a16="http://schemas.microsoft.com/office/drawing/2014/main" id="{20DB3DB5-FE61-4830-A95E-895FE612923E}"/>
                </a:ext>
              </a:extLst>
            </p:cNvPr>
            <p:cNvSpPr>
              <a:spLocks noChangeArrowheads="1"/>
            </p:cNvSpPr>
            <p:nvPr>
              <p:custDataLst>
                <p:tags r:id="rId25"/>
              </p:custDataLst>
            </p:nvPr>
          </p:nvSpPr>
          <p:spPr bwMode="gray">
            <a:xfrm>
              <a:off x="6148005" y="919828"/>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7" name="Legend2">
              <a:extLst>
                <a:ext uri="{FF2B5EF4-FFF2-40B4-BE49-F238E27FC236}">
                  <a16:creationId xmlns:a16="http://schemas.microsoft.com/office/drawing/2014/main" id="{6BA38D5C-4662-40A1-80D4-59218788CCA4}"/>
                </a:ext>
              </a:extLst>
            </p:cNvPr>
            <p:cNvSpPr>
              <a:spLocks noChangeArrowheads="1"/>
            </p:cNvSpPr>
            <p:nvPr>
              <p:custDataLst>
                <p:tags r:id="rId26"/>
              </p:custDataLst>
            </p:nvPr>
          </p:nvSpPr>
          <p:spPr bwMode="gray">
            <a:xfrm>
              <a:off x="6148005" y="1189703"/>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8" name="Legend3">
              <a:extLst>
                <a:ext uri="{FF2B5EF4-FFF2-40B4-BE49-F238E27FC236}">
                  <a16:creationId xmlns:a16="http://schemas.microsoft.com/office/drawing/2014/main" id="{F6E468B5-FD40-42DE-8D1C-9DF0E4E2D785}"/>
                </a:ext>
              </a:extLst>
            </p:cNvPr>
            <p:cNvSpPr>
              <a:spLocks noChangeArrowheads="1"/>
            </p:cNvSpPr>
            <p:nvPr>
              <p:custDataLst>
                <p:tags r:id="rId27"/>
              </p:custDataLst>
            </p:nvPr>
          </p:nvSpPr>
          <p:spPr bwMode="gray">
            <a:xfrm>
              <a:off x="6148005" y="1461166"/>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9" name="Legend4">
              <a:extLst>
                <a:ext uri="{FF2B5EF4-FFF2-40B4-BE49-F238E27FC236}">
                  <a16:creationId xmlns:a16="http://schemas.microsoft.com/office/drawing/2014/main" id="{30C1A9EE-7EA3-431C-B21C-77604769D975}"/>
                </a:ext>
              </a:extLst>
            </p:cNvPr>
            <p:cNvSpPr>
              <a:spLocks noChangeArrowheads="1"/>
            </p:cNvSpPr>
            <p:nvPr>
              <p:custDataLst>
                <p:tags r:id="rId28"/>
              </p:custDataLst>
            </p:nvPr>
          </p:nvSpPr>
          <p:spPr bwMode="gray">
            <a:xfrm>
              <a:off x="6148005" y="1732629"/>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40" name="LegendMoons" hidden="1">
            <a:extLst>
              <a:ext uri="{FF2B5EF4-FFF2-40B4-BE49-F238E27FC236}">
                <a16:creationId xmlns:a16="http://schemas.microsoft.com/office/drawing/2014/main" id="{7A8C3989-5146-471B-A276-90994769CB0C}"/>
              </a:ext>
            </a:extLst>
          </p:cNvPr>
          <p:cNvGrpSpPr/>
          <p:nvPr/>
        </p:nvGrpSpPr>
        <p:grpSpPr>
          <a:xfrm>
            <a:off x="10591346" y="277477"/>
            <a:ext cx="1044716" cy="1343754"/>
            <a:chOff x="5894005" y="2695123"/>
            <a:chExt cx="767893" cy="1317003"/>
          </a:xfrm>
        </p:grpSpPr>
        <p:grpSp>
          <p:nvGrpSpPr>
            <p:cNvPr id="41" name="MoonLegend1">
              <a:extLst>
                <a:ext uri="{FF2B5EF4-FFF2-40B4-BE49-F238E27FC236}">
                  <a16:creationId xmlns:a16="http://schemas.microsoft.com/office/drawing/2014/main" id="{DC55A7B2-C455-418F-BB9F-EE04A7C3CF1C}"/>
                </a:ext>
              </a:extLst>
            </p:cNvPr>
            <p:cNvGrpSpPr>
              <a:grpSpLocks noChangeAspect="1"/>
            </p:cNvGrpSpPr>
            <p:nvPr>
              <p:custDataLst>
                <p:tags r:id="rId5"/>
              </p:custDataLst>
            </p:nvPr>
          </p:nvGrpSpPr>
          <p:grpSpPr bwMode="gray">
            <a:xfrm>
              <a:off x="5894005" y="2695123"/>
              <a:ext cx="209550" cy="218282"/>
              <a:chOff x="4533" y="183"/>
              <a:chExt cx="144" cy="150"/>
            </a:xfrm>
          </p:grpSpPr>
          <p:sp>
            <p:nvSpPr>
              <p:cNvPr id="59" name="Oval 58">
                <a:extLst>
                  <a:ext uri="{FF2B5EF4-FFF2-40B4-BE49-F238E27FC236}">
                    <a16:creationId xmlns:a16="http://schemas.microsoft.com/office/drawing/2014/main" id="{B4C5AE24-2FE5-49E5-AB02-3B1349FBA028}"/>
                  </a:ext>
                </a:extLst>
              </p:cNvPr>
              <p:cNvSpPr>
                <a:spLocks noChangeAspect="1" noChangeArrowheads="1"/>
              </p:cNvSpPr>
              <p:nvPr>
                <p:custDataLst>
                  <p:tags r:id="rId23"/>
                </p:custDataLst>
              </p:nvPr>
            </p:nvSpPr>
            <p:spPr bwMode="gray">
              <a:xfrm>
                <a:off x="4533" y="189"/>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60" name="Arc 59">
                <a:extLst>
                  <a:ext uri="{FF2B5EF4-FFF2-40B4-BE49-F238E27FC236}">
                    <a16:creationId xmlns:a16="http://schemas.microsoft.com/office/drawing/2014/main" id="{C78E24F2-3D4E-4A63-910E-68BA8A37726B}"/>
                  </a:ext>
                </a:extLst>
              </p:cNvPr>
              <p:cNvSpPr>
                <a:spLocks noChangeAspect="1"/>
              </p:cNvSpPr>
              <p:nvPr>
                <p:custDataLst>
                  <p:tags r:id="rId24"/>
                </p:custDataLst>
              </p:nvPr>
            </p:nvSpPr>
            <p:spPr bwMode="gray">
              <a:xfrm>
                <a:off x="4533" y="183"/>
                <a:ext cx="144" cy="144"/>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2" name="MoonLegend2">
              <a:extLst>
                <a:ext uri="{FF2B5EF4-FFF2-40B4-BE49-F238E27FC236}">
                  <a16:creationId xmlns:a16="http://schemas.microsoft.com/office/drawing/2014/main" id="{4F057237-2383-47D5-920A-40B2E61A0585}"/>
                </a:ext>
              </a:extLst>
            </p:cNvPr>
            <p:cNvGrpSpPr>
              <a:grpSpLocks noChangeAspect="1"/>
            </p:cNvGrpSpPr>
            <p:nvPr>
              <p:custDataLst>
                <p:tags r:id="rId6"/>
              </p:custDataLst>
            </p:nvPr>
          </p:nvGrpSpPr>
          <p:grpSpPr bwMode="gray">
            <a:xfrm>
              <a:off x="5894005" y="2977103"/>
              <a:ext cx="209550" cy="209551"/>
              <a:chOff x="1694" y="2051"/>
              <a:chExt cx="160" cy="160"/>
            </a:xfrm>
          </p:grpSpPr>
          <p:sp>
            <p:nvSpPr>
              <p:cNvPr id="57" name="Oval 41">
                <a:extLst>
                  <a:ext uri="{FF2B5EF4-FFF2-40B4-BE49-F238E27FC236}">
                    <a16:creationId xmlns:a16="http://schemas.microsoft.com/office/drawing/2014/main" id="{99F17035-2F9A-40DE-BCE8-6B198BF68989}"/>
                  </a:ext>
                </a:extLst>
              </p:cNvPr>
              <p:cNvSpPr>
                <a:spLocks noChangeAspect="1" noChangeArrowheads="1"/>
              </p:cNvSpPr>
              <p:nvPr>
                <p:custDataLst>
                  <p:tags r:id="rId21"/>
                </p:custDataLst>
              </p:nvPr>
            </p:nvSpPr>
            <p:spPr bwMode="gray">
              <a:xfrm>
                <a:off x="1694" y="2051"/>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8" name="Arc 42">
                <a:extLst>
                  <a:ext uri="{FF2B5EF4-FFF2-40B4-BE49-F238E27FC236}">
                    <a16:creationId xmlns:a16="http://schemas.microsoft.com/office/drawing/2014/main" id="{3DA859E5-5A95-42F9-9AA2-9BEC934DE355}"/>
                  </a:ext>
                </a:extLst>
              </p:cNvPr>
              <p:cNvSpPr>
                <a:spLocks noChangeAspect="1"/>
              </p:cNvSpPr>
              <p:nvPr>
                <p:custDataLst>
                  <p:tags r:id="rId22"/>
                </p:custDataLst>
              </p:nvPr>
            </p:nvSpPr>
            <p:spPr bwMode="gray">
              <a:xfrm>
                <a:off x="1694" y="2051"/>
                <a:ext cx="160" cy="160"/>
              </a:xfrm>
              <a:prstGeom prst="arc">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3" name="MoonLegend4">
              <a:extLst>
                <a:ext uri="{FF2B5EF4-FFF2-40B4-BE49-F238E27FC236}">
                  <a16:creationId xmlns:a16="http://schemas.microsoft.com/office/drawing/2014/main" id="{8E59139F-647D-4BF1-8AC9-9403D5279252}"/>
                </a:ext>
              </a:extLst>
            </p:cNvPr>
            <p:cNvGrpSpPr>
              <a:grpSpLocks noChangeAspect="1"/>
            </p:cNvGrpSpPr>
            <p:nvPr>
              <p:custDataLst>
                <p:tags r:id="rId7"/>
              </p:custDataLst>
            </p:nvPr>
          </p:nvGrpSpPr>
          <p:grpSpPr bwMode="gray">
            <a:xfrm>
              <a:off x="5894005" y="3524395"/>
              <a:ext cx="209550" cy="209551"/>
              <a:chOff x="4495" y="1204"/>
              <a:chExt cx="160" cy="160"/>
            </a:xfrm>
          </p:grpSpPr>
          <p:sp>
            <p:nvSpPr>
              <p:cNvPr id="55" name="Oval 47">
                <a:extLst>
                  <a:ext uri="{FF2B5EF4-FFF2-40B4-BE49-F238E27FC236}">
                    <a16:creationId xmlns:a16="http://schemas.microsoft.com/office/drawing/2014/main" id="{0AF410E8-47A6-4D5E-893D-F5B90C7DD5D4}"/>
                  </a:ext>
                </a:extLst>
              </p:cNvPr>
              <p:cNvSpPr>
                <a:spLocks noChangeAspect="1" noChangeArrowheads="1"/>
              </p:cNvSpPr>
              <p:nvPr>
                <p:custDataLst>
                  <p:tags r:id="rId19"/>
                </p:custDataLst>
              </p:nvPr>
            </p:nvSpPr>
            <p:spPr bwMode="gray">
              <a:xfrm>
                <a:off x="4495" y="120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6" name="Arc 48">
                <a:extLst>
                  <a:ext uri="{FF2B5EF4-FFF2-40B4-BE49-F238E27FC236}">
                    <a16:creationId xmlns:a16="http://schemas.microsoft.com/office/drawing/2014/main" id="{D1CD27D6-1E7B-4B79-828D-9E47FB2873C4}"/>
                  </a:ext>
                </a:extLst>
              </p:cNvPr>
              <p:cNvSpPr>
                <a:spLocks noChangeAspect="1"/>
              </p:cNvSpPr>
              <p:nvPr>
                <p:custDataLst>
                  <p:tags r:id="rId20"/>
                </p:custDataLst>
              </p:nvPr>
            </p:nvSpPr>
            <p:spPr bwMode="gray">
              <a:xfrm>
                <a:off x="4495" y="1204"/>
                <a:ext cx="160" cy="160"/>
              </a:xfrm>
              <a:prstGeom prst="arc">
                <a:avLst>
                  <a:gd name="adj1" fmla="val 16200000"/>
                  <a:gd name="adj2" fmla="val 108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4" name="MoonLegend5">
              <a:extLst>
                <a:ext uri="{FF2B5EF4-FFF2-40B4-BE49-F238E27FC236}">
                  <a16:creationId xmlns:a16="http://schemas.microsoft.com/office/drawing/2014/main" id="{32CE8755-B82F-4765-B7D4-05F5E2BAF1D3}"/>
                </a:ext>
              </a:extLst>
            </p:cNvPr>
            <p:cNvGrpSpPr>
              <a:grpSpLocks noChangeAspect="1"/>
            </p:cNvGrpSpPr>
            <p:nvPr>
              <p:custDataLst>
                <p:tags r:id="rId8"/>
              </p:custDataLst>
            </p:nvPr>
          </p:nvGrpSpPr>
          <p:grpSpPr bwMode="gray">
            <a:xfrm>
              <a:off x="5894005" y="3799629"/>
              <a:ext cx="209550" cy="209551"/>
              <a:chOff x="4495" y="1447"/>
              <a:chExt cx="160" cy="160"/>
            </a:xfrm>
          </p:grpSpPr>
          <p:sp>
            <p:nvSpPr>
              <p:cNvPr id="53" name="Oval 50">
                <a:extLst>
                  <a:ext uri="{FF2B5EF4-FFF2-40B4-BE49-F238E27FC236}">
                    <a16:creationId xmlns:a16="http://schemas.microsoft.com/office/drawing/2014/main" id="{64E30B6B-3348-4938-9CFE-31C6F826919F}"/>
                  </a:ext>
                </a:extLst>
              </p:cNvPr>
              <p:cNvSpPr>
                <a:spLocks noChangeAspect="1" noChangeArrowheads="1"/>
              </p:cNvSpPr>
              <p:nvPr>
                <p:custDataLst>
                  <p:tags r:id="rId17"/>
                </p:custDataLst>
              </p:nvPr>
            </p:nvSpPr>
            <p:spPr bwMode="gray">
              <a:xfrm>
                <a:off x="4495" y="1447"/>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4" name="Oval 51">
                <a:extLst>
                  <a:ext uri="{FF2B5EF4-FFF2-40B4-BE49-F238E27FC236}">
                    <a16:creationId xmlns:a16="http://schemas.microsoft.com/office/drawing/2014/main" id="{1D5CBCB1-AA55-4416-8252-8CAFE4EAD045}"/>
                  </a:ext>
                </a:extLst>
              </p:cNvPr>
              <p:cNvSpPr>
                <a:spLocks noChangeAspect="1" noChangeArrowheads="1"/>
              </p:cNvSpPr>
              <p:nvPr>
                <p:custDataLst>
                  <p:tags r:id="rId18"/>
                </p:custDataLst>
              </p:nvPr>
            </p:nvSpPr>
            <p:spPr bwMode="gray">
              <a:xfrm>
                <a:off x="4495" y="1447"/>
                <a:ext cx="160" cy="160"/>
              </a:xfrm>
              <a:prstGeom prst="arc">
                <a:avLst>
                  <a:gd name="adj1" fmla="val 16200000"/>
                  <a:gd name="adj2" fmla="val 162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5" name="MoonLegend3">
              <a:extLst>
                <a:ext uri="{FF2B5EF4-FFF2-40B4-BE49-F238E27FC236}">
                  <a16:creationId xmlns:a16="http://schemas.microsoft.com/office/drawing/2014/main" id="{D35DAD38-AC87-4B86-BC5D-06B5CDD7FD7E}"/>
                </a:ext>
              </a:extLst>
            </p:cNvPr>
            <p:cNvGrpSpPr>
              <a:grpSpLocks noChangeAspect="1"/>
            </p:cNvGrpSpPr>
            <p:nvPr>
              <p:custDataLst>
                <p:tags r:id="rId9"/>
              </p:custDataLst>
            </p:nvPr>
          </p:nvGrpSpPr>
          <p:grpSpPr bwMode="gray">
            <a:xfrm>
              <a:off x="5894005" y="3251543"/>
              <a:ext cx="209550" cy="209551"/>
              <a:chOff x="4495" y="1205"/>
              <a:chExt cx="160" cy="160"/>
            </a:xfrm>
          </p:grpSpPr>
          <p:sp>
            <p:nvSpPr>
              <p:cNvPr id="51" name="Oval 47">
                <a:extLst>
                  <a:ext uri="{FF2B5EF4-FFF2-40B4-BE49-F238E27FC236}">
                    <a16:creationId xmlns:a16="http://schemas.microsoft.com/office/drawing/2014/main" id="{471F5580-2914-4B84-9ECF-147E164CD171}"/>
                  </a:ext>
                </a:extLst>
              </p:cNvPr>
              <p:cNvSpPr>
                <a:spLocks noChangeAspect="1" noChangeArrowheads="1"/>
              </p:cNvSpPr>
              <p:nvPr>
                <p:custDataLst>
                  <p:tags r:id="rId15"/>
                </p:custDataLst>
              </p:nvPr>
            </p:nvSpPr>
            <p:spPr bwMode="gray">
              <a:xfrm>
                <a:off x="4495" y="1205"/>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2" name="Arc 48">
                <a:extLst>
                  <a:ext uri="{FF2B5EF4-FFF2-40B4-BE49-F238E27FC236}">
                    <a16:creationId xmlns:a16="http://schemas.microsoft.com/office/drawing/2014/main" id="{943C9AA2-2D15-4342-B4C5-20E2CC6B306D}"/>
                  </a:ext>
                </a:extLst>
              </p:cNvPr>
              <p:cNvSpPr>
                <a:spLocks noChangeAspect="1"/>
              </p:cNvSpPr>
              <p:nvPr>
                <p:custDataLst>
                  <p:tags r:id="rId16"/>
                </p:custDataLst>
              </p:nvPr>
            </p:nvSpPr>
            <p:spPr bwMode="gray">
              <a:xfrm>
                <a:off x="4495" y="1205"/>
                <a:ext cx="160" cy="160"/>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sp>
          <p:nvSpPr>
            <p:cNvPr id="46" name="Legend1">
              <a:extLst>
                <a:ext uri="{FF2B5EF4-FFF2-40B4-BE49-F238E27FC236}">
                  <a16:creationId xmlns:a16="http://schemas.microsoft.com/office/drawing/2014/main" id="{6EA54B09-41B6-48BB-A955-90193D492328}"/>
                </a:ext>
              </a:extLst>
            </p:cNvPr>
            <p:cNvSpPr>
              <a:spLocks noChangeArrowheads="1"/>
            </p:cNvSpPr>
            <p:nvPr>
              <p:custDataLst>
                <p:tags r:id="rId10"/>
              </p:custDataLst>
            </p:nvPr>
          </p:nvSpPr>
          <p:spPr bwMode="gray">
            <a:xfrm>
              <a:off x="6214680" y="2696542"/>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7" name="Legend2">
              <a:extLst>
                <a:ext uri="{FF2B5EF4-FFF2-40B4-BE49-F238E27FC236}">
                  <a16:creationId xmlns:a16="http://schemas.microsoft.com/office/drawing/2014/main" id="{0AC1EE43-A017-4700-AF61-830731F30FE4}"/>
                </a:ext>
              </a:extLst>
            </p:cNvPr>
            <p:cNvSpPr>
              <a:spLocks noChangeArrowheads="1"/>
            </p:cNvSpPr>
            <p:nvPr>
              <p:custDataLst>
                <p:tags r:id="rId11"/>
              </p:custDataLst>
            </p:nvPr>
          </p:nvSpPr>
          <p:spPr bwMode="gray">
            <a:xfrm>
              <a:off x="6214680" y="2974156"/>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8" name="Legend3">
              <a:extLst>
                <a:ext uri="{FF2B5EF4-FFF2-40B4-BE49-F238E27FC236}">
                  <a16:creationId xmlns:a16="http://schemas.microsoft.com/office/drawing/2014/main" id="{2A6D11A2-9703-426A-86CA-4962B3EE0CCC}"/>
                </a:ext>
              </a:extLst>
            </p:cNvPr>
            <p:cNvSpPr>
              <a:spLocks noChangeArrowheads="1"/>
            </p:cNvSpPr>
            <p:nvPr>
              <p:custDataLst>
                <p:tags r:id="rId12"/>
              </p:custDataLst>
            </p:nvPr>
          </p:nvSpPr>
          <p:spPr bwMode="gray">
            <a:xfrm>
              <a:off x="6214680" y="3248596"/>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9" name="Legend4">
              <a:extLst>
                <a:ext uri="{FF2B5EF4-FFF2-40B4-BE49-F238E27FC236}">
                  <a16:creationId xmlns:a16="http://schemas.microsoft.com/office/drawing/2014/main" id="{3EA4E7B0-EFCC-4F9F-913E-143E08E90800}"/>
                </a:ext>
              </a:extLst>
            </p:cNvPr>
            <p:cNvSpPr>
              <a:spLocks noChangeArrowheads="1"/>
            </p:cNvSpPr>
            <p:nvPr>
              <p:custDataLst>
                <p:tags r:id="rId13"/>
              </p:custDataLst>
            </p:nvPr>
          </p:nvSpPr>
          <p:spPr bwMode="gray">
            <a:xfrm>
              <a:off x="6214680" y="3521448"/>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50" name="Legend5">
              <a:extLst>
                <a:ext uri="{FF2B5EF4-FFF2-40B4-BE49-F238E27FC236}">
                  <a16:creationId xmlns:a16="http://schemas.microsoft.com/office/drawing/2014/main" id="{20FC0E8B-0D7F-4303-9FE5-44FA02D35FD0}"/>
                </a:ext>
              </a:extLst>
            </p:cNvPr>
            <p:cNvSpPr>
              <a:spLocks noChangeArrowheads="1"/>
            </p:cNvSpPr>
            <p:nvPr>
              <p:custDataLst>
                <p:tags r:id="rId14"/>
              </p:custDataLst>
            </p:nvPr>
          </p:nvSpPr>
          <p:spPr bwMode="gray">
            <a:xfrm>
              <a:off x="6214680" y="3796682"/>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63" name="sticker" hidden="1">
            <a:extLst>
              <a:ext uri="{FF2B5EF4-FFF2-40B4-BE49-F238E27FC236}">
                <a16:creationId xmlns:a16="http://schemas.microsoft.com/office/drawing/2014/main" id="{025597A3-7585-4D09-8EDC-160D256F7168}"/>
              </a:ext>
            </a:extLst>
          </p:cNvPr>
          <p:cNvGrpSpPr/>
          <p:nvPr/>
        </p:nvGrpSpPr>
        <p:grpSpPr>
          <a:xfrm>
            <a:off x="8889371" y="2192"/>
            <a:ext cx="3011573" cy="153874"/>
            <a:chOff x="6478920" y="285750"/>
            <a:chExt cx="2258680" cy="153873"/>
          </a:xfrm>
        </p:grpSpPr>
        <p:sp>
          <p:nvSpPr>
            <p:cNvPr id="64" name="StickerRectangle">
              <a:extLst>
                <a:ext uri="{FF2B5EF4-FFF2-40B4-BE49-F238E27FC236}">
                  <a16:creationId xmlns:a16="http://schemas.microsoft.com/office/drawing/2014/main" id="{9DE3FA71-0B83-495C-9250-C7F0CEDD22A5}"/>
                </a:ext>
              </a:extLst>
            </p:cNvPr>
            <p:cNvSpPr>
              <a:spLocks noChangeArrowheads="1"/>
            </p:cNvSpPr>
            <p:nvPr/>
          </p:nvSpPr>
          <p:spPr bwMode="gray">
            <a:xfrm>
              <a:off x="6478920" y="285750"/>
              <a:ext cx="2258680" cy="153873"/>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marL="0" marR="0" lvl="0" indent="0" algn="r" defTabSz="895255" eaLnBrk="1" fontAlgn="auto" latinLnBrk="0" hangingPunct="1">
                <a:lnSpc>
                  <a:spcPct val="100000"/>
                </a:lnSpc>
                <a:spcBef>
                  <a:spcPts val="0"/>
                </a:spcBef>
                <a:spcAft>
                  <a:spcPts val="0"/>
                </a:spcAft>
                <a:buClr>
                  <a:srgbClr val="002960"/>
                </a:buClr>
                <a:buSzTx/>
                <a:buFontTx/>
                <a:buNone/>
                <a:tabLst/>
                <a:defRPr/>
              </a:pPr>
              <a:r>
                <a:rPr kumimoji="0" lang="en-US" sz="800" b="0" i="0" u="none" strike="noStrike" kern="0" cap="none" spc="0" normalizeH="0" baseline="0" noProof="0">
                  <a:ln>
                    <a:noFill/>
                  </a:ln>
                  <a:solidFill>
                    <a:srgbClr val="FF0000"/>
                  </a:solidFill>
                  <a:effectLst/>
                  <a:uLnTx/>
                  <a:uFillTx/>
                  <a:latin typeface="Arial"/>
                </a:rPr>
                <a:t>PRELIMINARY DRAFT </a:t>
              </a:r>
              <a:r>
                <a:rPr kumimoji="0" lang="en-US" sz="800" b="0" i="0" u="none" strike="noStrike" kern="0" cap="none" spc="0" normalizeH="0" baseline="0" noProof="0">
                  <a:ln>
                    <a:noFill/>
                  </a:ln>
                  <a:solidFill>
                    <a:srgbClr val="808080"/>
                  </a:solidFill>
                  <a:effectLst/>
                  <a:uLnTx/>
                  <a:uFillTx/>
                  <a:latin typeface="Arial"/>
                </a:rPr>
                <a:t>- PROPRIETARY AND CONFIDENTIAL</a:t>
              </a:r>
            </a:p>
          </p:txBody>
        </p:sp>
        <p:cxnSp>
          <p:nvCxnSpPr>
            <p:cNvPr id="65" name="AutoShape 31">
              <a:extLst>
                <a:ext uri="{FF2B5EF4-FFF2-40B4-BE49-F238E27FC236}">
                  <a16:creationId xmlns:a16="http://schemas.microsoft.com/office/drawing/2014/main" id="{F7DA9444-9651-4951-8191-645A566A14FD}"/>
                </a:ext>
              </a:extLst>
            </p:cNvPr>
            <p:cNvCxnSpPr>
              <a:cxnSpLocks noChangeShapeType="1"/>
              <a:stCxn id="64" idx="2"/>
              <a:endCxn id="64" idx="4"/>
            </p:cNvCxnSpPr>
            <p:nvPr/>
          </p:nvCxnSpPr>
          <p:spPr bwMode="gray">
            <a:xfrm>
              <a:off x="6478920" y="285750"/>
              <a:ext cx="0" cy="153873"/>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cxnSp>
          <p:nvCxnSpPr>
            <p:cNvPr id="66" name="AutoShape 32">
              <a:extLst>
                <a:ext uri="{FF2B5EF4-FFF2-40B4-BE49-F238E27FC236}">
                  <a16:creationId xmlns:a16="http://schemas.microsoft.com/office/drawing/2014/main" id="{752022F4-854D-460A-BF46-8564800FD14B}"/>
                </a:ext>
              </a:extLst>
            </p:cNvPr>
            <p:cNvCxnSpPr>
              <a:cxnSpLocks noChangeShapeType="1"/>
              <a:stCxn id="64" idx="4"/>
              <a:endCxn id="64" idx="6"/>
            </p:cNvCxnSpPr>
            <p:nvPr/>
          </p:nvCxnSpPr>
          <p:spPr bwMode="gray">
            <a:xfrm>
              <a:off x="6478920" y="439623"/>
              <a:ext cx="2258680"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1478699052"/>
      </p:ext>
    </p:extLst>
  </p:cSld>
  <p:clrMap bg1="lt1" tx1="dk1" bg2="lt2" tx2="dk2" accent1="accent1" accent2="accent2" accent3="accent3" accent4="accent4" accent5="accent5" accent6="accent6" hlink="hlink" folHlink="folHlink"/>
  <p:sldLayoutIdLst>
    <p:sldLayoutId id="2147483959" r:id="rId1"/>
  </p:sldLayoutIdLst>
  <p:hf sldNum="0" hdr="0" ftr="0" dt="0"/>
  <p:txStyles>
    <p:titleStyle>
      <a:lvl1pPr algn="l" defTabSz="895255" rtl="0" eaLnBrk="1" fontAlgn="base" hangingPunct="1">
        <a:spcBef>
          <a:spcPct val="0"/>
        </a:spcBef>
        <a:spcAft>
          <a:spcPct val="0"/>
        </a:spcAft>
        <a:tabLst>
          <a:tab pos="269847" algn="l"/>
        </a:tabLst>
        <a:defRPr sz="2041" b="1" baseline="0">
          <a:solidFill>
            <a:schemeClr val="tx2"/>
          </a:solidFill>
          <a:latin typeface="Segoe UI Semibold" panose="020B0702040204020203" pitchFamily="34" charset="0"/>
          <a:ea typeface="+mj-ea"/>
          <a:cs typeface="Segoe UI Semibold" panose="020B0702040204020203" pitchFamily="34" charset="0"/>
        </a:defRPr>
      </a:lvl1pPr>
      <a:lvl2pPr algn="l" defTabSz="895255" rtl="0" eaLnBrk="1" fontAlgn="base" hangingPunct="1">
        <a:spcBef>
          <a:spcPct val="0"/>
        </a:spcBef>
        <a:spcAft>
          <a:spcPct val="0"/>
        </a:spcAft>
        <a:defRPr sz="1900" b="1">
          <a:solidFill>
            <a:schemeClr val="tx2"/>
          </a:solidFill>
          <a:latin typeface="Arial" charset="0"/>
        </a:defRPr>
      </a:lvl2pPr>
      <a:lvl3pPr algn="l" defTabSz="895255" rtl="0" eaLnBrk="1" fontAlgn="base" hangingPunct="1">
        <a:spcBef>
          <a:spcPct val="0"/>
        </a:spcBef>
        <a:spcAft>
          <a:spcPct val="0"/>
        </a:spcAft>
        <a:defRPr sz="1900" b="1">
          <a:solidFill>
            <a:schemeClr val="tx2"/>
          </a:solidFill>
          <a:latin typeface="Arial" charset="0"/>
        </a:defRPr>
      </a:lvl3pPr>
      <a:lvl4pPr algn="l" defTabSz="895255" rtl="0" eaLnBrk="1" fontAlgn="base" hangingPunct="1">
        <a:spcBef>
          <a:spcPct val="0"/>
        </a:spcBef>
        <a:spcAft>
          <a:spcPct val="0"/>
        </a:spcAft>
        <a:defRPr sz="1900" b="1">
          <a:solidFill>
            <a:schemeClr val="tx2"/>
          </a:solidFill>
          <a:latin typeface="Arial" charset="0"/>
        </a:defRPr>
      </a:lvl4pPr>
      <a:lvl5pPr algn="l" defTabSz="895255" rtl="0" eaLnBrk="1" fontAlgn="base" hangingPunct="1">
        <a:spcBef>
          <a:spcPct val="0"/>
        </a:spcBef>
        <a:spcAft>
          <a:spcPct val="0"/>
        </a:spcAft>
        <a:defRPr sz="1900" b="1">
          <a:solidFill>
            <a:schemeClr val="tx2"/>
          </a:solidFill>
          <a:latin typeface="Arial" charset="0"/>
        </a:defRPr>
      </a:lvl5pPr>
      <a:lvl6pPr marL="457152" algn="l" defTabSz="895255" rtl="0" eaLnBrk="1" fontAlgn="base" hangingPunct="1">
        <a:spcBef>
          <a:spcPct val="0"/>
        </a:spcBef>
        <a:spcAft>
          <a:spcPct val="0"/>
        </a:spcAft>
        <a:defRPr sz="1900" b="1">
          <a:solidFill>
            <a:schemeClr val="tx2"/>
          </a:solidFill>
          <a:latin typeface="Arial" charset="0"/>
        </a:defRPr>
      </a:lvl6pPr>
      <a:lvl7pPr marL="914303" algn="l" defTabSz="895255" rtl="0" eaLnBrk="1" fontAlgn="base" hangingPunct="1">
        <a:spcBef>
          <a:spcPct val="0"/>
        </a:spcBef>
        <a:spcAft>
          <a:spcPct val="0"/>
        </a:spcAft>
        <a:defRPr sz="1900" b="1">
          <a:solidFill>
            <a:schemeClr val="tx2"/>
          </a:solidFill>
          <a:latin typeface="Arial" charset="0"/>
        </a:defRPr>
      </a:lvl7pPr>
      <a:lvl8pPr marL="1371455" algn="l" defTabSz="895255" rtl="0" eaLnBrk="1" fontAlgn="base" hangingPunct="1">
        <a:spcBef>
          <a:spcPct val="0"/>
        </a:spcBef>
        <a:spcAft>
          <a:spcPct val="0"/>
        </a:spcAft>
        <a:defRPr sz="1900" b="1">
          <a:solidFill>
            <a:schemeClr val="tx2"/>
          </a:solidFill>
          <a:latin typeface="Arial" charset="0"/>
        </a:defRPr>
      </a:lvl8pPr>
      <a:lvl9pPr marL="1828606" algn="l" defTabSz="895255" rtl="0" eaLnBrk="1" fontAlgn="base" hangingPunct="1">
        <a:spcBef>
          <a:spcPct val="0"/>
        </a:spcBef>
        <a:spcAft>
          <a:spcPct val="0"/>
        </a:spcAft>
        <a:defRPr sz="1900" b="1">
          <a:solidFill>
            <a:schemeClr val="tx2"/>
          </a:solidFill>
          <a:latin typeface="Arial" charset="0"/>
        </a:defRPr>
      </a:lvl9pPr>
    </p:titleStyle>
    <p:bodyStyle>
      <a:lvl1pPr marL="0" indent="0" algn="l" defTabSz="895255" rtl="0" eaLnBrk="1" fontAlgn="base" hangingPunct="1">
        <a:spcBef>
          <a:spcPct val="0"/>
        </a:spcBef>
        <a:spcAft>
          <a:spcPct val="0"/>
        </a:spcAft>
        <a:buClr>
          <a:schemeClr val="tx2"/>
        </a:buClr>
        <a:buSzPct val="100000"/>
        <a:defRPr sz="1428" baseline="0">
          <a:solidFill>
            <a:schemeClr val="tx1"/>
          </a:solidFill>
          <a:latin typeface="Segoe UI Semibold" panose="020B0702040204020203" pitchFamily="34" charset="0"/>
          <a:ea typeface="+mn-ea"/>
          <a:cs typeface="Segoe UI Semibold" panose="020B0702040204020203" pitchFamily="34" charset="0"/>
        </a:defRPr>
      </a:lvl1pPr>
      <a:lvl2pPr marL="193655" indent="-192067" algn="l" defTabSz="895255" rtl="0" eaLnBrk="1" fontAlgn="base" hangingPunct="1">
        <a:spcBef>
          <a:spcPct val="0"/>
        </a:spcBef>
        <a:spcAft>
          <a:spcPct val="0"/>
        </a:spcAft>
        <a:buClr>
          <a:schemeClr val="tx2"/>
        </a:buClr>
        <a:buSzPct val="125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2pPr>
      <a:lvl3pPr marL="457152" indent="-261910" algn="l" defTabSz="895255" rtl="0" eaLnBrk="1" fontAlgn="base" hangingPunct="1">
        <a:spcBef>
          <a:spcPct val="0"/>
        </a:spcBef>
        <a:spcAft>
          <a:spcPct val="0"/>
        </a:spcAft>
        <a:buClr>
          <a:schemeClr val="tx2"/>
        </a:buClr>
        <a:buSzPct val="120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3pPr>
      <a:lvl4pPr marL="614298" indent="-155559" algn="l" defTabSz="895255" rtl="0" eaLnBrk="1" fontAlgn="base" hangingPunct="1">
        <a:spcBef>
          <a:spcPct val="0"/>
        </a:spcBef>
        <a:spcAft>
          <a:spcPct val="0"/>
        </a:spcAft>
        <a:buClr>
          <a:schemeClr val="tx2"/>
        </a:buClr>
        <a:buSzPct val="120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4pPr>
      <a:lvl5pPr marL="749729" indent="-130162" algn="l" defTabSz="895255" rtl="0" eaLnBrk="1" fontAlgn="base" hangingPunct="1">
        <a:spcBef>
          <a:spcPct val="0"/>
        </a:spcBef>
        <a:spcAft>
          <a:spcPct val="0"/>
        </a:spcAft>
        <a:buClr>
          <a:schemeClr val="tx2"/>
        </a:buClr>
        <a:buSzPct val="89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5pPr>
      <a:lvl6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14303" rtl="0" eaLnBrk="1" latinLnBrk="0" hangingPunct="1">
        <a:defRPr sz="1800" kern="1200">
          <a:solidFill>
            <a:schemeClr val="tx1"/>
          </a:solidFill>
          <a:latin typeface="+mn-lt"/>
          <a:ea typeface="+mn-ea"/>
          <a:cs typeface="+mn-cs"/>
        </a:defRPr>
      </a:lvl1pPr>
      <a:lvl2pPr marL="457152"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5" algn="l" defTabSz="914303" rtl="0" eaLnBrk="1" latinLnBrk="0" hangingPunct="1">
        <a:defRPr sz="1800" kern="1200">
          <a:solidFill>
            <a:schemeClr val="tx1"/>
          </a:solidFill>
          <a:latin typeface="+mn-lt"/>
          <a:ea typeface="+mn-ea"/>
          <a:cs typeface="+mn-cs"/>
        </a:defRPr>
      </a:lvl4pPr>
      <a:lvl5pPr marL="1828606" algn="l" defTabSz="914303" rtl="0" eaLnBrk="1" latinLnBrk="0" hangingPunct="1">
        <a:defRPr sz="1800" kern="1200">
          <a:solidFill>
            <a:schemeClr val="tx1"/>
          </a:solidFill>
          <a:latin typeface="+mn-lt"/>
          <a:ea typeface="+mn-ea"/>
          <a:cs typeface="+mn-cs"/>
        </a:defRPr>
      </a:lvl5pPr>
      <a:lvl6pPr marL="2285758" algn="l" defTabSz="914303" rtl="0" eaLnBrk="1" latinLnBrk="0" hangingPunct="1">
        <a:defRPr sz="1800" kern="1200">
          <a:solidFill>
            <a:schemeClr val="tx1"/>
          </a:solidFill>
          <a:latin typeface="+mn-lt"/>
          <a:ea typeface="+mn-ea"/>
          <a:cs typeface="+mn-cs"/>
        </a:defRPr>
      </a:lvl6pPr>
      <a:lvl7pPr marL="2742909" algn="l" defTabSz="914303" rtl="0" eaLnBrk="1" latinLnBrk="0" hangingPunct="1">
        <a:defRPr sz="1800" kern="1200">
          <a:solidFill>
            <a:schemeClr val="tx1"/>
          </a:solidFill>
          <a:latin typeface="+mn-lt"/>
          <a:ea typeface="+mn-ea"/>
          <a:cs typeface="+mn-cs"/>
        </a:defRPr>
      </a:lvl7pPr>
      <a:lvl8pPr marL="3200061" algn="l" defTabSz="914303" rtl="0" eaLnBrk="1" latinLnBrk="0" hangingPunct="1">
        <a:defRPr sz="1800" kern="1200">
          <a:solidFill>
            <a:schemeClr val="tx1"/>
          </a:solidFill>
          <a:latin typeface="+mn-lt"/>
          <a:ea typeface="+mn-ea"/>
          <a:cs typeface="+mn-cs"/>
        </a:defRPr>
      </a:lvl8pPr>
      <a:lvl9pPr marL="3657212" algn="l" defTabSz="91430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C6E698-9DA9-4100-924C-B7DA5FAD9825}"/>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98E278-6E53-45E6-A8D1-8227538C9A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9812F18-AE8A-4A26-8F2B-586FCD374B16}"/>
              </a:ext>
            </a:extLst>
          </p:cNvPr>
          <p:cNvSpPr>
            <a:spLocks noGrp="1"/>
          </p:cNvSpPr>
          <p:nvPr>
            <p:ph type="ftr" sz="quarter" idx="3"/>
          </p:nvPr>
        </p:nvSpPr>
        <p:spPr>
          <a:xfrm>
            <a:off x="838200" y="6356351"/>
            <a:ext cx="4114800" cy="365125"/>
          </a:xfrm>
          <a:prstGeom prst="rect">
            <a:avLst/>
          </a:prstGeom>
        </p:spPr>
        <p:txBody>
          <a:bodyPr vert="horz" lIns="91440" tIns="45720" rIns="91440" bIns="45720" rtlCol="0" anchor="ctr"/>
          <a:lstStyle>
            <a:lvl1pPr algn="l">
              <a:defRPr sz="900">
                <a:solidFill>
                  <a:schemeClr val="bg1">
                    <a:lumMod val="65000"/>
                  </a:schemeClr>
                </a:solidFill>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06A9C5BF-5F43-48E4-83B6-0D8F9A3FE8D5}"/>
              </a:ext>
            </a:extLst>
          </p:cNvPr>
          <p:cNvSpPr>
            <a:spLocks noGrp="1"/>
          </p:cNvSpPr>
          <p:nvPr>
            <p:ph type="sldNum" sz="quarter" idx="4"/>
          </p:nvPr>
        </p:nvSpPr>
        <p:spPr>
          <a:xfrm>
            <a:off x="8610600" y="6356352"/>
            <a:ext cx="2028008" cy="365125"/>
          </a:xfrm>
          <a:prstGeom prst="rect">
            <a:avLst/>
          </a:prstGeom>
        </p:spPr>
        <p:txBody>
          <a:bodyPr vert="horz" lIns="91440" tIns="45720" rIns="91440" bIns="45720" rtlCol="0" anchor="ctr"/>
          <a:lstStyle>
            <a:lvl1pPr algn="r">
              <a:defRPr sz="900">
                <a:solidFill>
                  <a:schemeClr val="bg1">
                    <a:lumMod val="65000"/>
                  </a:schemeClr>
                </a:solidFill>
                <a:latin typeface="Segoe UI Semibold" panose="020B0702040204020203" pitchFamily="34" charset="0"/>
                <a:cs typeface="Segoe UI Semibold" panose="020B0702040204020203" pitchFamily="34" charset="0"/>
              </a:defRPr>
            </a:lvl1pPr>
          </a:lstStyle>
          <a:p>
            <a:fld id="{9977BF01-4556-4368-9382-2CFF5D8DAF69}" type="slidenum">
              <a:rPr lang="en-US" smtClean="0"/>
              <a:pPr/>
              <a:t>‹#›</a:t>
            </a:fld>
            <a:endParaRPr lang="en-US"/>
          </a:p>
        </p:txBody>
      </p:sp>
      <p:pic>
        <p:nvPicPr>
          <p:cNvPr id="8" name="Picture 7">
            <a:extLst>
              <a:ext uri="{FF2B5EF4-FFF2-40B4-BE49-F238E27FC236}">
                <a16:creationId xmlns:a16="http://schemas.microsoft.com/office/drawing/2014/main" id="{89AE6CB7-C307-4D25-8AC6-46FC3C0A0595}"/>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638610" y="5897880"/>
            <a:ext cx="1430383" cy="960120"/>
          </a:xfrm>
          <a:prstGeom prst="rect">
            <a:avLst/>
          </a:prstGeom>
        </p:spPr>
      </p:pic>
    </p:spTree>
    <p:extLst>
      <p:ext uri="{BB962C8B-B14F-4D97-AF65-F5344CB8AC3E}">
        <p14:creationId xmlns:p14="http://schemas.microsoft.com/office/powerpoint/2010/main" val="3573529991"/>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9" r:id="rId10"/>
    <p:sldLayoutId id="2147483950" r:id="rId11"/>
    <p:sldLayoutId id="2147483951" r:id="rId12"/>
    <p:sldLayoutId id="2147483952" r:id="rId13"/>
    <p:sldLayoutId id="2147483953" r:id="rId14"/>
    <p:sldLayoutId id="2147483954" r:id="rId15"/>
    <p:sldLayoutId id="2147483955" r:id="rId16"/>
  </p:sldLayoutIdLst>
  <p:txStyles>
    <p:titleStyle>
      <a:lvl1pPr algn="l" defTabSz="914377" rtl="0" eaLnBrk="1" latinLnBrk="0" hangingPunct="1">
        <a:lnSpc>
          <a:spcPct val="90000"/>
        </a:lnSpc>
        <a:spcBef>
          <a:spcPct val="0"/>
        </a:spcBef>
        <a:buNone/>
        <a:defRPr sz="44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2800" kern="1200">
          <a:solidFill>
            <a:schemeClr val="tx1"/>
          </a:solidFill>
          <a:latin typeface="Segoe UI Semibold" panose="020B0702040204020203" pitchFamily="34" charset="0"/>
          <a:ea typeface="+mn-ea"/>
          <a:cs typeface="Segoe UI Semibold" panose="020B0702040204020203" pitchFamily="34" charset="0"/>
        </a:defRPr>
      </a:lvl1pPr>
      <a:lvl2pPr marL="457189" indent="0" algn="l" defTabSz="914377" rtl="0" eaLnBrk="1" latinLnBrk="0" hangingPunct="1">
        <a:lnSpc>
          <a:spcPct val="90000"/>
        </a:lnSpc>
        <a:spcBef>
          <a:spcPts val="500"/>
        </a:spcBef>
        <a:buFont typeface="Arial" panose="020B0604020202020204" pitchFamily="34" charset="0"/>
        <a:buNone/>
        <a:defRPr sz="2400" kern="1200">
          <a:solidFill>
            <a:schemeClr val="tx1"/>
          </a:solidFill>
          <a:latin typeface="Segoe UI Semibold" panose="020B0702040204020203" pitchFamily="34" charset="0"/>
          <a:ea typeface="+mn-ea"/>
          <a:cs typeface="Segoe UI Semibold" panose="020B0702040204020203" pitchFamily="34" charset="0"/>
        </a:defRPr>
      </a:lvl2pPr>
      <a:lvl3pPr marL="914377" indent="0" algn="l" defTabSz="914377" rtl="0" eaLnBrk="1" latinLnBrk="0" hangingPunct="1">
        <a:lnSpc>
          <a:spcPct val="90000"/>
        </a:lnSpc>
        <a:spcBef>
          <a:spcPts val="500"/>
        </a:spcBef>
        <a:buFont typeface="Arial" panose="020B0604020202020204" pitchFamily="34" charset="0"/>
        <a:buNone/>
        <a:defRPr sz="2000" kern="1200">
          <a:solidFill>
            <a:schemeClr val="tx1"/>
          </a:solidFill>
          <a:latin typeface="Segoe UI Semibold" panose="020B0702040204020203" pitchFamily="34" charset="0"/>
          <a:ea typeface="+mn-ea"/>
          <a:cs typeface="Segoe UI Semibold" panose="020B0702040204020203" pitchFamily="34" charset="0"/>
        </a:defRPr>
      </a:lvl3pPr>
      <a:lvl4pPr marL="1371566" indent="0" algn="l" defTabSz="914377" rtl="0" eaLnBrk="1" latinLnBrk="0" hangingPunct="1">
        <a:lnSpc>
          <a:spcPct val="90000"/>
        </a:lnSpc>
        <a:spcBef>
          <a:spcPts val="500"/>
        </a:spcBef>
        <a:buFont typeface="Arial" panose="020B0604020202020204" pitchFamily="34" charset="0"/>
        <a:buNone/>
        <a:defRPr sz="1800" kern="1200">
          <a:solidFill>
            <a:schemeClr val="tx1"/>
          </a:solidFill>
          <a:latin typeface="Segoe UI Semibold" panose="020B0702040204020203" pitchFamily="34" charset="0"/>
          <a:ea typeface="+mn-ea"/>
          <a:cs typeface="Segoe UI Semibold" panose="020B0702040204020203" pitchFamily="34" charset="0"/>
        </a:defRPr>
      </a:lvl4pPr>
      <a:lvl5pPr marL="1828754" indent="0" algn="l" defTabSz="914377" rtl="0" eaLnBrk="1" latinLnBrk="0" hangingPunct="1">
        <a:lnSpc>
          <a:spcPct val="90000"/>
        </a:lnSpc>
        <a:spcBef>
          <a:spcPts val="500"/>
        </a:spcBef>
        <a:buFont typeface="Arial" panose="020B0604020202020204" pitchFamily="34" charset="0"/>
        <a:buNone/>
        <a:defRPr sz="1800" kern="1200">
          <a:solidFill>
            <a:schemeClr val="tx1"/>
          </a:solidFill>
          <a:latin typeface="Segoe UI Semibold" panose="020B0702040204020203" pitchFamily="34" charset="0"/>
          <a:ea typeface="+mn-ea"/>
          <a:cs typeface="Segoe UI Semibold" panose="020B0702040204020203"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hyperlink" Target="https://www.census.gov/naics/" TargetMode="External"/><Relationship Id="rId3" Type="http://schemas.openxmlformats.org/officeDocument/2006/relationships/hyperlink" Target="https://www.njportal.com/DOR/BusinessNameSearch/Search/BusinessName" TargetMode="External"/><Relationship Id="rId7" Type="http://schemas.openxmlformats.org/officeDocument/2006/relationships/hyperlink" Target="https://www.njeda.com/wp-content/uploads/2021/09/Certificate-of-Incorporation-Not-for-Profit_Redacted.pdf" TargetMode="External"/><Relationship Id="rId2" Type="http://schemas.openxmlformats.org/officeDocument/2006/relationships/image" Target="../media/image35.png"/><Relationship Id="rId1" Type="http://schemas.openxmlformats.org/officeDocument/2006/relationships/slideLayout" Target="../slideLayouts/slideLayout3.xml"/><Relationship Id="rId6" Type="http://schemas.openxmlformats.org/officeDocument/2006/relationships/hyperlink" Target="https://www.njeda.com/wp-content/uploads/2021/09/Certificate-of-Incorporation-Corporation_Redacted.pdf" TargetMode="External"/><Relationship Id="rId5" Type="http://schemas.openxmlformats.org/officeDocument/2006/relationships/hyperlink" Target="https://www.njeda.com/wp-content/uploads/2021/09/Certificate-of-Formation-LLC_Redacted.pdf" TargetMode="External"/><Relationship Id="rId4" Type="http://schemas.openxmlformats.org/officeDocument/2006/relationships/hyperlink" Target="https://www.njeda.com/wp-content/uploads/2021/09/Certificate-of-Trade-Name-Sole-Prop_Redacted.pdf" TargetMode="External"/><Relationship Id="rId9" Type="http://schemas.openxmlformats.org/officeDocument/2006/relationships/hyperlink" Target="https://www.njeda.gov/wp-content/uploads/2024/12/Securing-Your-Tax-Clearance-Certificate-Directions-Client-12_2024-Update.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hyperlink" Target="https://www.njeda.com/bondfinancing/cv19l-religious-activity-questionnaire-final/" TargetMode="External"/><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www.njeda.gov/wp-content/uploads/2023/06/NJEDA-Legal-Questionnaire-April-2023-2.pdf" TargetMode="External"/><Relationship Id="rId2" Type="http://schemas.openxmlformats.org/officeDocument/2006/relationships/image" Target="../media/image54.png"/><Relationship Id="rId1" Type="http://schemas.openxmlformats.org/officeDocument/2006/relationships/slideLayout" Target="../slideLayouts/slideLayout3.xml"/><Relationship Id="rId5" Type="http://schemas.openxmlformats.org/officeDocument/2006/relationships/hyperlink" Target="https://www.njeda.com/wp-content/uploads/2022/10/Application-Confirmations-General.pdf" TargetMode="External"/><Relationship Id="rId4" Type="http://schemas.openxmlformats.org/officeDocument/2006/relationships/hyperlink" Target="https://www.njeda.gov/wp-content/uploads/2021/02/Russia-Belarus-Form.pdf"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xml"/><Relationship Id="rId4" Type="http://schemas.openxmlformats.org/officeDocument/2006/relationships/image" Target="../media/image58.png"/></Relationships>
</file>

<file path=ppt/slides/_rels/slide25.xml.rels><?xml version="1.0" encoding="UTF-8" standalone="yes"?>
<Relationships xmlns="http://schemas.openxmlformats.org/package/2006/relationships"><Relationship Id="rId3" Type="http://schemas.openxmlformats.org/officeDocument/2006/relationships/hyperlink" Target="here:&#160;https://sanctionssearch.ofac.treas.gov/." TargetMode="External"/><Relationship Id="rId7" Type="http://schemas.openxmlformats.org/officeDocument/2006/relationships/image" Target="../media/image60.png"/><Relationship Id="rId2" Type="http://schemas.openxmlformats.org/officeDocument/2006/relationships/hyperlink" Target="https://pub.njleg.state.nj.us/Bills/2022/PL22/3_.PDF" TargetMode="External"/><Relationship Id="rId1" Type="http://schemas.openxmlformats.org/officeDocument/2006/relationships/slideLayout" Target="../slideLayouts/slideLayout3.xml"/><Relationship Id="rId6" Type="http://schemas.openxmlformats.org/officeDocument/2006/relationships/image" Target="../media/image550.png"/><Relationship Id="rId5" Type="http://schemas.openxmlformats.org/officeDocument/2006/relationships/customXml" Target="../ink/ink1.xml"/><Relationship Id="rId4" Type="http://schemas.openxmlformats.org/officeDocument/2006/relationships/image" Target="../media/image59.png"/></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hyperlink" Target="https://www.njeda.gov/takecharge/" TargetMode="External"/><Relationship Id="rId7" Type="http://schemas.openxmlformats.org/officeDocument/2006/relationships/image" Target="../media/image71.png"/><Relationship Id="rId2" Type="http://schemas.openxmlformats.org/officeDocument/2006/relationships/image" Target="../media/image67.png"/><Relationship Id="rId1" Type="http://schemas.openxmlformats.org/officeDocument/2006/relationships/slideLayout" Target="../slideLayouts/slideLayout49.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A0F3BD6-F420-4130-9B46-E3A3681B4C0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47" r="5257"/>
          <a:stretch/>
        </p:blipFill>
        <p:spPr bwMode="auto">
          <a:xfrm>
            <a:off x="7164370" y="833919"/>
            <a:ext cx="3689535" cy="5190162"/>
          </a:xfrm>
          <a:prstGeom prst="rect">
            <a:avLst/>
          </a:prstGeom>
          <a:noFill/>
          <a:extLst>
            <a:ext uri="{909E8E84-426E-40DD-AFC4-6F175D3DCCD1}">
              <a14:hiddenFill xmlns:a14="http://schemas.microsoft.com/office/drawing/2010/main">
                <a:solidFill>
                  <a:srgbClr val="FFFFFF"/>
                </a:solidFill>
              </a14:hiddenFill>
            </a:ext>
          </a:extLst>
        </p:spPr>
      </p:pic>
      <p:sp>
        <p:nvSpPr>
          <p:cNvPr id="2" name="Isosceles Triangle 1">
            <a:extLst>
              <a:ext uri="{FF2B5EF4-FFF2-40B4-BE49-F238E27FC236}">
                <a16:creationId xmlns:a16="http://schemas.microsoft.com/office/drawing/2014/main" id="{CC9E88FA-2CF6-C83A-FF7C-D58B94EC8BCD}"/>
              </a:ext>
            </a:extLst>
          </p:cNvPr>
          <p:cNvSpPr/>
          <p:nvPr/>
        </p:nvSpPr>
        <p:spPr>
          <a:xfrm rot="598845">
            <a:off x="5982686" y="3368"/>
            <a:ext cx="6305480" cy="756994"/>
          </a:xfrm>
          <a:prstGeom prst="triangle">
            <a:avLst>
              <a:gd name="adj" fmla="val 71990"/>
            </a:avLst>
          </a:prstGeom>
          <a:solidFill>
            <a:srgbClr val="84BD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12" name="Picture 11" descr="Logo&#10;&#10;Description automatically generated">
            <a:extLst>
              <a:ext uri="{FF2B5EF4-FFF2-40B4-BE49-F238E27FC236}">
                <a16:creationId xmlns:a16="http://schemas.microsoft.com/office/drawing/2014/main" id="{5B529CD7-FD95-44AF-B216-B2A5322EB7D9}"/>
              </a:ext>
            </a:extLst>
          </p:cNvPr>
          <p:cNvPicPr>
            <a:picLocks noChangeAspect="1"/>
          </p:cNvPicPr>
          <p:nvPr/>
        </p:nvPicPr>
        <p:blipFill rotWithShape="1">
          <a:blip r:embed="rId3">
            <a:extLst>
              <a:ext uri="{28A0092B-C50C-407E-A947-70E740481C1C}">
                <a14:useLocalDpi xmlns:a14="http://schemas.microsoft.com/office/drawing/2010/main" val="0"/>
              </a:ext>
            </a:extLst>
          </a:blip>
          <a:srcRect t="21104" b="24195"/>
          <a:stretch/>
        </p:blipFill>
        <p:spPr>
          <a:xfrm>
            <a:off x="919245" y="709910"/>
            <a:ext cx="3032619" cy="1105904"/>
          </a:xfrm>
          <a:prstGeom prst="rect">
            <a:avLst/>
          </a:prstGeom>
        </p:spPr>
      </p:pic>
      <p:sp>
        <p:nvSpPr>
          <p:cNvPr id="3" name="Title 1">
            <a:extLst>
              <a:ext uri="{FF2B5EF4-FFF2-40B4-BE49-F238E27FC236}">
                <a16:creationId xmlns:a16="http://schemas.microsoft.com/office/drawing/2014/main" id="{EAEC72A9-883F-4800-824A-70F5C325BF87}"/>
              </a:ext>
            </a:extLst>
          </p:cNvPr>
          <p:cNvSpPr>
            <a:spLocks noGrp="1"/>
          </p:cNvSpPr>
          <p:nvPr/>
        </p:nvSpPr>
        <p:spPr bwMode="gray">
          <a:xfrm>
            <a:off x="1083427" y="2355852"/>
            <a:ext cx="5600239" cy="3415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defPPr>
              <a:defRPr lang="en-US"/>
            </a:defPPr>
            <a:lvl1pPr marL="0" algn="l" defTabSz="895255" rtl="0" eaLnBrk="1" fontAlgn="base" latinLnBrk="0" hangingPunct="1">
              <a:spcBef>
                <a:spcPct val="0"/>
              </a:spcBef>
              <a:spcAft>
                <a:spcPct val="0"/>
              </a:spcAft>
              <a:tabLst>
                <a:tab pos="269847" algn="l"/>
              </a:tabLst>
              <a:defRPr sz="6000" b="1" kern="1200" baseline="0">
                <a:solidFill>
                  <a:schemeClr val="accent4"/>
                </a:solidFill>
                <a:latin typeface="Calibri" panose="020F0502020204030204" pitchFamily="34" charset="0"/>
                <a:ea typeface="+mj-ea"/>
                <a:cs typeface="Calibri" panose="020F0502020204030204" pitchFamily="34" charset="0"/>
              </a:defRPr>
            </a:lvl1pPr>
            <a:lvl2pPr marL="457171" algn="l" defTabSz="895255" rtl="0" eaLnBrk="1" fontAlgn="base" latinLnBrk="0" hangingPunct="1">
              <a:spcBef>
                <a:spcPct val="0"/>
              </a:spcBef>
              <a:spcAft>
                <a:spcPct val="0"/>
              </a:spcAft>
              <a:defRPr sz="1900" b="1" kern="1200">
                <a:solidFill>
                  <a:schemeClr val="tx2"/>
                </a:solidFill>
                <a:latin typeface="Arial" charset="0"/>
                <a:ea typeface="+mn-ea"/>
                <a:cs typeface="+mn-cs"/>
              </a:defRPr>
            </a:lvl2pPr>
            <a:lvl3pPr marL="914341" algn="l" defTabSz="895255" rtl="0" eaLnBrk="1" fontAlgn="base" latinLnBrk="0" hangingPunct="1">
              <a:spcBef>
                <a:spcPct val="0"/>
              </a:spcBef>
              <a:spcAft>
                <a:spcPct val="0"/>
              </a:spcAft>
              <a:defRPr sz="1900" b="1" kern="1200">
                <a:solidFill>
                  <a:schemeClr val="tx2"/>
                </a:solidFill>
                <a:latin typeface="Arial" charset="0"/>
                <a:ea typeface="+mn-ea"/>
                <a:cs typeface="+mn-cs"/>
              </a:defRPr>
            </a:lvl3pPr>
            <a:lvl4pPr marL="1371512" algn="l" defTabSz="895255" rtl="0" eaLnBrk="1" fontAlgn="base" latinLnBrk="0" hangingPunct="1">
              <a:spcBef>
                <a:spcPct val="0"/>
              </a:spcBef>
              <a:spcAft>
                <a:spcPct val="0"/>
              </a:spcAft>
              <a:defRPr sz="1900" b="1" kern="1200">
                <a:solidFill>
                  <a:schemeClr val="tx2"/>
                </a:solidFill>
                <a:latin typeface="Arial" charset="0"/>
                <a:ea typeface="+mn-ea"/>
                <a:cs typeface="+mn-cs"/>
              </a:defRPr>
            </a:lvl4pPr>
            <a:lvl5pPr marL="1828683" algn="l" defTabSz="895255" rtl="0" eaLnBrk="1" fontAlgn="base" latinLnBrk="0" hangingPunct="1">
              <a:spcBef>
                <a:spcPct val="0"/>
              </a:spcBef>
              <a:spcAft>
                <a:spcPct val="0"/>
              </a:spcAft>
              <a:defRPr sz="1900" b="1" kern="1200">
                <a:solidFill>
                  <a:schemeClr val="tx2"/>
                </a:solidFill>
                <a:latin typeface="Arial" charset="0"/>
                <a:ea typeface="+mn-ea"/>
                <a:cs typeface="+mn-cs"/>
              </a:defRPr>
            </a:lvl5pPr>
            <a:lvl6pPr marL="457152" algn="l" defTabSz="895255" rtl="0" eaLnBrk="1" fontAlgn="base" latinLnBrk="0" hangingPunct="1">
              <a:spcBef>
                <a:spcPct val="0"/>
              </a:spcBef>
              <a:spcAft>
                <a:spcPct val="0"/>
              </a:spcAft>
              <a:defRPr sz="1900" b="1" kern="1200">
                <a:solidFill>
                  <a:schemeClr val="tx2"/>
                </a:solidFill>
                <a:latin typeface="Arial" charset="0"/>
                <a:ea typeface="+mn-ea"/>
                <a:cs typeface="+mn-cs"/>
              </a:defRPr>
            </a:lvl6pPr>
            <a:lvl7pPr marL="914303" algn="l" defTabSz="895255" rtl="0" eaLnBrk="1" fontAlgn="base" latinLnBrk="0" hangingPunct="1">
              <a:spcBef>
                <a:spcPct val="0"/>
              </a:spcBef>
              <a:spcAft>
                <a:spcPct val="0"/>
              </a:spcAft>
              <a:defRPr sz="1900" b="1" kern="1200">
                <a:solidFill>
                  <a:schemeClr val="tx2"/>
                </a:solidFill>
                <a:latin typeface="Arial" charset="0"/>
                <a:ea typeface="+mn-ea"/>
                <a:cs typeface="+mn-cs"/>
              </a:defRPr>
            </a:lvl7pPr>
            <a:lvl8pPr marL="1371455" algn="l" defTabSz="895255" rtl="0" eaLnBrk="1" fontAlgn="base" latinLnBrk="0" hangingPunct="1">
              <a:spcBef>
                <a:spcPct val="0"/>
              </a:spcBef>
              <a:spcAft>
                <a:spcPct val="0"/>
              </a:spcAft>
              <a:defRPr sz="1900" b="1" kern="1200">
                <a:solidFill>
                  <a:schemeClr val="tx2"/>
                </a:solidFill>
                <a:latin typeface="Arial" charset="0"/>
                <a:ea typeface="+mn-ea"/>
                <a:cs typeface="+mn-cs"/>
              </a:defRPr>
            </a:lvl8pPr>
            <a:lvl9pPr marL="1828606" algn="l" defTabSz="895255" rtl="0" eaLnBrk="1" fontAlgn="base" latinLnBrk="0" hangingPunct="1">
              <a:spcBef>
                <a:spcPct val="0"/>
              </a:spcBef>
              <a:spcAft>
                <a:spcPct val="0"/>
              </a:spcAft>
              <a:defRPr sz="1900" b="1" kern="1200">
                <a:solidFill>
                  <a:schemeClr val="tx2"/>
                </a:solidFill>
                <a:latin typeface="Arial" charset="0"/>
                <a:ea typeface="+mn-ea"/>
                <a:cs typeface="+mn-cs"/>
              </a:defRPr>
            </a:lvl9pPr>
          </a:lstStyle>
          <a:p>
            <a:r>
              <a:rPr lang="en-US" sz="3600" b="1" dirty="0">
                <a:latin typeface="Segoe UI"/>
                <a:ea typeface="Calibri"/>
                <a:cs typeface="Calibri"/>
              </a:rPr>
              <a:t>Take Charge</a:t>
            </a:r>
            <a:endParaRPr lang="en-US" sz="3600" dirty="0">
              <a:latin typeface="Segoe UI"/>
              <a:ea typeface="Calibri" panose="020F0502020204030204" pitchFamily="34" charset="0"/>
            </a:endParaRPr>
          </a:p>
          <a:p>
            <a:endParaRPr lang="en-US" sz="3600" dirty="0">
              <a:latin typeface="Segoe UI"/>
              <a:ea typeface="Calibri"/>
              <a:cs typeface="Calibri"/>
            </a:endParaRPr>
          </a:p>
          <a:p>
            <a:endParaRPr lang="en-US" sz="3600" dirty="0">
              <a:latin typeface="Segoe UI"/>
              <a:ea typeface="Calibri"/>
              <a:cs typeface="Calibri"/>
            </a:endParaRPr>
          </a:p>
          <a:p>
            <a:r>
              <a:rPr lang="en-US" sz="3600" i="1" dirty="0">
                <a:latin typeface="Segoe UI"/>
                <a:ea typeface="Calibri"/>
                <a:cs typeface="Calibri"/>
              </a:rPr>
              <a:t>Sample Application</a:t>
            </a:r>
            <a:endParaRPr lang="en-US" sz="3600" b="1" i="1" dirty="0">
              <a:latin typeface="Segoe UI"/>
              <a:ea typeface="Calibri"/>
            </a:endParaRPr>
          </a:p>
          <a:p>
            <a:pPr>
              <a:spcBef>
                <a:spcPts val="600"/>
              </a:spcBef>
            </a:pPr>
            <a:r>
              <a:rPr lang="en-US" sz="2800" b="0" dirty="0">
                <a:latin typeface="Segoe UI"/>
                <a:ea typeface="Calibri"/>
                <a:cs typeface="Calibri"/>
              </a:rPr>
              <a:t>October 5, 2026</a:t>
            </a:r>
          </a:p>
        </p:txBody>
      </p:sp>
    </p:spTree>
    <p:extLst>
      <p:ext uri="{BB962C8B-B14F-4D97-AF65-F5344CB8AC3E}">
        <p14:creationId xmlns:p14="http://schemas.microsoft.com/office/powerpoint/2010/main" val="2032968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FC209C-D99F-4438-B74D-C1FA2E7544E5}"/>
              </a:ext>
            </a:extLst>
          </p:cNvPr>
          <p:cNvSpPr>
            <a:spLocks noGrp="1"/>
          </p:cNvSpPr>
          <p:nvPr>
            <p:ph type="body" sz="quarter" idx="10"/>
          </p:nvPr>
        </p:nvSpPr>
        <p:spPr>
          <a:xfrm>
            <a:off x="381000" y="258096"/>
            <a:ext cx="8823325" cy="553998"/>
          </a:xfrm>
        </p:spPr>
        <p:txBody>
          <a:bodyPr/>
          <a:lstStyle/>
          <a:p>
            <a:r>
              <a:rPr lang="en-US">
                <a:latin typeface="Segoe UI" panose="020B0502040204020203" pitchFamily="34" charset="0"/>
                <a:cs typeface="Segoe UI" panose="020B0502040204020203" pitchFamily="34" charset="0"/>
              </a:rPr>
              <a:t>Sample Application</a:t>
            </a:r>
          </a:p>
        </p:txBody>
      </p:sp>
      <p:sp>
        <p:nvSpPr>
          <p:cNvPr id="9" name="TextBox 8">
            <a:extLst>
              <a:ext uri="{FF2B5EF4-FFF2-40B4-BE49-F238E27FC236}">
                <a16:creationId xmlns:a16="http://schemas.microsoft.com/office/drawing/2014/main" id="{6B10CDA6-988E-4CB4-BD82-BA89231D936A}"/>
              </a:ext>
            </a:extLst>
          </p:cNvPr>
          <p:cNvSpPr txBox="1"/>
          <p:nvPr/>
        </p:nvSpPr>
        <p:spPr>
          <a:xfrm>
            <a:off x="445006" y="1535010"/>
            <a:ext cx="5354903" cy="646331"/>
          </a:xfrm>
          <a:prstGeom prst="rect">
            <a:avLst/>
          </a:prstGeom>
          <a:noFill/>
        </p:spPr>
        <p:txBody>
          <a:bodyPr wrap="square" lIns="91440" tIns="45720" rIns="91440" bIns="45720" rtlCol="0" anchor="t">
            <a:spAutoFit/>
          </a:bodyPr>
          <a:lstStyle>
            <a:defPPr>
              <a:defRPr lang="en-US"/>
            </a:defPPr>
            <a:lvl1pPr>
              <a:defRPr>
                <a:solidFill>
                  <a:srgbClr val="000000"/>
                </a:solidFill>
                <a:latin typeface="Calibri" panose="020F0502020204030204" pitchFamily="34" charset="0"/>
                <a:cs typeface="Calibri" panose="020F0502020204030204" pitchFamily="34" charset="0"/>
              </a:defRPr>
            </a:lvl1pPr>
          </a:lstStyle>
          <a:p>
            <a:r>
              <a:rPr lang="en-US" dirty="0">
                <a:latin typeface="Segoe UI Semibold" panose="020B0702040204020203" pitchFamily="34" charset="0"/>
                <a:cs typeface="Segoe UI Semibold" panose="020B0702040204020203" pitchFamily="34" charset="0"/>
              </a:rPr>
              <a:t>Before beginning the application read through the information provided on the welcome page.</a:t>
            </a:r>
          </a:p>
        </p:txBody>
      </p:sp>
      <p:sp>
        <p:nvSpPr>
          <p:cNvPr id="11" name="TextBox 10">
            <a:extLst>
              <a:ext uri="{FF2B5EF4-FFF2-40B4-BE49-F238E27FC236}">
                <a16:creationId xmlns:a16="http://schemas.microsoft.com/office/drawing/2014/main" id="{1D2F32B2-3D0C-4D76-9375-ADE12BE1FACF}"/>
              </a:ext>
            </a:extLst>
          </p:cNvPr>
          <p:cNvSpPr txBox="1"/>
          <p:nvPr/>
        </p:nvSpPr>
        <p:spPr>
          <a:xfrm>
            <a:off x="445006" y="1084639"/>
            <a:ext cx="3113259" cy="369332"/>
          </a:xfrm>
          <a:prstGeom prst="rect">
            <a:avLst/>
          </a:prstGeom>
          <a:noFill/>
        </p:spPr>
        <p:txBody>
          <a:bodyPr wrap="square" lIns="91440" tIns="45720" rIns="91440" bIns="45720" rtlCol="0" anchor="t">
            <a:spAutoFit/>
          </a:bodyPr>
          <a:lstStyle/>
          <a:p>
            <a:pPr>
              <a:defRPr/>
            </a:pPr>
            <a:r>
              <a:rPr lang="en-US" b="1">
                <a:solidFill>
                  <a:srgbClr val="000000"/>
                </a:solidFill>
                <a:latin typeface="Segoe UI" panose="020B0502040204020203" pitchFamily="34" charset="0"/>
                <a:cs typeface="Segoe UI" panose="020B0502040204020203" pitchFamily="34" charset="0"/>
              </a:rPr>
              <a:t>Welcome</a:t>
            </a:r>
            <a:endParaRPr lang="en-US" b="1" i="0" u="none" strike="noStrike" kern="1200" cap="none" spc="0" normalizeH="0" baseline="0" noProof="0">
              <a:ln>
                <a:noFill/>
              </a:ln>
              <a:solidFill>
                <a:srgbClr val="000000"/>
              </a:solidFill>
              <a:effectLst/>
              <a:uLnTx/>
              <a:uFillTx/>
              <a:latin typeface="Segoe UI" panose="020B0502040204020203" pitchFamily="34" charset="0"/>
              <a:cs typeface="Segoe UI" panose="020B0502040204020203" pitchFamily="34" charset="0"/>
            </a:endParaRPr>
          </a:p>
        </p:txBody>
      </p:sp>
      <p:sp>
        <p:nvSpPr>
          <p:cNvPr id="12" name="Rectangle 11">
            <a:extLst>
              <a:ext uri="{FF2B5EF4-FFF2-40B4-BE49-F238E27FC236}">
                <a16:creationId xmlns:a16="http://schemas.microsoft.com/office/drawing/2014/main" id="{5D6CB4CE-773B-470F-BBFF-7C1C76AC5D6D}"/>
              </a:ext>
            </a:extLst>
          </p:cNvPr>
          <p:cNvSpPr/>
          <p:nvPr/>
        </p:nvSpPr>
        <p:spPr>
          <a:xfrm>
            <a:off x="-9144" y="5138058"/>
            <a:ext cx="12325739" cy="1841240"/>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3" name="TextBox 12">
            <a:extLst>
              <a:ext uri="{FF2B5EF4-FFF2-40B4-BE49-F238E27FC236}">
                <a16:creationId xmlns:a16="http://schemas.microsoft.com/office/drawing/2014/main" id="{F68C5A0A-F501-4F5C-872E-5C3B569D84C0}"/>
              </a:ext>
            </a:extLst>
          </p:cNvPr>
          <p:cNvSpPr txBox="1"/>
          <p:nvPr/>
        </p:nvSpPr>
        <p:spPr>
          <a:xfrm>
            <a:off x="445006" y="2363993"/>
            <a:ext cx="5354903" cy="369332"/>
          </a:xfrm>
          <a:prstGeom prst="rect">
            <a:avLst/>
          </a:prstGeom>
          <a:noFill/>
        </p:spPr>
        <p:txBody>
          <a:bodyPr wrap="square" lIns="91440" tIns="45720" rIns="91440" bIns="45720" rtlCol="0" anchor="t">
            <a:spAutoFit/>
          </a:bodyPr>
          <a:lstStyle>
            <a:defPPr>
              <a:defRPr lang="en-US"/>
            </a:defPPr>
            <a:lvl1pPr>
              <a:defRPr>
                <a:solidFill>
                  <a:srgbClr val="000000"/>
                </a:solidFill>
                <a:latin typeface="Calibri" panose="020F0502020204030204" pitchFamily="34" charset="0"/>
                <a:cs typeface="Calibri" panose="020F0502020204030204" pitchFamily="34" charset="0"/>
              </a:defRPr>
            </a:lvl1pPr>
          </a:lstStyle>
          <a:p>
            <a:r>
              <a:rPr lang="en-US" b="1" dirty="0">
                <a:latin typeface="Segoe UI Semibold" panose="020B0702040204020203" pitchFamily="34" charset="0"/>
                <a:cs typeface="Segoe UI Semibold" panose="020B0702040204020203" pitchFamily="34" charset="0"/>
              </a:rPr>
              <a:t>Once ready click “Next” to begin the application </a:t>
            </a:r>
          </a:p>
        </p:txBody>
      </p:sp>
      <p:sp>
        <p:nvSpPr>
          <p:cNvPr id="28" name="Oval 27">
            <a:extLst>
              <a:ext uri="{FF2B5EF4-FFF2-40B4-BE49-F238E27FC236}">
                <a16:creationId xmlns:a16="http://schemas.microsoft.com/office/drawing/2014/main" id="{9D7E215D-9CE5-4492-BE34-9AF948573F08}"/>
              </a:ext>
            </a:extLst>
          </p:cNvPr>
          <p:cNvSpPr/>
          <p:nvPr/>
        </p:nvSpPr>
        <p:spPr>
          <a:xfrm>
            <a:off x="243840" y="5347302"/>
            <a:ext cx="1188720" cy="1188720"/>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27" name="Graphic 26" descr="Download with solid fill">
            <a:extLst>
              <a:ext uri="{FF2B5EF4-FFF2-40B4-BE49-F238E27FC236}">
                <a16:creationId xmlns:a16="http://schemas.microsoft.com/office/drawing/2014/main" id="{DC4427B1-FECB-40F3-990D-F473DF553C6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81000" y="5445239"/>
            <a:ext cx="914400" cy="914400"/>
          </a:xfrm>
          <a:prstGeom prst="rect">
            <a:avLst/>
          </a:prstGeom>
        </p:spPr>
      </p:pic>
      <p:sp>
        <p:nvSpPr>
          <p:cNvPr id="29" name="TextBox 28">
            <a:extLst>
              <a:ext uri="{FF2B5EF4-FFF2-40B4-BE49-F238E27FC236}">
                <a16:creationId xmlns:a16="http://schemas.microsoft.com/office/drawing/2014/main" id="{3E40A664-D437-4383-AF2C-34D297AC2C23}"/>
              </a:ext>
            </a:extLst>
          </p:cNvPr>
          <p:cNvSpPr txBox="1"/>
          <p:nvPr/>
        </p:nvSpPr>
        <p:spPr>
          <a:xfrm>
            <a:off x="1569720" y="5357135"/>
            <a:ext cx="4393308" cy="1446550"/>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IMPORTANT TIP:</a:t>
            </a:r>
          </a:p>
          <a:p>
            <a:pPr>
              <a:spcBef>
                <a:spcPts val="1200"/>
              </a:spcBef>
            </a:pPr>
            <a:r>
              <a:rPr lang="en-US">
                <a:solidFill>
                  <a:schemeClr val="bg1"/>
                </a:solidFill>
                <a:latin typeface="Franklin Gothic Demi" panose="020B0703020102020204" pitchFamily="34" charset="0"/>
              </a:rPr>
              <a:t>Click “Save” in the beginning to create     a reusable link that will save your progress as you complete the application.</a:t>
            </a:r>
          </a:p>
        </p:txBody>
      </p:sp>
      <p:cxnSp>
        <p:nvCxnSpPr>
          <p:cNvPr id="31" name="Straight Connector 30">
            <a:extLst>
              <a:ext uri="{FF2B5EF4-FFF2-40B4-BE49-F238E27FC236}">
                <a16:creationId xmlns:a16="http://schemas.microsoft.com/office/drawing/2014/main" id="{8E5BAB8C-5597-4922-8325-7E41771AFDC8}"/>
              </a:ext>
            </a:extLst>
          </p:cNvPr>
          <p:cNvCxnSpPr>
            <a:cxnSpLocks/>
          </p:cNvCxnSpPr>
          <p:nvPr/>
        </p:nvCxnSpPr>
        <p:spPr>
          <a:xfrm>
            <a:off x="1646179" y="5824706"/>
            <a:ext cx="2119576" cy="0"/>
          </a:xfrm>
          <a:prstGeom prst="line">
            <a:avLst/>
          </a:prstGeom>
          <a:ln w="28575"/>
        </p:spPr>
        <p:style>
          <a:lnRef idx="1">
            <a:schemeClr val="accent2"/>
          </a:lnRef>
          <a:fillRef idx="0">
            <a:schemeClr val="accent2"/>
          </a:fillRef>
          <a:effectRef idx="0">
            <a:schemeClr val="accent2"/>
          </a:effectRef>
          <a:fontRef idx="minor">
            <a:schemeClr val="tx1"/>
          </a:fontRef>
        </p:style>
      </p:cxnSp>
      <p:grpSp>
        <p:nvGrpSpPr>
          <p:cNvPr id="25" name="Group 24">
            <a:extLst>
              <a:ext uri="{FF2B5EF4-FFF2-40B4-BE49-F238E27FC236}">
                <a16:creationId xmlns:a16="http://schemas.microsoft.com/office/drawing/2014/main" id="{A7EE8EC7-09C3-60B4-9D0E-9C4A650645F7}"/>
              </a:ext>
            </a:extLst>
          </p:cNvPr>
          <p:cNvGrpSpPr/>
          <p:nvPr/>
        </p:nvGrpSpPr>
        <p:grpSpPr>
          <a:xfrm>
            <a:off x="6823435" y="1048488"/>
            <a:ext cx="4133582" cy="5589742"/>
            <a:chOff x="6773436" y="1010161"/>
            <a:chExt cx="4133582" cy="5589742"/>
          </a:xfrm>
        </p:grpSpPr>
        <p:sp>
          <p:nvSpPr>
            <p:cNvPr id="17" name="Rectangle 16">
              <a:extLst>
                <a:ext uri="{FF2B5EF4-FFF2-40B4-BE49-F238E27FC236}">
                  <a16:creationId xmlns:a16="http://schemas.microsoft.com/office/drawing/2014/main" id="{81F5E5B3-06C5-3BB1-4C36-9A3B1394A735}"/>
                </a:ext>
              </a:extLst>
            </p:cNvPr>
            <p:cNvSpPr/>
            <p:nvPr/>
          </p:nvSpPr>
          <p:spPr>
            <a:xfrm>
              <a:off x="6773436" y="1010161"/>
              <a:ext cx="4133582" cy="5589742"/>
            </a:xfrm>
            <a:prstGeom prst="rect">
              <a:avLst/>
            </a:prstGeom>
            <a:solidFill>
              <a:schemeClr val="bg1"/>
            </a:solidFill>
            <a:ln w="38100">
              <a:solidFill>
                <a:srgbClr val="005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grpSp>
          <p:nvGrpSpPr>
            <p:cNvPr id="16" name="Group 15">
              <a:extLst>
                <a:ext uri="{FF2B5EF4-FFF2-40B4-BE49-F238E27FC236}">
                  <a16:creationId xmlns:a16="http://schemas.microsoft.com/office/drawing/2014/main" id="{9E7DDCF5-4C4F-A0A8-7A1E-E922F4C9E282}"/>
                </a:ext>
              </a:extLst>
            </p:cNvPr>
            <p:cNvGrpSpPr/>
            <p:nvPr/>
          </p:nvGrpSpPr>
          <p:grpSpPr>
            <a:xfrm>
              <a:off x="6822442" y="1084638"/>
              <a:ext cx="4003739" cy="5418375"/>
              <a:chOff x="6816750" y="150276"/>
              <a:chExt cx="4471548" cy="6323242"/>
            </a:xfrm>
          </p:grpSpPr>
          <p:pic>
            <p:nvPicPr>
              <p:cNvPr id="14" name="Picture 13">
                <a:extLst>
                  <a:ext uri="{FF2B5EF4-FFF2-40B4-BE49-F238E27FC236}">
                    <a16:creationId xmlns:a16="http://schemas.microsoft.com/office/drawing/2014/main" id="{D634C8A7-1F39-06B8-7CBD-FCC0EB6732CD}"/>
                  </a:ext>
                </a:extLst>
              </p:cNvPr>
              <p:cNvPicPr>
                <a:picLocks noChangeAspect="1"/>
              </p:cNvPicPr>
              <p:nvPr/>
            </p:nvPicPr>
            <p:blipFill>
              <a:blip r:embed="rId3"/>
              <a:srcRect l="4069" r="5907" b="4073"/>
              <a:stretch/>
            </p:blipFill>
            <p:spPr>
              <a:xfrm>
                <a:off x="6816750" y="3041251"/>
                <a:ext cx="4471548" cy="3432267"/>
              </a:xfrm>
              <a:prstGeom prst="rect">
                <a:avLst/>
              </a:prstGeom>
            </p:spPr>
          </p:pic>
          <p:pic>
            <p:nvPicPr>
              <p:cNvPr id="15" name="Picture 14">
                <a:extLst>
                  <a:ext uri="{FF2B5EF4-FFF2-40B4-BE49-F238E27FC236}">
                    <a16:creationId xmlns:a16="http://schemas.microsoft.com/office/drawing/2014/main" id="{AACD1163-3610-81F8-A2E9-07F9EE6F53C5}"/>
                  </a:ext>
                </a:extLst>
              </p:cNvPr>
              <p:cNvPicPr>
                <a:picLocks noChangeAspect="1"/>
              </p:cNvPicPr>
              <p:nvPr/>
            </p:nvPicPr>
            <p:blipFill>
              <a:blip r:embed="rId4"/>
              <a:srcRect l="3712" t="-529" r="48639" b="93578"/>
              <a:stretch/>
            </p:blipFill>
            <p:spPr>
              <a:xfrm>
                <a:off x="6817480" y="150276"/>
                <a:ext cx="2339340" cy="221964"/>
              </a:xfrm>
              <a:prstGeom prst="rect">
                <a:avLst/>
              </a:prstGeom>
            </p:spPr>
          </p:pic>
        </p:grpSp>
        <p:pic>
          <p:nvPicPr>
            <p:cNvPr id="4" name="Picture 3">
              <a:extLst>
                <a:ext uri="{FF2B5EF4-FFF2-40B4-BE49-F238E27FC236}">
                  <a16:creationId xmlns:a16="http://schemas.microsoft.com/office/drawing/2014/main" id="{FE9ADA6A-232F-2A83-92E5-EB346E608901}"/>
                </a:ext>
              </a:extLst>
            </p:cNvPr>
            <p:cNvPicPr>
              <a:picLocks noChangeAspect="1"/>
            </p:cNvPicPr>
            <p:nvPr/>
          </p:nvPicPr>
          <p:blipFill>
            <a:blip r:embed="rId5"/>
            <a:srcRect l="970" r="-1"/>
            <a:stretch/>
          </p:blipFill>
          <p:spPr>
            <a:xfrm>
              <a:off x="6823096" y="1084638"/>
              <a:ext cx="3997694" cy="2469154"/>
            </a:xfrm>
            <a:prstGeom prst="rect">
              <a:avLst/>
            </a:prstGeom>
          </p:spPr>
        </p:pic>
      </p:grpSp>
      <p:cxnSp>
        <p:nvCxnSpPr>
          <p:cNvPr id="3" name="Connector: Elbow 2">
            <a:extLst>
              <a:ext uri="{FF2B5EF4-FFF2-40B4-BE49-F238E27FC236}">
                <a16:creationId xmlns:a16="http://schemas.microsoft.com/office/drawing/2014/main" id="{160D9F13-6FD7-6DC4-6328-EA384B16565B}"/>
              </a:ext>
            </a:extLst>
          </p:cNvPr>
          <p:cNvCxnSpPr>
            <a:cxnSpLocks/>
          </p:cNvCxnSpPr>
          <p:nvPr/>
        </p:nvCxnSpPr>
        <p:spPr>
          <a:xfrm rot="16200000" flipH="1">
            <a:off x="4463240" y="3999442"/>
            <a:ext cx="3810977" cy="909413"/>
          </a:xfrm>
          <a:prstGeom prst="bentConnector3">
            <a:avLst>
              <a:gd name="adj1" fmla="val 99810"/>
            </a:avLst>
          </a:prstGeom>
          <a:ln w="28575">
            <a:solidFill>
              <a:srgbClr val="84BD00"/>
            </a:solidFill>
            <a:prstDash val="sysDash"/>
            <a:tailEnd type="triangle"/>
          </a:ln>
          <a:effectLst>
            <a:outerShdw blurRad="40005" dist="20320" dir="5400000" algn="ctr" rotWithShape="0">
              <a:srgbClr val="000000">
                <a:alpha val="38000"/>
              </a:srgbClr>
            </a:outerShdw>
          </a:effectLst>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A65D3E0-8124-AA63-5A54-8F847AAB9B2A}"/>
              </a:ext>
            </a:extLst>
          </p:cNvPr>
          <p:cNvCxnSpPr>
            <a:cxnSpLocks/>
          </p:cNvCxnSpPr>
          <p:nvPr/>
        </p:nvCxnSpPr>
        <p:spPr>
          <a:xfrm>
            <a:off x="5683168" y="2554207"/>
            <a:ext cx="238196" cy="0"/>
          </a:xfrm>
          <a:prstGeom prst="line">
            <a:avLst/>
          </a:prstGeom>
          <a:ln w="28575">
            <a:solidFill>
              <a:srgbClr val="84BD00"/>
            </a:solidFill>
            <a:prstDash val="sysDash"/>
          </a:ln>
          <a:effectLst>
            <a:outerShdw blurRad="40005" dist="20320" dir="5400000" algn="ctr" rotWithShape="0">
              <a:srgbClr val="000000">
                <a:alpha val="38000"/>
              </a:srgbClr>
            </a:outerShdw>
          </a:effectLst>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11E60015-3B07-3D3A-CEB5-115A75310135}"/>
              </a:ext>
            </a:extLst>
          </p:cNvPr>
          <p:cNvSpPr/>
          <p:nvPr/>
        </p:nvSpPr>
        <p:spPr>
          <a:xfrm>
            <a:off x="6848664" y="6236208"/>
            <a:ext cx="585408" cy="295851"/>
          </a:xfrm>
          <a:prstGeom prst="rect">
            <a:avLst/>
          </a:prstGeom>
          <a:noFill/>
          <a:ln w="38100">
            <a:solidFill>
              <a:srgbClr val="84BD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6" name="TextBox 5">
            <a:extLst>
              <a:ext uri="{FF2B5EF4-FFF2-40B4-BE49-F238E27FC236}">
                <a16:creationId xmlns:a16="http://schemas.microsoft.com/office/drawing/2014/main" id="{C88840E4-645E-AF9E-BE66-29209EDACEC0}"/>
              </a:ext>
            </a:extLst>
          </p:cNvPr>
          <p:cNvSpPr txBox="1"/>
          <p:nvPr/>
        </p:nvSpPr>
        <p:spPr>
          <a:xfrm>
            <a:off x="7151854" y="1486218"/>
            <a:ext cx="3133817" cy="923330"/>
          </a:xfrm>
          <a:prstGeom prst="rect">
            <a:avLst/>
          </a:prstGeom>
          <a:noFill/>
        </p:spPr>
        <p:txBody>
          <a:bodyPr wrap="square" rtlCol="0">
            <a:spAutoFit/>
          </a:bodyPr>
          <a:lstStyle/>
          <a:p>
            <a:r>
              <a:rPr lang="en-US" dirty="0">
                <a:solidFill>
                  <a:schemeClr val="bg1"/>
                </a:solidFill>
              </a:rPr>
              <a:t>[Insert New Screenshot of Cognito Application Welcome Page]</a:t>
            </a:r>
          </a:p>
        </p:txBody>
      </p:sp>
      <p:pic>
        <p:nvPicPr>
          <p:cNvPr id="18" name="Picture 17">
            <a:extLst>
              <a:ext uri="{FF2B5EF4-FFF2-40B4-BE49-F238E27FC236}">
                <a16:creationId xmlns:a16="http://schemas.microsoft.com/office/drawing/2014/main" id="{B5B3B4AE-98E0-7078-A905-B63E6DBAD5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92708" y="1113684"/>
            <a:ext cx="3978081" cy="3787980"/>
          </a:xfrm>
          <a:prstGeom prst="rect">
            <a:avLst/>
          </a:prstGeom>
        </p:spPr>
      </p:pic>
    </p:spTree>
    <p:extLst>
      <p:ext uri="{BB962C8B-B14F-4D97-AF65-F5344CB8AC3E}">
        <p14:creationId xmlns:p14="http://schemas.microsoft.com/office/powerpoint/2010/main" val="1997765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122153-A8CF-47FB-84EE-8A41F5F90E0A}"/>
              </a:ext>
            </a:extLst>
          </p:cNvPr>
          <p:cNvSpPr>
            <a:spLocks noGrp="1"/>
          </p:cNvSpPr>
          <p:nvPr>
            <p:ph type="body" sz="quarter" idx="10"/>
          </p:nvPr>
        </p:nvSpPr>
        <p:spPr>
          <a:xfrm>
            <a:off x="381000" y="248264"/>
            <a:ext cx="8823325" cy="553998"/>
          </a:xfrm>
        </p:spPr>
        <p:txBody>
          <a:bodyPr/>
          <a:lstStyle/>
          <a:p>
            <a:r>
              <a:rPr lang="en-US">
                <a:latin typeface="Segoe UI" panose="020B0502040204020203" pitchFamily="34" charset="0"/>
                <a:cs typeface="Segoe UI" panose="020B0502040204020203" pitchFamily="34" charset="0"/>
              </a:rPr>
              <a:t>Language Access</a:t>
            </a:r>
          </a:p>
        </p:txBody>
      </p:sp>
      <p:sp>
        <p:nvSpPr>
          <p:cNvPr id="5" name="TextBox 4">
            <a:extLst>
              <a:ext uri="{FF2B5EF4-FFF2-40B4-BE49-F238E27FC236}">
                <a16:creationId xmlns:a16="http://schemas.microsoft.com/office/drawing/2014/main" id="{D8787A63-AF59-474C-A8E5-65FA9146627C}"/>
              </a:ext>
            </a:extLst>
          </p:cNvPr>
          <p:cNvSpPr txBox="1"/>
          <p:nvPr/>
        </p:nvSpPr>
        <p:spPr>
          <a:xfrm>
            <a:off x="482896" y="1122899"/>
            <a:ext cx="4807562" cy="2862322"/>
          </a:xfrm>
          <a:prstGeom prst="rect">
            <a:avLst/>
          </a:prstGeom>
          <a:noFill/>
        </p:spPr>
        <p:txBody>
          <a:bodyPr wrap="square" rtlCol="0">
            <a:spAutoFit/>
          </a:bodyPr>
          <a:lstStyle/>
          <a:p>
            <a:r>
              <a:rPr lang="en-US" b="1" dirty="0">
                <a:latin typeface="Segoe UI Semibold" panose="020B0702040204020203" pitchFamily="34" charset="0"/>
                <a:cs typeface="Segoe UI Semibold" panose="020B0702040204020203" pitchFamily="34" charset="0"/>
              </a:rPr>
              <a:t>Provide a “Yes/No” response to indicate whether English is your primary language or select “Prefer Not to Answer”.</a:t>
            </a:r>
          </a:p>
          <a:p>
            <a:endParaRPr lang="en-US" b="1" dirty="0">
              <a:latin typeface="Segoe UI Semibold" panose="020B0702040204020203" pitchFamily="34" charset="0"/>
              <a:cs typeface="Segoe UI Semibold" panose="020B0702040204020203" pitchFamily="34" charset="0"/>
            </a:endParaRPr>
          </a:p>
          <a:p>
            <a:r>
              <a:rPr lang="en-US" b="1" dirty="0">
                <a:latin typeface="Segoe UI Semibold" panose="020B0702040204020203" pitchFamily="34" charset="0"/>
                <a:cs typeface="Segoe UI Semibold" panose="020B0702040204020203" pitchFamily="34" charset="0"/>
              </a:rPr>
              <a:t>If English is not your primary language, f</a:t>
            </a:r>
            <a:r>
              <a:rPr lang="en-US" dirty="0">
                <a:latin typeface="Segoe UI Semibold" panose="020B0702040204020203" pitchFamily="34" charset="0"/>
                <a:cs typeface="Segoe UI Semibold" panose="020B0702040204020203" pitchFamily="34" charset="0"/>
              </a:rPr>
              <a:t>ree language assistance services are available. </a:t>
            </a:r>
          </a:p>
          <a:p>
            <a:endParaRPr lang="en-US" dirty="0">
              <a:latin typeface="Segoe UI Semibold" panose="020B0702040204020203" pitchFamily="34" charset="0"/>
              <a:cs typeface="Segoe UI Semibold" panose="020B0702040204020203" pitchFamily="34" charset="0"/>
            </a:endParaRPr>
          </a:p>
          <a:p>
            <a:r>
              <a:rPr lang="en-US" dirty="0">
                <a:latin typeface="Segoe UI Semibold" panose="020B0702040204020203" pitchFamily="34" charset="0"/>
                <a:cs typeface="Segoe UI Semibold" panose="020B0702040204020203" pitchFamily="34" charset="0"/>
              </a:rPr>
              <a:t>If you are interested in using an interpreter  provided by EDA, please indicate your primary language.</a:t>
            </a:r>
            <a:endParaRPr lang="en-US" sz="1400" b="1" dirty="0">
              <a:latin typeface="Segoe UI Semibold" panose="020B0702040204020203" pitchFamily="34" charset="0"/>
              <a:cs typeface="Segoe UI Semibold" panose="020B0702040204020203" pitchFamily="34" charset="0"/>
            </a:endParaRPr>
          </a:p>
        </p:txBody>
      </p:sp>
      <p:pic>
        <p:nvPicPr>
          <p:cNvPr id="4" name="Picture 3">
            <a:extLst>
              <a:ext uri="{FF2B5EF4-FFF2-40B4-BE49-F238E27FC236}">
                <a16:creationId xmlns:a16="http://schemas.microsoft.com/office/drawing/2014/main" id="{3AB4EC77-5175-4732-837C-96074194AD35}"/>
              </a:ext>
            </a:extLst>
          </p:cNvPr>
          <p:cNvPicPr>
            <a:picLocks noChangeAspect="1"/>
          </p:cNvPicPr>
          <p:nvPr/>
        </p:nvPicPr>
        <p:blipFill>
          <a:blip r:embed="rId2"/>
          <a:srcRect t="-1" b="44329"/>
          <a:stretch/>
        </p:blipFill>
        <p:spPr>
          <a:xfrm>
            <a:off x="5678131" y="1107699"/>
            <a:ext cx="5734050" cy="1118853"/>
          </a:xfrm>
          <a:prstGeom prst="rect">
            <a:avLst/>
          </a:prstGeom>
          <a:ln w="38100">
            <a:solidFill>
              <a:srgbClr val="00597C"/>
            </a:solidFill>
          </a:ln>
        </p:spPr>
      </p:pic>
      <p:sp>
        <p:nvSpPr>
          <p:cNvPr id="23" name="Rectangle 22">
            <a:extLst>
              <a:ext uri="{FF2B5EF4-FFF2-40B4-BE49-F238E27FC236}">
                <a16:creationId xmlns:a16="http://schemas.microsoft.com/office/drawing/2014/main" id="{DB9E135C-E2EA-0930-F9CD-16A8A435A786}"/>
              </a:ext>
            </a:extLst>
          </p:cNvPr>
          <p:cNvSpPr/>
          <p:nvPr/>
        </p:nvSpPr>
        <p:spPr>
          <a:xfrm>
            <a:off x="10313625" y="6043145"/>
            <a:ext cx="1450848" cy="73761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grpSp>
        <p:nvGrpSpPr>
          <p:cNvPr id="6" name="Group 5">
            <a:extLst>
              <a:ext uri="{FF2B5EF4-FFF2-40B4-BE49-F238E27FC236}">
                <a16:creationId xmlns:a16="http://schemas.microsoft.com/office/drawing/2014/main" id="{E0A1C2BC-1477-3F6A-40BD-F2F89DB133F2}"/>
              </a:ext>
            </a:extLst>
          </p:cNvPr>
          <p:cNvGrpSpPr/>
          <p:nvPr/>
        </p:nvGrpSpPr>
        <p:grpSpPr>
          <a:xfrm>
            <a:off x="5678131" y="2361234"/>
            <a:ext cx="5734049" cy="4361651"/>
            <a:chOff x="5837209" y="2419109"/>
            <a:chExt cx="5569674" cy="4168283"/>
          </a:xfrm>
        </p:grpSpPr>
        <p:sp>
          <p:nvSpPr>
            <p:cNvPr id="21" name="Rectangle 20">
              <a:extLst>
                <a:ext uri="{FF2B5EF4-FFF2-40B4-BE49-F238E27FC236}">
                  <a16:creationId xmlns:a16="http://schemas.microsoft.com/office/drawing/2014/main" id="{6E08E8B7-03EF-B229-DA6E-521104E407AE}"/>
                </a:ext>
              </a:extLst>
            </p:cNvPr>
            <p:cNvSpPr/>
            <p:nvPr/>
          </p:nvSpPr>
          <p:spPr>
            <a:xfrm>
              <a:off x="5837209" y="2419109"/>
              <a:ext cx="5569674" cy="4168283"/>
            </a:xfrm>
            <a:prstGeom prst="rect">
              <a:avLst/>
            </a:prstGeom>
            <a:solidFill>
              <a:schemeClr val="bg1"/>
            </a:solidFill>
            <a:ln w="38100">
              <a:solidFill>
                <a:srgbClr val="005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grpSp>
          <p:nvGrpSpPr>
            <p:cNvPr id="22" name="Group 21">
              <a:extLst>
                <a:ext uri="{FF2B5EF4-FFF2-40B4-BE49-F238E27FC236}">
                  <a16:creationId xmlns:a16="http://schemas.microsoft.com/office/drawing/2014/main" id="{8B573BD8-B0DB-6E3C-D447-786F9261E0B3}"/>
                </a:ext>
              </a:extLst>
            </p:cNvPr>
            <p:cNvGrpSpPr/>
            <p:nvPr/>
          </p:nvGrpSpPr>
          <p:grpSpPr>
            <a:xfrm>
              <a:off x="5917897" y="2459066"/>
              <a:ext cx="5228858" cy="3872286"/>
              <a:chOff x="6017518" y="1640622"/>
              <a:chExt cx="5691586" cy="4520151"/>
            </a:xfrm>
          </p:grpSpPr>
          <p:pic>
            <p:nvPicPr>
              <p:cNvPr id="13" name="Picture 12">
                <a:extLst>
                  <a:ext uri="{FF2B5EF4-FFF2-40B4-BE49-F238E27FC236}">
                    <a16:creationId xmlns:a16="http://schemas.microsoft.com/office/drawing/2014/main" id="{85193931-F119-4B83-63AC-7F3B35524FAE}"/>
                  </a:ext>
                </a:extLst>
              </p:cNvPr>
              <p:cNvPicPr>
                <a:picLocks noChangeAspect="1"/>
              </p:cNvPicPr>
              <p:nvPr/>
            </p:nvPicPr>
            <p:blipFill>
              <a:blip r:embed="rId3"/>
              <a:srcRect l="5842" r="4829" b="38269"/>
              <a:stretch/>
            </p:blipFill>
            <p:spPr>
              <a:xfrm>
                <a:off x="6017518" y="1640622"/>
                <a:ext cx="5691586" cy="1461535"/>
              </a:xfrm>
              <a:prstGeom prst="rect">
                <a:avLst/>
              </a:prstGeom>
            </p:spPr>
          </p:pic>
          <p:pic>
            <p:nvPicPr>
              <p:cNvPr id="16" name="Picture 15">
                <a:extLst>
                  <a:ext uri="{FF2B5EF4-FFF2-40B4-BE49-F238E27FC236}">
                    <a16:creationId xmlns:a16="http://schemas.microsoft.com/office/drawing/2014/main" id="{83D3CB36-9DD6-0D8B-C128-82F5AD40FEDA}"/>
                  </a:ext>
                </a:extLst>
              </p:cNvPr>
              <p:cNvPicPr>
                <a:picLocks noChangeAspect="1"/>
              </p:cNvPicPr>
              <p:nvPr/>
            </p:nvPicPr>
            <p:blipFill>
              <a:blip r:embed="rId4"/>
              <a:srcRect l="1949" t="9975" r="5065" b="45836"/>
              <a:stretch/>
            </p:blipFill>
            <p:spPr>
              <a:xfrm>
                <a:off x="6065801" y="2879852"/>
                <a:ext cx="5162637" cy="1200028"/>
              </a:xfrm>
              <a:prstGeom prst="rect">
                <a:avLst/>
              </a:prstGeom>
            </p:spPr>
          </p:pic>
          <p:pic>
            <p:nvPicPr>
              <p:cNvPr id="18" name="Picture 17">
                <a:extLst>
                  <a:ext uri="{FF2B5EF4-FFF2-40B4-BE49-F238E27FC236}">
                    <a16:creationId xmlns:a16="http://schemas.microsoft.com/office/drawing/2014/main" id="{92A46E3F-F28B-56B2-375D-AAC823BFC367}"/>
                  </a:ext>
                </a:extLst>
              </p:cNvPr>
              <p:cNvPicPr>
                <a:picLocks noChangeAspect="1"/>
              </p:cNvPicPr>
              <p:nvPr/>
            </p:nvPicPr>
            <p:blipFill>
              <a:blip r:embed="rId5"/>
              <a:srcRect l="2872" r="4974" b="15904"/>
              <a:stretch/>
            </p:blipFill>
            <p:spPr>
              <a:xfrm>
                <a:off x="6058382" y="4036159"/>
                <a:ext cx="5342665" cy="1679773"/>
              </a:xfrm>
              <a:prstGeom prst="rect">
                <a:avLst/>
              </a:prstGeom>
            </p:spPr>
          </p:pic>
          <p:pic>
            <p:nvPicPr>
              <p:cNvPr id="19" name="Picture 18">
                <a:extLst>
                  <a:ext uri="{FF2B5EF4-FFF2-40B4-BE49-F238E27FC236}">
                    <a16:creationId xmlns:a16="http://schemas.microsoft.com/office/drawing/2014/main" id="{8C4A1F3E-5D99-26B5-26C3-C29B8E2CDA13}"/>
                  </a:ext>
                </a:extLst>
              </p:cNvPr>
              <p:cNvPicPr>
                <a:picLocks noChangeAspect="1"/>
              </p:cNvPicPr>
              <p:nvPr/>
            </p:nvPicPr>
            <p:blipFill>
              <a:blip r:embed="rId3"/>
              <a:srcRect l="5842" t="75282" r="5497" b="8278"/>
              <a:stretch/>
            </p:blipFill>
            <p:spPr>
              <a:xfrm>
                <a:off x="6017518" y="5771536"/>
                <a:ext cx="5649122" cy="389237"/>
              </a:xfrm>
              <a:prstGeom prst="rect">
                <a:avLst/>
              </a:prstGeom>
            </p:spPr>
          </p:pic>
        </p:grpSp>
      </p:grpSp>
      <p:cxnSp>
        <p:nvCxnSpPr>
          <p:cNvPr id="7" name="Connector: Elbow 2">
            <a:extLst>
              <a:ext uri="{FF2B5EF4-FFF2-40B4-BE49-F238E27FC236}">
                <a16:creationId xmlns:a16="http://schemas.microsoft.com/office/drawing/2014/main" id="{52FABA1E-BDD0-CE5A-9232-A854F48D6115}"/>
              </a:ext>
            </a:extLst>
          </p:cNvPr>
          <p:cNvCxnSpPr>
            <a:cxnSpLocks/>
          </p:cNvCxnSpPr>
          <p:nvPr/>
        </p:nvCxnSpPr>
        <p:spPr>
          <a:xfrm flipV="1">
            <a:off x="4931526" y="1811046"/>
            <a:ext cx="958699" cy="78098"/>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cxnSp>
        <p:nvCxnSpPr>
          <p:cNvPr id="8" name="Connector: Elbow 2">
            <a:extLst>
              <a:ext uri="{FF2B5EF4-FFF2-40B4-BE49-F238E27FC236}">
                <a16:creationId xmlns:a16="http://schemas.microsoft.com/office/drawing/2014/main" id="{766D2908-E458-6E10-6EA8-78DF03B79511}"/>
              </a:ext>
            </a:extLst>
          </p:cNvPr>
          <p:cNvCxnSpPr>
            <a:cxnSpLocks/>
          </p:cNvCxnSpPr>
          <p:nvPr/>
        </p:nvCxnSpPr>
        <p:spPr>
          <a:xfrm>
            <a:off x="4931526" y="2768947"/>
            <a:ext cx="868324" cy="141517"/>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cxnSp>
        <p:nvCxnSpPr>
          <p:cNvPr id="10" name="Connector: Elbow 2">
            <a:extLst>
              <a:ext uri="{FF2B5EF4-FFF2-40B4-BE49-F238E27FC236}">
                <a16:creationId xmlns:a16="http://schemas.microsoft.com/office/drawing/2014/main" id="{93BF3D61-3D1C-F678-3DF4-3F8DDFB4E0B8}"/>
              </a:ext>
            </a:extLst>
          </p:cNvPr>
          <p:cNvCxnSpPr>
            <a:cxnSpLocks/>
          </p:cNvCxnSpPr>
          <p:nvPr/>
        </p:nvCxnSpPr>
        <p:spPr>
          <a:xfrm>
            <a:off x="4792662" y="3513907"/>
            <a:ext cx="885469" cy="0"/>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780846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92C2FFC-C9C2-45D8-AB1D-7467C0F12ACD}"/>
              </a:ext>
            </a:extLst>
          </p:cNvPr>
          <p:cNvSpPr/>
          <p:nvPr/>
        </p:nvSpPr>
        <p:spPr>
          <a:xfrm>
            <a:off x="10189029" y="5672629"/>
            <a:ext cx="2395869" cy="174171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1" name="Rectangle 10">
            <a:extLst>
              <a:ext uri="{FF2B5EF4-FFF2-40B4-BE49-F238E27FC236}">
                <a16:creationId xmlns:a16="http://schemas.microsoft.com/office/drawing/2014/main" id="{AF797315-6F25-49A2-82AD-6470FA3746E4}"/>
              </a:ext>
            </a:extLst>
          </p:cNvPr>
          <p:cNvSpPr/>
          <p:nvPr/>
        </p:nvSpPr>
        <p:spPr>
          <a:xfrm>
            <a:off x="0" y="5138058"/>
            <a:ext cx="12325739" cy="1841240"/>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2" name="Text Placeholder 1">
            <a:extLst>
              <a:ext uri="{FF2B5EF4-FFF2-40B4-BE49-F238E27FC236}">
                <a16:creationId xmlns:a16="http://schemas.microsoft.com/office/drawing/2014/main" id="{02F930B5-AE9F-4137-8A73-C4D53C415330}"/>
              </a:ext>
            </a:extLst>
          </p:cNvPr>
          <p:cNvSpPr>
            <a:spLocks noGrp="1"/>
          </p:cNvSpPr>
          <p:nvPr>
            <p:ph type="body" sz="quarter" idx="10"/>
          </p:nvPr>
        </p:nvSpPr>
        <p:spPr>
          <a:xfrm>
            <a:off x="381000" y="248264"/>
            <a:ext cx="8823325" cy="553998"/>
          </a:xfrm>
        </p:spPr>
        <p:txBody>
          <a:bodyPr/>
          <a:lstStyle/>
          <a:p>
            <a:r>
              <a:rPr lang="en-US">
                <a:latin typeface="Segoe UI" panose="020B0502040204020203" pitchFamily="34" charset="0"/>
                <a:cs typeface="Segoe UI" panose="020B0502040204020203" pitchFamily="34" charset="0"/>
              </a:rPr>
              <a:t>Primary Point of Contact </a:t>
            </a:r>
          </a:p>
        </p:txBody>
      </p:sp>
      <p:pic>
        <p:nvPicPr>
          <p:cNvPr id="4" name="Picture 3">
            <a:extLst>
              <a:ext uri="{FF2B5EF4-FFF2-40B4-BE49-F238E27FC236}">
                <a16:creationId xmlns:a16="http://schemas.microsoft.com/office/drawing/2014/main" id="{49D6A76C-1BDC-4FBF-9C11-21DF3DF86049}"/>
              </a:ext>
            </a:extLst>
          </p:cNvPr>
          <p:cNvPicPr>
            <a:picLocks noChangeAspect="1"/>
          </p:cNvPicPr>
          <p:nvPr/>
        </p:nvPicPr>
        <p:blipFill rotWithShape="1">
          <a:blip r:embed="rId2"/>
          <a:srcRect l="23661" t="3333" r="24506"/>
          <a:stretch/>
        </p:blipFill>
        <p:spPr>
          <a:xfrm>
            <a:off x="6504073" y="1208313"/>
            <a:ext cx="4887581" cy="5127171"/>
          </a:xfrm>
          <a:prstGeom prst="rect">
            <a:avLst/>
          </a:prstGeom>
          <a:ln w="38100">
            <a:solidFill>
              <a:srgbClr val="00597C"/>
            </a:solidFill>
          </a:ln>
        </p:spPr>
      </p:pic>
      <p:sp>
        <p:nvSpPr>
          <p:cNvPr id="6" name="TextBox 5">
            <a:extLst>
              <a:ext uri="{FF2B5EF4-FFF2-40B4-BE49-F238E27FC236}">
                <a16:creationId xmlns:a16="http://schemas.microsoft.com/office/drawing/2014/main" id="{6BDF9877-0C20-42F4-AB08-D3CB16C65E5A}"/>
              </a:ext>
            </a:extLst>
          </p:cNvPr>
          <p:cNvSpPr txBox="1"/>
          <p:nvPr/>
        </p:nvSpPr>
        <p:spPr>
          <a:xfrm>
            <a:off x="482896" y="1208313"/>
            <a:ext cx="4807562" cy="2800767"/>
          </a:xfrm>
          <a:prstGeom prst="rect">
            <a:avLst/>
          </a:prstGeom>
          <a:noFill/>
        </p:spPr>
        <p:txBody>
          <a:bodyPr wrap="square" rtlCol="0">
            <a:spAutoFit/>
          </a:bodyPr>
          <a:lstStyle/>
          <a:p>
            <a:r>
              <a:rPr lang="en-US" sz="1600" b="1" dirty="0">
                <a:latin typeface="Segoe UI Semibold" panose="020B0702040204020203" pitchFamily="34" charset="0"/>
                <a:cs typeface="Segoe UI Semibold" panose="020B0702040204020203" pitchFamily="34" charset="0"/>
              </a:rPr>
              <a:t>On this page we will collect contact information for the Primary Point of Contact for this application. </a:t>
            </a:r>
          </a:p>
          <a:p>
            <a:endParaRPr lang="en-US" sz="1600" b="1" dirty="0">
              <a:latin typeface="Segoe UI Semibold" panose="020B0702040204020203" pitchFamily="34" charset="0"/>
              <a:cs typeface="Segoe UI Semibold" panose="020B0702040204020203" pitchFamily="34" charset="0"/>
            </a:endParaRPr>
          </a:p>
          <a:p>
            <a:r>
              <a:rPr lang="en-US" sz="1600" b="1" dirty="0">
                <a:latin typeface="Segoe UI Semibold" panose="020B0702040204020203" pitchFamily="34" charset="0"/>
                <a:cs typeface="Segoe UI Semibold" panose="020B0702040204020203" pitchFamily="34" charset="0"/>
              </a:rPr>
              <a:t>Please ensure that the email provided is the correct email for the primary point of contact on this application. </a:t>
            </a:r>
          </a:p>
          <a:p>
            <a:endParaRPr lang="en-US" sz="1600" b="1" dirty="0">
              <a:latin typeface="Segoe UI Semibold" panose="020B0702040204020203" pitchFamily="34" charset="0"/>
              <a:cs typeface="Segoe UI Semibold" panose="020B0702040204020203" pitchFamily="34" charset="0"/>
            </a:endParaRPr>
          </a:p>
          <a:p>
            <a:r>
              <a:rPr lang="en-US" sz="1600" b="1" dirty="0">
                <a:latin typeface="Segoe UI Semibold" panose="020B0702040204020203" pitchFamily="34" charset="0"/>
                <a:cs typeface="Segoe UI Semibold" panose="020B0702040204020203" pitchFamily="34" charset="0"/>
              </a:rPr>
              <a:t>This email will be used for the fee correspondence and any other communications to the applicant team</a:t>
            </a:r>
            <a:r>
              <a:rPr lang="en-US" sz="1600" b="1" dirty="0">
                <a:latin typeface="Calibri" panose="020F0502020204030204" pitchFamily="34" charset="0"/>
                <a:cs typeface="Calibri" panose="020F0502020204030204" pitchFamily="34" charset="0"/>
              </a:rPr>
              <a:t>. </a:t>
            </a:r>
          </a:p>
        </p:txBody>
      </p:sp>
      <p:sp>
        <p:nvSpPr>
          <p:cNvPr id="9" name="TextBox 8">
            <a:extLst>
              <a:ext uri="{FF2B5EF4-FFF2-40B4-BE49-F238E27FC236}">
                <a16:creationId xmlns:a16="http://schemas.microsoft.com/office/drawing/2014/main" id="{D4C86006-85B9-4B9C-BD64-6AE0D45349B7}"/>
              </a:ext>
            </a:extLst>
          </p:cNvPr>
          <p:cNvSpPr txBox="1"/>
          <p:nvPr/>
        </p:nvSpPr>
        <p:spPr>
          <a:xfrm>
            <a:off x="1445342" y="5323873"/>
            <a:ext cx="4748981" cy="1169551"/>
          </a:xfrm>
          <a:prstGeom prst="rect">
            <a:avLst/>
          </a:prstGeom>
          <a:noFill/>
        </p:spPr>
        <p:txBody>
          <a:bodyPr wrap="square" rtlCol="0">
            <a:spAutoFit/>
          </a:bodyPr>
          <a:lstStyle/>
          <a:p>
            <a:r>
              <a:rPr lang="en-US" sz="2400">
                <a:solidFill>
                  <a:schemeClr val="bg1"/>
                </a:solidFill>
                <a:latin typeface="Franklin Gothic Demi Cond" panose="020B0706030402020204" pitchFamily="34" charset="0"/>
                <a:cs typeface="Calibri" panose="020F0502020204030204" pitchFamily="34" charset="0"/>
              </a:rPr>
              <a:t>REMINDER </a:t>
            </a:r>
          </a:p>
          <a:p>
            <a:pPr>
              <a:spcBef>
                <a:spcPts val="1200"/>
              </a:spcBef>
            </a:pPr>
            <a:r>
              <a:rPr lang="en-US">
                <a:solidFill>
                  <a:schemeClr val="bg1"/>
                </a:solidFill>
                <a:latin typeface="Franklin Gothic Demi Cond" panose="020B0706030402020204" pitchFamily="34" charset="0"/>
                <a:cs typeface="Calibri" panose="020F0502020204030204" pitchFamily="34" charset="0"/>
              </a:rPr>
              <a:t>Click “Save” to create a  reusable link that will save your progress as </a:t>
            </a:r>
            <a:r>
              <a:rPr lang="en-US">
                <a:solidFill>
                  <a:schemeClr val="bg1"/>
                </a:solidFill>
                <a:latin typeface="Franklin Gothic Demi" panose="020B0703020102020204" pitchFamily="34" charset="0"/>
                <a:cs typeface="Calibri" panose="020F0502020204030204" pitchFamily="34" charset="0"/>
              </a:rPr>
              <a:t>you</a:t>
            </a:r>
            <a:r>
              <a:rPr lang="en-US">
                <a:solidFill>
                  <a:schemeClr val="bg1"/>
                </a:solidFill>
                <a:latin typeface="Franklin Gothic Demi Cond" panose="020B0706030402020204" pitchFamily="34" charset="0"/>
                <a:cs typeface="Calibri" panose="020F0502020204030204" pitchFamily="34" charset="0"/>
              </a:rPr>
              <a:t> </a:t>
            </a:r>
            <a:r>
              <a:rPr lang="en-US">
                <a:solidFill>
                  <a:schemeClr val="bg1"/>
                </a:solidFill>
                <a:latin typeface="Franklin Gothic Demi" panose="020B0703020102020204" pitchFamily="34" charset="0"/>
                <a:cs typeface="Calibri" panose="020F0502020204030204" pitchFamily="34" charset="0"/>
              </a:rPr>
              <a:t>complete</a:t>
            </a:r>
            <a:r>
              <a:rPr lang="en-US">
                <a:solidFill>
                  <a:schemeClr val="bg1"/>
                </a:solidFill>
                <a:latin typeface="Franklin Gothic Demi Cond" panose="020B0706030402020204" pitchFamily="34" charset="0"/>
                <a:cs typeface="Calibri" panose="020F0502020204030204" pitchFamily="34" charset="0"/>
              </a:rPr>
              <a:t> the application.</a:t>
            </a:r>
          </a:p>
        </p:txBody>
      </p:sp>
      <p:pic>
        <p:nvPicPr>
          <p:cNvPr id="7" name="Graphic 6" descr="Warning with solid fill">
            <a:extLst>
              <a:ext uri="{FF2B5EF4-FFF2-40B4-BE49-F238E27FC236}">
                <a16:creationId xmlns:a16="http://schemas.microsoft.com/office/drawing/2014/main" id="{57B171F9-F014-4DD3-8663-511DC5B8B61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5152" y="5404523"/>
            <a:ext cx="914400" cy="914400"/>
          </a:xfrm>
          <a:prstGeom prst="rect">
            <a:avLst/>
          </a:prstGeom>
        </p:spPr>
      </p:pic>
      <p:cxnSp>
        <p:nvCxnSpPr>
          <p:cNvPr id="13" name="Straight Connector 12">
            <a:extLst>
              <a:ext uri="{FF2B5EF4-FFF2-40B4-BE49-F238E27FC236}">
                <a16:creationId xmlns:a16="http://schemas.microsoft.com/office/drawing/2014/main" id="{EDE7FD11-1D5E-4D31-A178-CB24FD1C57C5}"/>
              </a:ext>
            </a:extLst>
          </p:cNvPr>
          <p:cNvCxnSpPr>
            <a:cxnSpLocks/>
          </p:cNvCxnSpPr>
          <p:nvPr/>
        </p:nvCxnSpPr>
        <p:spPr>
          <a:xfrm>
            <a:off x="1547857" y="5761117"/>
            <a:ext cx="1323162"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3" name="Connector: Elbow 2">
            <a:extLst>
              <a:ext uri="{FF2B5EF4-FFF2-40B4-BE49-F238E27FC236}">
                <a16:creationId xmlns:a16="http://schemas.microsoft.com/office/drawing/2014/main" id="{513ACBA0-1D3D-05F6-C86A-36D8C96E6435}"/>
              </a:ext>
            </a:extLst>
          </p:cNvPr>
          <p:cNvCxnSpPr>
            <a:cxnSpLocks/>
          </p:cNvCxnSpPr>
          <p:nvPr/>
        </p:nvCxnSpPr>
        <p:spPr>
          <a:xfrm>
            <a:off x="5290458" y="4873942"/>
            <a:ext cx="1139672" cy="0"/>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sp>
        <p:nvSpPr>
          <p:cNvPr id="12" name="Rectangle 11">
            <a:extLst>
              <a:ext uri="{FF2B5EF4-FFF2-40B4-BE49-F238E27FC236}">
                <a16:creationId xmlns:a16="http://schemas.microsoft.com/office/drawing/2014/main" id="{18DC7B23-B813-A481-489D-83B892EF36F8}"/>
              </a:ext>
            </a:extLst>
          </p:cNvPr>
          <p:cNvSpPr/>
          <p:nvPr/>
        </p:nvSpPr>
        <p:spPr>
          <a:xfrm>
            <a:off x="6555975" y="4703013"/>
            <a:ext cx="4746010" cy="1058101"/>
          </a:xfrm>
          <a:prstGeom prst="rect">
            <a:avLst/>
          </a:prstGeom>
          <a:noFill/>
          <a:ln w="38100">
            <a:solidFill>
              <a:srgbClr val="84BD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Tree>
    <p:extLst>
      <p:ext uri="{BB962C8B-B14F-4D97-AF65-F5344CB8AC3E}">
        <p14:creationId xmlns:p14="http://schemas.microsoft.com/office/powerpoint/2010/main" val="3036040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AA1323-B4AB-42F5-A4C4-AF1AE65EF3C5}"/>
              </a:ext>
            </a:extLst>
          </p:cNvPr>
          <p:cNvSpPr>
            <a:spLocks noGrp="1"/>
          </p:cNvSpPr>
          <p:nvPr>
            <p:ph type="body" sz="quarter" idx="10"/>
          </p:nvPr>
        </p:nvSpPr>
        <p:spPr>
          <a:xfrm>
            <a:off x="381000" y="248264"/>
            <a:ext cx="8823325" cy="553998"/>
          </a:xfrm>
        </p:spPr>
        <p:txBody>
          <a:bodyPr/>
          <a:lstStyle/>
          <a:p>
            <a:r>
              <a:rPr lang="en-US" dirty="0">
                <a:latin typeface="Segoe UI" panose="020B0502040204020203" pitchFamily="34" charset="0"/>
                <a:cs typeface="Segoe UI" panose="020B0502040204020203" pitchFamily="34" charset="0"/>
              </a:rPr>
              <a:t>Authorized Representative</a:t>
            </a:r>
            <a:r>
              <a:rPr lang="en-US" sz="3400" b="0" dirty="0">
                <a:solidFill>
                  <a:srgbClr val="C00000"/>
                </a:solidFill>
                <a:latin typeface="+mn-lt"/>
                <a:cs typeface="Segoe UI Semibold" panose="020B0702040204020203" pitchFamily="34" charset="0"/>
              </a:rPr>
              <a:t>*</a:t>
            </a:r>
            <a:endParaRPr lang="en-US" sz="3400" b="0" dirty="0">
              <a:solidFill>
                <a:srgbClr val="C00000"/>
              </a:solidFill>
              <a:latin typeface="Segoe UI" panose="020B05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340CA4FF-8F90-4DE0-9698-5C1B51DE1DB2}"/>
              </a:ext>
            </a:extLst>
          </p:cNvPr>
          <p:cNvSpPr/>
          <p:nvPr/>
        </p:nvSpPr>
        <p:spPr>
          <a:xfrm>
            <a:off x="9313235" y="4967168"/>
            <a:ext cx="2395869" cy="174171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4" name="Picture 3">
            <a:extLst>
              <a:ext uri="{FF2B5EF4-FFF2-40B4-BE49-F238E27FC236}">
                <a16:creationId xmlns:a16="http://schemas.microsoft.com/office/drawing/2014/main" id="{CB96CDB7-CCBA-41F1-9238-6888BB540FCC}"/>
              </a:ext>
            </a:extLst>
          </p:cNvPr>
          <p:cNvPicPr>
            <a:picLocks noChangeAspect="1"/>
          </p:cNvPicPr>
          <p:nvPr/>
        </p:nvPicPr>
        <p:blipFill rotWithShape="1">
          <a:blip r:embed="rId2"/>
          <a:srcRect l="23482" r="24505"/>
          <a:stretch/>
        </p:blipFill>
        <p:spPr>
          <a:xfrm>
            <a:off x="6096000" y="1045029"/>
            <a:ext cx="5012713" cy="5421086"/>
          </a:xfrm>
          <a:prstGeom prst="rect">
            <a:avLst/>
          </a:prstGeom>
          <a:ln w="38100">
            <a:solidFill>
              <a:srgbClr val="00597C"/>
            </a:solidFill>
          </a:ln>
        </p:spPr>
      </p:pic>
      <p:sp>
        <p:nvSpPr>
          <p:cNvPr id="6" name="TextBox 5">
            <a:extLst>
              <a:ext uri="{FF2B5EF4-FFF2-40B4-BE49-F238E27FC236}">
                <a16:creationId xmlns:a16="http://schemas.microsoft.com/office/drawing/2014/main" id="{A06CBD8D-87D6-4960-871E-541194463541}"/>
              </a:ext>
            </a:extLst>
          </p:cNvPr>
          <p:cNvSpPr txBox="1"/>
          <p:nvPr/>
        </p:nvSpPr>
        <p:spPr>
          <a:xfrm>
            <a:off x="482896" y="1208313"/>
            <a:ext cx="5012712" cy="1077218"/>
          </a:xfrm>
          <a:prstGeom prst="rect">
            <a:avLst/>
          </a:prstGeom>
          <a:noFill/>
        </p:spPr>
        <p:txBody>
          <a:bodyPr wrap="square" rtlCol="0">
            <a:spAutoFit/>
          </a:bodyPr>
          <a:lstStyle/>
          <a:p>
            <a:r>
              <a:rPr lang="en-US" sz="1600" b="1" dirty="0">
                <a:latin typeface="Segoe UI Semibold" panose="020B0702040204020203" pitchFamily="34" charset="0"/>
                <a:cs typeface="Segoe UI Semibold" panose="020B0702040204020203" pitchFamily="34" charset="0"/>
              </a:rPr>
              <a:t>If the primary point of contact is not an authorized representative, you will be asked to fill out the contact information for the authorized representative.</a:t>
            </a:r>
          </a:p>
        </p:txBody>
      </p:sp>
      <p:sp>
        <p:nvSpPr>
          <p:cNvPr id="3" name="TextBox 2">
            <a:extLst>
              <a:ext uri="{FF2B5EF4-FFF2-40B4-BE49-F238E27FC236}">
                <a16:creationId xmlns:a16="http://schemas.microsoft.com/office/drawing/2014/main" id="{5DDCFB41-975F-0EB0-BA5F-6D9517CE6A91}"/>
              </a:ext>
            </a:extLst>
          </p:cNvPr>
          <p:cNvSpPr txBox="1"/>
          <p:nvPr/>
        </p:nvSpPr>
        <p:spPr>
          <a:xfrm>
            <a:off x="381000" y="5942895"/>
            <a:ext cx="5435600" cy="523220"/>
          </a:xfrm>
          <a:prstGeom prst="rect">
            <a:avLst/>
          </a:prstGeom>
          <a:noFill/>
        </p:spPr>
        <p:txBody>
          <a:bodyPr wrap="square">
            <a:spAutoFit/>
          </a:bodyPr>
          <a:lstStyle>
            <a:defPPr>
              <a:defRPr lang="en-US"/>
            </a:defPPr>
            <a:lvl1pPr marL="0" algn="l" defTabSz="914341" rtl="0" eaLnBrk="1" latinLnBrk="0" hangingPunct="1">
              <a:defRPr sz="1800" kern="1200">
                <a:solidFill>
                  <a:schemeClr val="tx1"/>
                </a:solidFill>
                <a:latin typeface="+mn-lt"/>
                <a:ea typeface="+mn-ea"/>
                <a:cs typeface="+mn-cs"/>
              </a:defRPr>
            </a:lvl1pPr>
            <a:lvl2pPr marL="457171" algn="l" defTabSz="914341" rtl="0" eaLnBrk="1" latinLnBrk="0" hangingPunct="1">
              <a:defRPr sz="1800" kern="1200">
                <a:solidFill>
                  <a:schemeClr val="tx1"/>
                </a:solidFill>
                <a:latin typeface="+mn-lt"/>
                <a:ea typeface="+mn-ea"/>
                <a:cs typeface="+mn-cs"/>
              </a:defRPr>
            </a:lvl2pPr>
            <a:lvl3pPr marL="914341" algn="l" defTabSz="914341" rtl="0" eaLnBrk="1" latinLnBrk="0" hangingPunct="1">
              <a:defRPr sz="1800" kern="1200">
                <a:solidFill>
                  <a:schemeClr val="tx1"/>
                </a:solidFill>
                <a:latin typeface="+mn-lt"/>
                <a:ea typeface="+mn-ea"/>
                <a:cs typeface="+mn-cs"/>
              </a:defRPr>
            </a:lvl3pPr>
            <a:lvl4pPr marL="1371512" algn="l" defTabSz="914341" rtl="0" eaLnBrk="1" latinLnBrk="0" hangingPunct="1">
              <a:defRPr sz="1800" kern="1200">
                <a:solidFill>
                  <a:schemeClr val="tx1"/>
                </a:solidFill>
                <a:latin typeface="+mn-lt"/>
                <a:ea typeface="+mn-ea"/>
                <a:cs typeface="+mn-cs"/>
              </a:defRPr>
            </a:lvl4pPr>
            <a:lvl5pPr marL="1828683" algn="l" defTabSz="914341" rtl="0" eaLnBrk="1" latinLnBrk="0" hangingPunct="1">
              <a:defRPr sz="1800" kern="1200">
                <a:solidFill>
                  <a:schemeClr val="tx1"/>
                </a:solidFill>
                <a:latin typeface="+mn-lt"/>
                <a:ea typeface="+mn-ea"/>
                <a:cs typeface="+mn-cs"/>
              </a:defRPr>
            </a:lvl5pPr>
            <a:lvl6pPr marL="2285853" algn="l" defTabSz="914341" rtl="0" eaLnBrk="1" latinLnBrk="0" hangingPunct="1">
              <a:defRPr sz="1800" kern="1200">
                <a:solidFill>
                  <a:schemeClr val="tx1"/>
                </a:solidFill>
                <a:latin typeface="+mn-lt"/>
                <a:ea typeface="+mn-ea"/>
                <a:cs typeface="+mn-cs"/>
              </a:defRPr>
            </a:lvl6pPr>
            <a:lvl7pPr marL="2743024" algn="l" defTabSz="914341" rtl="0" eaLnBrk="1" latinLnBrk="0" hangingPunct="1">
              <a:defRPr sz="1800" kern="1200">
                <a:solidFill>
                  <a:schemeClr val="tx1"/>
                </a:solidFill>
                <a:latin typeface="+mn-lt"/>
                <a:ea typeface="+mn-ea"/>
                <a:cs typeface="+mn-cs"/>
              </a:defRPr>
            </a:lvl7pPr>
            <a:lvl8pPr marL="3200196" algn="l" defTabSz="914341" rtl="0" eaLnBrk="1" latinLnBrk="0" hangingPunct="1">
              <a:defRPr sz="1800" kern="1200">
                <a:solidFill>
                  <a:schemeClr val="tx1"/>
                </a:solidFill>
                <a:latin typeface="+mn-lt"/>
                <a:ea typeface="+mn-ea"/>
                <a:cs typeface="+mn-cs"/>
              </a:defRPr>
            </a:lvl8pPr>
            <a:lvl9pPr marL="3657366" algn="l" defTabSz="914341" rtl="0" eaLnBrk="1" latinLnBrk="0" hangingPunct="1">
              <a:defRPr sz="1800" kern="1200">
                <a:solidFill>
                  <a:schemeClr val="tx1"/>
                </a:solidFill>
                <a:latin typeface="+mn-lt"/>
                <a:ea typeface="+mn-ea"/>
                <a:cs typeface="+mn-cs"/>
              </a:defRPr>
            </a:lvl9pPr>
          </a:lstStyle>
          <a:p>
            <a:r>
              <a:rPr lang="en-US" sz="1400" dirty="0">
                <a:solidFill>
                  <a:srgbClr val="C00000"/>
                </a:solidFill>
                <a:latin typeface="Segoe UI Semibold" panose="020B0702040204020203" pitchFamily="34" charset="0"/>
                <a:cs typeface="Segoe UI Semibold" panose="020B0702040204020203" pitchFamily="34" charset="0"/>
              </a:rPr>
              <a:t>*</a:t>
            </a:r>
            <a:r>
              <a:rPr lang="en-US" sz="1400" dirty="0">
                <a:solidFill>
                  <a:srgbClr val="C00000"/>
                </a:solidFill>
                <a:latin typeface="Segoe UI" panose="020B0502040204020203" pitchFamily="34" charset="0"/>
                <a:cs typeface="Segoe UI" panose="020B0502040204020203" pitchFamily="34" charset="0"/>
              </a:rPr>
              <a:t>This page will only be visible if the individual filling out the application is not the authorized representative. </a:t>
            </a:r>
          </a:p>
        </p:txBody>
      </p:sp>
    </p:spTree>
    <p:extLst>
      <p:ext uri="{BB962C8B-B14F-4D97-AF65-F5344CB8AC3E}">
        <p14:creationId xmlns:p14="http://schemas.microsoft.com/office/powerpoint/2010/main" val="1868410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A40548-9882-491E-A433-438666B70807}"/>
              </a:ext>
            </a:extLst>
          </p:cNvPr>
          <p:cNvSpPr>
            <a:spLocks noGrp="1"/>
          </p:cNvSpPr>
          <p:nvPr>
            <p:ph type="body" sz="quarter" idx="10"/>
          </p:nvPr>
        </p:nvSpPr>
        <p:spPr>
          <a:xfrm>
            <a:off x="381000" y="248264"/>
            <a:ext cx="9535732" cy="553998"/>
          </a:xfrm>
        </p:spPr>
        <p:txBody>
          <a:bodyPr/>
          <a:lstStyle/>
          <a:p>
            <a:r>
              <a:rPr lang="en-US" dirty="0">
                <a:latin typeface="Segoe UI" panose="020B0502040204020203" pitchFamily="34" charset="0"/>
                <a:cs typeface="Segoe UI" panose="020B0502040204020203" pitchFamily="34" charset="0"/>
              </a:rPr>
              <a:t>Chief Executive Officer/Owner/Equivalent</a:t>
            </a:r>
            <a:r>
              <a:rPr lang="en-US" sz="3600" b="0" dirty="0">
                <a:solidFill>
                  <a:srgbClr val="C00000"/>
                </a:solidFill>
                <a:latin typeface="+mn-lt"/>
                <a:cs typeface="Segoe UI Semibold" panose="020B0702040204020203" pitchFamily="34" charset="0"/>
              </a:rPr>
              <a:t>*</a:t>
            </a:r>
            <a:r>
              <a:rPr lang="en-US" dirty="0">
                <a:solidFill>
                  <a:srgbClr val="C00000"/>
                </a:solidFill>
                <a:latin typeface="Segoe UI" panose="020B0502040204020203" pitchFamily="34" charset="0"/>
                <a:cs typeface="Segoe UI" panose="020B0502040204020203" pitchFamily="34" charset="0"/>
              </a:rPr>
              <a:t> </a:t>
            </a:r>
            <a:endParaRPr lang="en-US" dirty="0">
              <a:latin typeface="Segoe UI" panose="020B05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435F9081-EC6E-4774-A15C-AFB254EA9A75}"/>
              </a:ext>
            </a:extLst>
          </p:cNvPr>
          <p:cNvSpPr/>
          <p:nvPr/>
        </p:nvSpPr>
        <p:spPr>
          <a:xfrm>
            <a:off x="9313235" y="5010897"/>
            <a:ext cx="2395869" cy="174171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4" name="Picture 3">
            <a:extLst>
              <a:ext uri="{FF2B5EF4-FFF2-40B4-BE49-F238E27FC236}">
                <a16:creationId xmlns:a16="http://schemas.microsoft.com/office/drawing/2014/main" id="{9199BE17-F07F-494D-9C81-08CD43F8878D}"/>
              </a:ext>
            </a:extLst>
          </p:cNvPr>
          <p:cNvPicPr>
            <a:picLocks noChangeAspect="1"/>
          </p:cNvPicPr>
          <p:nvPr/>
        </p:nvPicPr>
        <p:blipFill rotWithShape="1">
          <a:blip r:embed="rId2"/>
          <a:srcRect l="23572" t="4305" r="24505"/>
          <a:stretch/>
        </p:blipFill>
        <p:spPr>
          <a:xfrm>
            <a:off x="5766735" y="1126618"/>
            <a:ext cx="5225172" cy="5416868"/>
          </a:xfrm>
          <a:prstGeom prst="rect">
            <a:avLst/>
          </a:prstGeom>
          <a:ln w="38100">
            <a:solidFill>
              <a:srgbClr val="00597C"/>
            </a:solidFill>
          </a:ln>
        </p:spPr>
      </p:pic>
      <p:sp>
        <p:nvSpPr>
          <p:cNvPr id="6" name="TextBox 5">
            <a:extLst>
              <a:ext uri="{FF2B5EF4-FFF2-40B4-BE49-F238E27FC236}">
                <a16:creationId xmlns:a16="http://schemas.microsoft.com/office/drawing/2014/main" id="{96D81E4E-8DEA-4280-A325-DF906D73005B}"/>
              </a:ext>
            </a:extLst>
          </p:cNvPr>
          <p:cNvSpPr txBox="1"/>
          <p:nvPr/>
        </p:nvSpPr>
        <p:spPr>
          <a:xfrm>
            <a:off x="482896" y="1208313"/>
            <a:ext cx="5012712" cy="1323439"/>
          </a:xfrm>
          <a:prstGeom prst="rect">
            <a:avLst/>
          </a:prstGeom>
          <a:noFill/>
        </p:spPr>
        <p:txBody>
          <a:bodyPr wrap="square" rtlCol="0">
            <a:spAutoFit/>
          </a:bodyPr>
          <a:lstStyle/>
          <a:p>
            <a:r>
              <a:rPr lang="en-US" sz="1600" b="1" dirty="0">
                <a:latin typeface="Segoe UI Semibold" panose="020B0702040204020203" pitchFamily="34" charset="0"/>
                <a:cs typeface="Segoe UI Semibold" panose="020B0702040204020203" pitchFamily="34" charset="0"/>
              </a:rPr>
              <a:t>Contact information is needed for the applicant’s Chief Executive Officer/Owner/Equivalent. If the primary point of contact is not the Chief Executive Officer/Owner/Equivalent, this page will appear so you can enter this information. </a:t>
            </a:r>
            <a:endParaRPr lang="en-US" sz="1600" b="1"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DEC11785-A346-E7F5-2CD2-01BE2868445E}"/>
              </a:ext>
            </a:extLst>
          </p:cNvPr>
          <p:cNvSpPr txBox="1"/>
          <p:nvPr/>
        </p:nvSpPr>
        <p:spPr>
          <a:xfrm>
            <a:off x="381000" y="5942895"/>
            <a:ext cx="5435600" cy="523220"/>
          </a:xfrm>
          <a:prstGeom prst="rect">
            <a:avLst/>
          </a:prstGeom>
          <a:noFill/>
        </p:spPr>
        <p:txBody>
          <a:bodyPr wrap="square">
            <a:spAutoFit/>
          </a:bodyPr>
          <a:lstStyle>
            <a:defPPr>
              <a:defRPr lang="en-US"/>
            </a:defPPr>
            <a:lvl1pPr marL="0" algn="l" defTabSz="914341" rtl="0" eaLnBrk="1" latinLnBrk="0" hangingPunct="1">
              <a:defRPr sz="1800" kern="1200">
                <a:solidFill>
                  <a:schemeClr val="tx1"/>
                </a:solidFill>
                <a:latin typeface="+mn-lt"/>
                <a:ea typeface="+mn-ea"/>
                <a:cs typeface="+mn-cs"/>
              </a:defRPr>
            </a:lvl1pPr>
            <a:lvl2pPr marL="457171" algn="l" defTabSz="914341" rtl="0" eaLnBrk="1" latinLnBrk="0" hangingPunct="1">
              <a:defRPr sz="1800" kern="1200">
                <a:solidFill>
                  <a:schemeClr val="tx1"/>
                </a:solidFill>
                <a:latin typeface="+mn-lt"/>
                <a:ea typeface="+mn-ea"/>
                <a:cs typeface="+mn-cs"/>
              </a:defRPr>
            </a:lvl2pPr>
            <a:lvl3pPr marL="914341" algn="l" defTabSz="914341" rtl="0" eaLnBrk="1" latinLnBrk="0" hangingPunct="1">
              <a:defRPr sz="1800" kern="1200">
                <a:solidFill>
                  <a:schemeClr val="tx1"/>
                </a:solidFill>
                <a:latin typeface="+mn-lt"/>
                <a:ea typeface="+mn-ea"/>
                <a:cs typeface="+mn-cs"/>
              </a:defRPr>
            </a:lvl3pPr>
            <a:lvl4pPr marL="1371512" algn="l" defTabSz="914341" rtl="0" eaLnBrk="1" latinLnBrk="0" hangingPunct="1">
              <a:defRPr sz="1800" kern="1200">
                <a:solidFill>
                  <a:schemeClr val="tx1"/>
                </a:solidFill>
                <a:latin typeface="+mn-lt"/>
                <a:ea typeface="+mn-ea"/>
                <a:cs typeface="+mn-cs"/>
              </a:defRPr>
            </a:lvl4pPr>
            <a:lvl5pPr marL="1828683" algn="l" defTabSz="914341" rtl="0" eaLnBrk="1" latinLnBrk="0" hangingPunct="1">
              <a:defRPr sz="1800" kern="1200">
                <a:solidFill>
                  <a:schemeClr val="tx1"/>
                </a:solidFill>
                <a:latin typeface="+mn-lt"/>
                <a:ea typeface="+mn-ea"/>
                <a:cs typeface="+mn-cs"/>
              </a:defRPr>
            </a:lvl5pPr>
            <a:lvl6pPr marL="2285853" algn="l" defTabSz="914341" rtl="0" eaLnBrk="1" latinLnBrk="0" hangingPunct="1">
              <a:defRPr sz="1800" kern="1200">
                <a:solidFill>
                  <a:schemeClr val="tx1"/>
                </a:solidFill>
                <a:latin typeface="+mn-lt"/>
                <a:ea typeface="+mn-ea"/>
                <a:cs typeface="+mn-cs"/>
              </a:defRPr>
            </a:lvl6pPr>
            <a:lvl7pPr marL="2743024" algn="l" defTabSz="914341" rtl="0" eaLnBrk="1" latinLnBrk="0" hangingPunct="1">
              <a:defRPr sz="1800" kern="1200">
                <a:solidFill>
                  <a:schemeClr val="tx1"/>
                </a:solidFill>
                <a:latin typeface="+mn-lt"/>
                <a:ea typeface="+mn-ea"/>
                <a:cs typeface="+mn-cs"/>
              </a:defRPr>
            </a:lvl7pPr>
            <a:lvl8pPr marL="3200196" algn="l" defTabSz="914341" rtl="0" eaLnBrk="1" latinLnBrk="0" hangingPunct="1">
              <a:defRPr sz="1800" kern="1200">
                <a:solidFill>
                  <a:schemeClr val="tx1"/>
                </a:solidFill>
                <a:latin typeface="+mn-lt"/>
                <a:ea typeface="+mn-ea"/>
                <a:cs typeface="+mn-cs"/>
              </a:defRPr>
            </a:lvl8pPr>
            <a:lvl9pPr marL="3657366" algn="l" defTabSz="914341" rtl="0" eaLnBrk="1" latinLnBrk="0" hangingPunct="1">
              <a:defRPr sz="1800" kern="1200">
                <a:solidFill>
                  <a:schemeClr val="tx1"/>
                </a:solidFill>
                <a:latin typeface="+mn-lt"/>
                <a:ea typeface="+mn-ea"/>
                <a:cs typeface="+mn-cs"/>
              </a:defRPr>
            </a:lvl9pPr>
          </a:lstStyle>
          <a:p>
            <a:r>
              <a:rPr lang="en-US" sz="1400" dirty="0">
                <a:solidFill>
                  <a:srgbClr val="C00000"/>
                </a:solidFill>
                <a:latin typeface="Segoe UI Semibold" panose="020B0702040204020203" pitchFamily="34" charset="0"/>
                <a:cs typeface="Segoe UI Semibold" panose="020B0702040204020203" pitchFamily="34" charset="0"/>
              </a:rPr>
              <a:t>*</a:t>
            </a:r>
            <a:r>
              <a:rPr lang="en-US" sz="1400" dirty="0">
                <a:solidFill>
                  <a:srgbClr val="C00000"/>
                </a:solidFill>
                <a:latin typeface="Segoe UI" panose="020B0502040204020203" pitchFamily="34" charset="0"/>
                <a:cs typeface="Segoe UI" panose="020B0502040204020203" pitchFamily="34" charset="0"/>
              </a:rPr>
              <a:t>This page will only be visible if the individual filling out the application is not the CEO. </a:t>
            </a:r>
          </a:p>
        </p:txBody>
      </p:sp>
    </p:spTree>
    <p:extLst>
      <p:ext uri="{BB962C8B-B14F-4D97-AF65-F5344CB8AC3E}">
        <p14:creationId xmlns:p14="http://schemas.microsoft.com/office/powerpoint/2010/main" val="3626519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359DB5-72D5-42C0-BB7A-8AA3EB0950F1}"/>
              </a:ext>
            </a:extLst>
          </p:cNvPr>
          <p:cNvSpPr/>
          <p:nvPr/>
        </p:nvSpPr>
        <p:spPr>
          <a:xfrm>
            <a:off x="9313235" y="4868022"/>
            <a:ext cx="2395869" cy="174171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2" name="Text Placeholder 1">
            <a:extLst>
              <a:ext uri="{FF2B5EF4-FFF2-40B4-BE49-F238E27FC236}">
                <a16:creationId xmlns:a16="http://schemas.microsoft.com/office/drawing/2014/main" id="{7041CBE6-B81B-416A-9BCD-D5052F58A360}"/>
              </a:ext>
            </a:extLst>
          </p:cNvPr>
          <p:cNvSpPr>
            <a:spLocks noGrp="1"/>
          </p:cNvSpPr>
          <p:nvPr>
            <p:ph type="body" sz="quarter" idx="10"/>
          </p:nvPr>
        </p:nvSpPr>
        <p:spPr>
          <a:xfrm>
            <a:off x="381000" y="248264"/>
            <a:ext cx="8823325" cy="553998"/>
          </a:xfrm>
        </p:spPr>
        <p:txBody>
          <a:bodyPr/>
          <a:lstStyle/>
          <a:p>
            <a:r>
              <a:rPr lang="en-US">
                <a:latin typeface="Segoe UI" panose="020B0502040204020203" pitchFamily="34" charset="0"/>
                <a:cs typeface="Segoe UI" panose="020B0502040204020203" pitchFamily="34" charset="0"/>
              </a:rPr>
              <a:t>Consultant Information </a:t>
            </a:r>
          </a:p>
        </p:txBody>
      </p:sp>
      <p:sp>
        <p:nvSpPr>
          <p:cNvPr id="5" name="TextBox 4">
            <a:extLst>
              <a:ext uri="{FF2B5EF4-FFF2-40B4-BE49-F238E27FC236}">
                <a16:creationId xmlns:a16="http://schemas.microsoft.com/office/drawing/2014/main" id="{9E219385-C385-4DAC-ABED-78BE5764C97F}"/>
              </a:ext>
            </a:extLst>
          </p:cNvPr>
          <p:cNvSpPr txBox="1"/>
          <p:nvPr/>
        </p:nvSpPr>
        <p:spPr>
          <a:xfrm>
            <a:off x="482896" y="1208313"/>
            <a:ext cx="5012712" cy="2554545"/>
          </a:xfrm>
          <a:prstGeom prst="rect">
            <a:avLst/>
          </a:prstGeom>
          <a:noFill/>
        </p:spPr>
        <p:txBody>
          <a:bodyPr wrap="square" rtlCol="0">
            <a:spAutoFit/>
          </a:bodyPr>
          <a:lstStyle/>
          <a:p>
            <a:r>
              <a:rPr lang="en-US" sz="1600" b="1" dirty="0">
                <a:latin typeface="Segoe UI Semibold" panose="020B0702040204020203" pitchFamily="34" charset="0"/>
                <a:cs typeface="Segoe UI Semibold" panose="020B0702040204020203" pitchFamily="34" charset="0"/>
              </a:rPr>
              <a:t>While not required, some applicants may choose to utilize consultants for support on grant applications. </a:t>
            </a:r>
          </a:p>
          <a:p>
            <a:endParaRPr lang="en-US" sz="1600" b="1" dirty="0">
              <a:latin typeface="Segoe UI Semibold" panose="020B0702040204020203" pitchFamily="34" charset="0"/>
              <a:cs typeface="Segoe UI Semibold" panose="020B0702040204020203" pitchFamily="34" charset="0"/>
            </a:endParaRPr>
          </a:p>
          <a:p>
            <a:r>
              <a:rPr lang="en-US" sz="1600" b="1" dirty="0">
                <a:latin typeface="Segoe UI Semibold" panose="020B0702040204020203" pitchFamily="34" charset="0"/>
                <a:cs typeface="Segoe UI Semibold" panose="020B0702040204020203" pitchFamily="34" charset="0"/>
              </a:rPr>
              <a:t>Are you, the applicant company, using a consultant to assist with this application?</a:t>
            </a:r>
          </a:p>
          <a:p>
            <a:endParaRPr lang="en-US" sz="1600" b="1" dirty="0">
              <a:latin typeface="Segoe UI Semibold" panose="020B0702040204020203" pitchFamily="34" charset="0"/>
              <a:cs typeface="Segoe UI Semibold" panose="020B0702040204020203" pitchFamily="34" charset="0"/>
            </a:endParaRPr>
          </a:p>
          <a:p>
            <a:r>
              <a:rPr lang="en-US" sz="1600" b="1" dirty="0">
                <a:solidFill>
                  <a:srgbClr val="C00000"/>
                </a:solidFill>
                <a:latin typeface="Segoe UI Semibold" panose="020B0702040204020203" pitchFamily="34" charset="0"/>
                <a:cs typeface="Segoe UI Semibold" panose="020B0702040204020203" pitchFamily="34" charset="0"/>
              </a:rPr>
              <a:t>IF YES, </a:t>
            </a:r>
            <a:r>
              <a:rPr lang="en-US" sz="1600" b="1" dirty="0">
                <a:latin typeface="Segoe UI Semibold" panose="020B0702040204020203" pitchFamily="34" charset="0"/>
                <a:cs typeface="Segoe UI Semibold" panose="020B0702040204020203" pitchFamily="34" charset="0"/>
              </a:rPr>
              <a:t>you will be asked to fill out the contact information for the consultant, including the question shown below, asking if the consultant is a registered governmental affairs agent.</a:t>
            </a:r>
            <a:endParaRPr lang="en-US" sz="1600" b="1" dirty="0">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F15F7321-8C2D-4482-9175-9DCFB50A7C92}"/>
              </a:ext>
            </a:extLst>
          </p:cNvPr>
          <p:cNvPicPr>
            <a:picLocks noChangeAspect="1"/>
          </p:cNvPicPr>
          <p:nvPr/>
        </p:nvPicPr>
        <p:blipFill rotWithShape="1">
          <a:blip r:embed="rId2"/>
          <a:srcRect l="3963" t="-747" r="-1846" b="8107"/>
          <a:stretch/>
        </p:blipFill>
        <p:spPr>
          <a:xfrm>
            <a:off x="6729858" y="1076448"/>
            <a:ext cx="4702943" cy="5614313"/>
          </a:xfrm>
          <a:prstGeom prst="rect">
            <a:avLst/>
          </a:prstGeom>
          <a:ln w="38100">
            <a:solidFill>
              <a:srgbClr val="00597C"/>
            </a:solidFill>
          </a:ln>
        </p:spPr>
      </p:pic>
      <p:pic>
        <p:nvPicPr>
          <p:cNvPr id="4" name="Picture 3">
            <a:extLst>
              <a:ext uri="{FF2B5EF4-FFF2-40B4-BE49-F238E27FC236}">
                <a16:creationId xmlns:a16="http://schemas.microsoft.com/office/drawing/2014/main" id="{CF59C6AA-5A13-5789-FDA4-D600B91B6C54}"/>
              </a:ext>
            </a:extLst>
          </p:cNvPr>
          <p:cNvPicPr>
            <a:picLocks noChangeAspect="1"/>
          </p:cNvPicPr>
          <p:nvPr/>
        </p:nvPicPr>
        <p:blipFill>
          <a:blip r:embed="rId3"/>
          <a:srcRect l="990" r="14582" b="66936"/>
          <a:stretch/>
        </p:blipFill>
        <p:spPr>
          <a:xfrm>
            <a:off x="479784" y="4662878"/>
            <a:ext cx="5501215" cy="1302273"/>
          </a:xfrm>
          <a:prstGeom prst="rect">
            <a:avLst/>
          </a:prstGeom>
          <a:ln w="38100">
            <a:solidFill>
              <a:srgbClr val="00597C"/>
            </a:solidFill>
          </a:ln>
        </p:spPr>
      </p:pic>
      <p:cxnSp>
        <p:nvCxnSpPr>
          <p:cNvPr id="3" name="Connector: Elbow 2">
            <a:extLst>
              <a:ext uri="{FF2B5EF4-FFF2-40B4-BE49-F238E27FC236}">
                <a16:creationId xmlns:a16="http://schemas.microsoft.com/office/drawing/2014/main" id="{BB1B6BC2-9114-468C-A4F8-96B98521AD18}"/>
              </a:ext>
            </a:extLst>
          </p:cNvPr>
          <p:cNvCxnSpPr>
            <a:cxnSpLocks/>
          </p:cNvCxnSpPr>
          <p:nvPr/>
        </p:nvCxnSpPr>
        <p:spPr>
          <a:xfrm>
            <a:off x="799192" y="3762858"/>
            <a:ext cx="0" cy="744989"/>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cxnSp>
        <p:nvCxnSpPr>
          <p:cNvPr id="8" name="Connector: Elbow 2">
            <a:extLst>
              <a:ext uri="{FF2B5EF4-FFF2-40B4-BE49-F238E27FC236}">
                <a16:creationId xmlns:a16="http://schemas.microsoft.com/office/drawing/2014/main" id="{A10D3ECD-A3BA-A0B7-E4CE-F8D9A62F8C79}"/>
              </a:ext>
            </a:extLst>
          </p:cNvPr>
          <p:cNvCxnSpPr>
            <a:cxnSpLocks/>
          </p:cNvCxnSpPr>
          <p:nvPr/>
        </p:nvCxnSpPr>
        <p:spPr>
          <a:xfrm>
            <a:off x="5367999" y="1890798"/>
            <a:ext cx="1226000" cy="118290"/>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429912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15946-8B48-9003-635D-A56A73C4B5E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C92E448-6A35-ED18-FA76-291EE1B7746A}"/>
              </a:ext>
            </a:extLst>
          </p:cNvPr>
          <p:cNvSpPr/>
          <p:nvPr/>
        </p:nvSpPr>
        <p:spPr>
          <a:xfrm>
            <a:off x="9333555" y="5020135"/>
            <a:ext cx="2395869" cy="174171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2" name="Text Placeholder 1">
            <a:extLst>
              <a:ext uri="{FF2B5EF4-FFF2-40B4-BE49-F238E27FC236}">
                <a16:creationId xmlns:a16="http://schemas.microsoft.com/office/drawing/2014/main" id="{691827BB-F745-9A20-2CB6-C46528C542C8}"/>
              </a:ext>
            </a:extLst>
          </p:cNvPr>
          <p:cNvSpPr>
            <a:spLocks noGrp="1"/>
          </p:cNvSpPr>
          <p:nvPr>
            <p:ph type="body" sz="quarter" idx="10"/>
          </p:nvPr>
        </p:nvSpPr>
        <p:spPr>
          <a:xfrm>
            <a:off x="381000" y="248264"/>
            <a:ext cx="8823325" cy="553998"/>
          </a:xfrm>
        </p:spPr>
        <p:txBody>
          <a:bodyPr/>
          <a:lstStyle/>
          <a:p>
            <a:r>
              <a:rPr lang="en-US">
                <a:latin typeface="Segoe UI" panose="020B0502040204020203" pitchFamily="34" charset="0"/>
                <a:cs typeface="Segoe UI" panose="020B0502040204020203" pitchFamily="34" charset="0"/>
              </a:rPr>
              <a:t>Legal Counsel</a:t>
            </a:r>
          </a:p>
        </p:txBody>
      </p:sp>
      <p:sp>
        <p:nvSpPr>
          <p:cNvPr id="4" name="TextBox 3">
            <a:extLst>
              <a:ext uri="{FF2B5EF4-FFF2-40B4-BE49-F238E27FC236}">
                <a16:creationId xmlns:a16="http://schemas.microsoft.com/office/drawing/2014/main" id="{903A7A40-4E38-72D7-4178-27F187D036DC}"/>
              </a:ext>
            </a:extLst>
          </p:cNvPr>
          <p:cNvSpPr txBox="1"/>
          <p:nvPr/>
        </p:nvSpPr>
        <p:spPr>
          <a:xfrm>
            <a:off x="482896" y="1208313"/>
            <a:ext cx="5166064" cy="1477328"/>
          </a:xfrm>
          <a:prstGeom prst="rect">
            <a:avLst/>
          </a:prstGeom>
          <a:noFill/>
        </p:spPr>
        <p:txBody>
          <a:bodyPr wrap="square" rtlCol="0">
            <a:spAutoFit/>
          </a:bodyPr>
          <a:lstStyle/>
          <a:p>
            <a:r>
              <a:rPr lang="en-US" b="1" dirty="0">
                <a:latin typeface="Segoe UI Semibold" panose="020B0702040204020203" pitchFamily="34" charset="0"/>
                <a:cs typeface="Segoe UI Semibold" panose="020B0702040204020203" pitchFamily="34" charset="0"/>
              </a:rPr>
              <a:t>Legal Counsel designation is not mandatory, however, it is helpful for application and award purposes for NJEDA to have the basic contact information for your legal counsel, if you have one designated at the time of application.</a:t>
            </a:r>
          </a:p>
        </p:txBody>
      </p:sp>
      <p:sp>
        <p:nvSpPr>
          <p:cNvPr id="7" name="Rectangle 6">
            <a:extLst>
              <a:ext uri="{FF2B5EF4-FFF2-40B4-BE49-F238E27FC236}">
                <a16:creationId xmlns:a16="http://schemas.microsoft.com/office/drawing/2014/main" id="{13CD39A9-F0D7-0260-4868-3FEE2ACF3D7B}"/>
              </a:ext>
            </a:extLst>
          </p:cNvPr>
          <p:cNvSpPr/>
          <p:nvPr/>
        </p:nvSpPr>
        <p:spPr>
          <a:xfrm>
            <a:off x="6339840" y="61594"/>
            <a:ext cx="5069840" cy="136080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5" name="Picture 4">
            <a:extLst>
              <a:ext uri="{FF2B5EF4-FFF2-40B4-BE49-F238E27FC236}">
                <a16:creationId xmlns:a16="http://schemas.microsoft.com/office/drawing/2014/main" id="{5BC9CF43-9037-C9D1-2FDC-2241B2705493}"/>
              </a:ext>
            </a:extLst>
          </p:cNvPr>
          <p:cNvPicPr>
            <a:picLocks noChangeAspect="1"/>
          </p:cNvPicPr>
          <p:nvPr/>
        </p:nvPicPr>
        <p:blipFill>
          <a:blip r:embed="rId2"/>
          <a:srcRect b="17762"/>
          <a:stretch>
            <a:fillRect/>
          </a:stretch>
        </p:blipFill>
        <p:spPr>
          <a:xfrm>
            <a:off x="6339840" y="61594"/>
            <a:ext cx="5069840" cy="6700255"/>
          </a:xfrm>
          <a:prstGeom prst="rect">
            <a:avLst/>
          </a:prstGeom>
          <a:ln w="38100">
            <a:solidFill>
              <a:srgbClr val="00597C"/>
            </a:solidFill>
          </a:ln>
        </p:spPr>
      </p:pic>
    </p:spTree>
    <p:extLst>
      <p:ext uri="{BB962C8B-B14F-4D97-AF65-F5344CB8AC3E}">
        <p14:creationId xmlns:p14="http://schemas.microsoft.com/office/powerpoint/2010/main" val="1239488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0353A-70DD-DD9A-1229-5E846949490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4703343-90BE-7243-EBBD-F84221961145}"/>
              </a:ext>
            </a:extLst>
          </p:cNvPr>
          <p:cNvSpPr/>
          <p:nvPr/>
        </p:nvSpPr>
        <p:spPr>
          <a:xfrm>
            <a:off x="10353368" y="6127136"/>
            <a:ext cx="1412240" cy="711200"/>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2" name="Text Placeholder 1">
            <a:extLst>
              <a:ext uri="{FF2B5EF4-FFF2-40B4-BE49-F238E27FC236}">
                <a16:creationId xmlns:a16="http://schemas.microsoft.com/office/drawing/2014/main" id="{D3D0E614-4D8E-9BD2-7D86-8948872C65DC}"/>
              </a:ext>
            </a:extLst>
          </p:cNvPr>
          <p:cNvSpPr>
            <a:spLocks noGrp="1"/>
          </p:cNvSpPr>
          <p:nvPr>
            <p:ph type="body" sz="quarter" idx="10"/>
          </p:nvPr>
        </p:nvSpPr>
        <p:spPr>
          <a:xfrm>
            <a:off x="381000" y="248264"/>
            <a:ext cx="8823325" cy="553998"/>
          </a:xfrm>
        </p:spPr>
        <p:txBody>
          <a:bodyPr/>
          <a:lstStyle/>
          <a:p>
            <a:r>
              <a:rPr lang="en-US">
                <a:latin typeface="Segoe UI" panose="020B0502040204020203" pitchFamily="34" charset="0"/>
                <a:cs typeface="Segoe UI" panose="020B0502040204020203" pitchFamily="34" charset="0"/>
              </a:rPr>
              <a:t>Accountant Information</a:t>
            </a:r>
          </a:p>
        </p:txBody>
      </p:sp>
      <p:sp>
        <p:nvSpPr>
          <p:cNvPr id="3" name="TextBox 2">
            <a:extLst>
              <a:ext uri="{FF2B5EF4-FFF2-40B4-BE49-F238E27FC236}">
                <a16:creationId xmlns:a16="http://schemas.microsoft.com/office/drawing/2014/main" id="{29D604EB-4CBF-EC0C-7964-53CC6CAD3211}"/>
              </a:ext>
            </a:extLst>
          </p:cNvPr>
          <p:cNvSpPr txBox="1"/>
          <p:nvPr/>
        </p:nvSpPr>
        <p:spPr>
          <a:xfrm>
            <a:off x="237259" y="1208313"/>
            <a:ext cx="2084033" cy="3293209"/>
          </a:xfrm>
          <a:prstGeom prst="rect">
            <a:avLst/>
          </a:prstGeom>
          <a:noFill/>
        </p:spPr>
        <p:txBody>
          <a:bodyPr wrap="square" rtlCol="0">
            <a:spAutoFit/>
          </a:bodyPr>
          <a:lstStyle/>
          <a:p>
            <a:r>
              <a:rPr lang="en-US" sz="1600" b="1" dirty="0">
                <a:latin typeface="Segoe UI Semibold" panose="020B0702040204020203" pitchFamily="34" charset="0"/>
                <a:cs typeface="Segoe UI Semibold" panose="020B0702040204020203" pitchFamily="34" charset="0"/>
              </a:rPr>
              <a:t>Your accountant designation is not mandatory, however, it is helpful for application and award purposes for NJEDA to have the basic contact information for your accountant, if you have one designated at the time of application.</a:t>
            </a:r>
          </a:p>
        </p:txBody>
      </p:sp>
      <p:pic>
        <p:nvPicPr>
          <p:cNvPr id="7" name="Picture 6">
            <a:extLst>
              <a:ext uri="{FF2B5EF4-FFF2-40B4-BE49-F238E27FC236}">
                <a16:creationId xmlns:a16="http://schemas.microsoft.com/office/drawing/2014/main" id="{D16AB148-AA05-5B15-4688-3465C6290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6216" y="1120178"/>
            <a:ext cx="4692891" cy="4788146"/>
          </a:xfrm>
          <a:prstGeom prst="rect">
            <a:avLst/>
          </a:prstGeom>
        </p:spPr>
      </p:pic>
      <p:pic>
        <p:nvPicPr>
          <p:cNvPr id="9" name="Picture 8">
            <a:extLst>
              <a:ext uri="{FF2B5EF4-FFF2-40B4-BE49-F238E27FC236}">
                <a16:creationId xmlns:a16="http://schemas.microsoft.com/office/drawing/2014/main" id="{8F793C4E-25E7-F2EC-63E3-945877C805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4031" y="1167601"/>
            <a:ext cx="4686541" cy="3333921"/>
          </a:xfrm>
          <a:prstGeom prst="rect">
            <a:avLst/>
          </a:prstGeom>
        </p:spPr>
      </p:pic>
    </p:spTree>
    <p:extLst>
      <p:ext uri="{BB962C8B-B14F-4D97-AF65-F5344CB8AC3E}">
        <p14:creationId xmlns:p14="http://schemas.microsoft.com/office/powerpoint/2010/main" val="3417934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02B99-4C2D-A274-8DF6-B7125862573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27BBA3C-4C67-C3C8-7BF2-84D451261C10}"/>
              </a:ext>
            </a:extLst>
          </p:cNvPr>
          <p:cNvSpPr>
            <a:spLocks noGrp="1"/>
          </p:cNvSpPr>
          <p:nvPr>
            <p:ph type="body" sz="quarter" idx="10"/>
          </p:nvPr>
        </p:nvSpPr>
        <p:spPr>
          <a:xfrm>
            <a:off x="381000" y="248264"/>
            <a:ext cx="8823325" cy="553998"/>
          </a:xfrm>
        </p:spPr>
        <p:txBody>
          <a:bodyPr/>
          <a:lstStyle/>
          <a:p>
            <a:r>
              <a:rPr lang="en-US" dirty="0">
                <a:latin typeface="Segoe UI" panose="020B0502040204020203" pitchFamily="34" charset="0"/>
                <a:cs typeface="Segoe UI" panose="020B0502040204020203" pitchFamily="34" charset="0"/>
              </a:rPr>
              <a:t>Media Contact</a:t>
            </a:r>
            <a:r>
              <a:rPr lang="en-US" sz="3400" dirty="0">
                <a:solidFill>
                  <a:srgbClr val="C00000"/>
                </a:solidFill>
                <a:latin typeface="+mn-lt"/>
                <a:cs typeface="Segoe UI Semibold" panose="020B0702040204020203" pitchFamily="34" charset="0"/>
              </a:rPr>
              <a:t>*</a:t>
            </a:r>
            <a:endParaRPr lang="en-US" sz="3400" dirty="0">
              <a:latin typeface="Segoe UI" panose="020B0502040204020203" pitchFamily="34" charset="0"/>
              <a:cs typeface="Segoe UI" panose="020B0502040204020203" pitchFamily="34" charset="0"/>
            </a:endParaRPr>
          </a:p>
        </p:txBody>
      </p:sp>
      <p:sp>
        <p:nvSpPr>
          <p:cNvPr id="6" name="TextBox 5">
            <a:extLst>
              <a:ext uri="{FF2B5EF4-FFF2-40B4-BE49-F238E27FC236}">
                <a16:creationId xmlns:a16="http://schemas.microsoft.com/office/drawing/2014/main" id="{59D1DECB-8C36-50EA-CE00-1601F8C59CD9}"/>
              </a:ext>
            </a:extLst>
          </p:cNvPr>
          <p:cNvSpPr txBox="1"/>
          <p:nvPr/>
        </p:nvSpPr>
        <p:spPr>
          <a:xfrm>
            <a:off x="482896" y="1208313"/>
            <a:ext cx="5012712" cy="1077218"/>
          </a:xfrm>
          <a:prstGeom prst="rect">
            <a:avLst/>
          </a:prstGeom>
          <a:noFill/>
        </p:spPr>
        <p:txBody>
          <a:bodyPr wrap="square" rtlCol="0">
            <a:spAutoFit/>
          </a:bodyPr>
          <a:lstStyle/>
          <a:p>
            <a:r>
              <a:rPr lang="en-US" sz="1600" b="1" dirty="0">
                <a:latin typeface="Segoe UI Semibold" panose="020B0702040204020203" pitchFamily="34" charset="0"/>
                <a:cs typeface="Segoe UI Semibold" panose="020B0702040204020203" pitchFamily="34" charset="0"/>
              </a:rPr>
              <a:t>If the primary point of contact is not authorized to speak to the media on behalf of the applicant, you will be asked to fill out the contact information for the authorized media contact.</a:t>
            </a:r>
            <a:endParaRPr lang="en-US" sz="1600" b="1" dirty="0">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FB18DDE3-2727-85B9-1D33-8F04E2BE8074}"/>
              </a:ext>
            </a:extLst>
          </p:cNvPr>
          <p:cNvPicPr>
            <a:picLocks noChangeAspect="1"/>
          </p:cNvPicPr>
          <p:nvPr/>
        </p:nvPicPr>
        <p:blipFill>
          <a:blip r:embed="rId2"/>
          <a:srcRect l="1350"/>
          <a:stretch/>
        </p:blipFill>
        <p:spPr>
          <a:xfrm>
            <a:off x="5578997" y="1115715"/>
            <a:ext cx="6095632" cy="4441374"/>
          </a:xfrm>
          <a:prstGeom prst="rect">
            <a:avLst/>
          </a:prstGeom>
          <a:ln w="38100">
            <a:solidFill>
              <a:srgbClr val="00597C"/>
            </a:solidFill>
          </a:ln>
        </p:spPr>
      </p:pic>
      <p:sp>
        <p:nvSpPr>
          <p:cNvPr id="3" name="TextBox 2">
            <a:extLst>
              <a:ext uri="{FF2B5EF4-FFF2-40B4-BE49-F238E27FC236}">
                <a16:creationId xmlns:a16="http://schemas.microsoft.com/office/drawing/2014/main" id="{47F53FD6-CBE8-2BA2-7931-5672D4C76210}"/>
              </a:ext>
            </a:extLst>
          </p:cNvPr>
          <p:cNvSpPr txBox="1"/>
          <p:nvPr/>
        </p:nvSpPr>
        <p:spPr>
          <a:xfrm>
            <a:off x="381000" y="6107995"/>
            <a:ext cx="8699500" cy="523220"/>
          </a:xfrm>
          <a:prstGeom prst="rect">
            <a:avLst/>
          </a:prstGeom>
          <a:noFill/>
        </p:spPr>
        <p:txBody>
          <a:bodyPr wrap="square">
            <a:spAutoFit/>
          </a:bodyPr>
          <a:lstStyle>
            <a:defPPr>
              <a:defRPr lang="en-US"/>
            </a:defPPr>
            <a:lvl1pPr marL="0" algn="l" defTabSz="914341" rtl="0" eaLnBrk="1" latinLnBrk="0" hangingPunct="1">
              <a:defRPr sz="1800" kern="1200">
                <a:solidFill>
                  <a:schemeClr val="tx1"/>
                </a:solidFill>
                <a:latin typeface="+mn-lt"/>
                <a:ea typeface="+mn-ea"/>
                <a:cs typeface="+mn-cs"/>
              </a:defRPr>
            </a:lvl1pPr>
            <a:lvl2pPr marL="457171" algn="l" defTabSz="914341" rtl="0" eaLnBrk="1" latinLnBrk="0" hangingPunct="1">
              <a:defRPr sz="1800" kern="1200">
                <a:solidFill>
                  <a:schemeClr val="tx1"/>
                </a:solidFill>
                <a:latin typeface="+mn-lt"/>
                <a:ea typeface="+mn-ea"/>
                <a:cs typeface="+mn-cs"/>
              </a:defRPr>
            </a:lvl2pPr>
            <a:lvl3pPr marL="914341" algn="l" defTabSz="914341" rtl="0" eaLnBrk="1" latinLnBrk="0" hangingPunct="1">
              <a:defRPr sz="1800" kern="1200">
                <a:solidFill>
                  <a:schemeClr val="tx1"/>
                </a:solidFill>
                <a:latin typeface="+mn-lt"/>
                <a:ea typeface="+mn-ea"/>
                <a:cs typeface="+mn-cs"/>
              </a:defRPr>
            </a:lvl3pPr>
            <a:lvl4pPr marL="1371512" algn="l" defTabSz="914341" rtl="0" eaLnBrk="1" latinLnBrk="0" hangingPunct="1">
              <a:defRPr sz="1800" kern="1200">
                <a:solidFill>
                  <a:schemeClr val="tx1"/>
                </a:solidFill>
                <a:latin typeface="+mn-lt"/>
                <a:ea typeface="+mn-ea"/>
                <a:cs typeface="+mn-cs"/>
              </a:defRPr>
            </a:lvl4pPr>
            <a:lvl5pPr marL="1828683" algn="l" defTabSz="914341" rtl="0" eaLnBrk="1" latinLnBrk="0" hangingPunct="1">
              <a:defRPr sz="1800" kern="1200">
                <a:solidFill>
                  <a:schemeClr val="tx1"/>
                </a:solidFill>
                <a:latin typeface="+mn-lt"/>
                <a:ea typeface="+mn-ea"/>
                <a:cs typeface="+mn-cs"/>
              </a:defRPr>
            </a:lvl5pPr>
            <a:lvl6pPr marL="2285853" algn="l" defTabSz="914341" rtl="0" eaLnBrk="1" latinLnBrk="0" hangingPunct="1">
              <a:defRPr sz="1800" kern="1200">
                <a:solidFill>
                  <a:schemeClr val="tx1"/>
                </a:solidFill>
                <a:latin typeface="+mn-lt"/>
                <a:ea typeface="+mn-ea"/>
                <a:cs typeface="+mn-cs"/>
              </a:defRPr>
            </a:lvl6pPr>
            <a:lvl7pPr marL="2743024" algn="l" defTabSz="914341" rtl="0" eaLnBrk="1" latinLnBrk="0" hangingPunct="1">
              <a:defRPr sz="1800" kern="1200">
                <a:solidFill>
                  <a:schemeClr val="tx1"/>
                </a:solidFill>
                <a:latin typeface="+mn-lt"/>
                <a:ea typeface="+mn-ea"/>
                <a:cs typeface="+mn-cs"/>
              </a:defRPr>
            </a:lvl7pPr>
            <a:lvl8pPr marL="3200196" algn="l" defTabSz="914341" rtl="0" eaLnBrk="1" latinLnBrk="0" hangingPunct="1">
              <a:defRPr sz="1800" kern="1200">
                <a:solidFill>
                  <a:schemeClr val="tx1"/>
                </a:solidFill>
                <a:latin typeface="+mn-lt"/>
                <a:ea typeface="+mn-ea"/>
                <a:cs typeface="+mn-cs"/>
              </a:defRPr>
            </a:lvl8pPr>
            <a:lvl9pPr marL="3657366" algn="l" defTabSz="914341" rtl="0" eaLnBrk="1" latinLnBrk="0" hangingPunct="1">
              <a:defRPr sz="1800" kern="1200">
                <a:solidFill>
                  <a:schemeClr val="tx1"/>
                </a:solidFill>
                <a:latin typeface="+mn-lt"/>
                <a:ea typeface="+mn-ea"/>
                <a:cs typeface="+mn-cs"/>
              </a:defRPr>
            </a:lvl9pPr>
          </a:lstStyle>
          <a:p>
            <a:r>
              <a:rPr lang="en-US" sz="1400" b="1" dirty="0">
                <a:solidFill>
                  <a:srgbClr val="C00000"/>
                </a:solidFill>
                <a:latin typeface="Segoe UI" panose="020B0502040204020203" pitchFamily="34" charset="0"/>
                <a:cs typeface="Segoe UI" panose="020B0502040204020203" pitchFamily="34" charset="0"/>
              </a:rPr>
              <a:t>*</a:t>
            </a:r>
            <a:r>
              <a:rPr lang="en-US" sz="1400" dirty="0">
                <a:solidFill>
                  <a:srgbClr val="C00000"/>
                </a:solidFill>
                <a:latin typeface="Segoe UI" panose="020B0502040204020203" pitchFamily="34" charset="0"/>
                <a:cs typeface="Segoe UI" panose="020B0502040204020203" pitchFamily="34" charset="0"/>
              </a:rPr>
              <a:t>This page will only be visible if the individual filling out the application is not authorized to speak to the media on behalf of the applicant organization. </a:t>
            </a:r>
          </a:p>
        </p:txBody>
      </p:sp>
    </p:spTree>
    <p:extLst>
      <p:ext uri="{BB962C8B-B14F-4D97-AF65-F5344CB8AC3E}">
        <p14:creationId xmlns:p14="http://schemas.microsoft.com/office/powerpoint/2010/main" val="3813167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8DA40CB-57E3-B012-808B-755FE54E857D}"/>
              </a:ext>
            </a:extLst>
          </p:cNvPr>
          <p:cNvSpPr/>
          <p:nvPr/>
        </p:nvSpPr>
        <p:spPr>
          <a:xfrm>
            <a:off x="9313235" y="5010897"/>
            <a:ext cx="2395869" cy="174171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2" name="Text Placeholder 1">
            <a:extLst>
              <a:ext uri="{FF2B5EF4-FFF2-40B4-BE49-F238E27FC236}">
                <a16:creationId xmlns:a16="http://schemas.microsoft.com/office/drawing/2014/main" id="{FB53321F-5EFF-4919-854E-6727E5BCE6C8}"/>
              </a:ext>
            </a:extLst>
          </p:cNvPr>
          <p:cNvSpPr>
            <a:spLocks noGrp="1"/>
          </p:cNvSpPr>
          <p:nvPr>
            <p:ph type="body" sz="quarter" idx="10"/>
          </p:nvPr>
        </p:nvSpPr>
        <p:spPr>
          <a:xfrm>
            <a:off x="381000" y="248264"/>
            <a:ext cx="8823325" cy="553998"/>
          </a:xfrm>
        </p:spPr>
        <p:txBody>
          <a:bodyPr/>
          <a:lstStyle/>
          <a:p>
            <a:r>
              <a:rPr lang="en-US">
                <a:latin typeface="Segoe UI" panose="020B0502040204020203" pitchFamily="34" charset="0"/>
                <a:cs typeface="Segoe UI" panose="020B0502040204020203" pitchFamily="34" charset="0"/>
              </a:rPr>
              <a:t>Applicant Organization</a:t>
            </a:r>
            <a:r>
              <a:rPr lang="en-US">
                <a:solidFill>
                  <a:srgbClr val="C00000"/>
                </a:solidFill>
                <a:latin typeface="Segoe UI" panose="020B0502040204020203" pitchFamily="34" charset="0"/>
                <a:cs typeface="Segoe UI" panose="020B0502040204020203" pitchFamily="34" charset="0"/>
              </a:rPr>
              <a:t> </a:t>
            </a:r>
          </a:p>
        </p:txBody>
      </p:sp>
      <p:pic>
        <p:nvPicPr>
          <p:cNvPr id="7" name="Picture 6">
            <a:extLst>
              <a:ext uri="{FF2B5EF4-FFF2-40B4-BE49-F238E27FC236}">
                <a16:creationId xmlns:a16="http://schemas.microsoft.com/office/drawing/2014/main" id="{7C05C532-5FC6-4367-86F4-846F86DAE80E}"/>
              </a:ext>
            </a:extLst>
          </p:cNvPr>
          <p:cNvPicPr>
            <a:picLocks noChangeAspect="1"/>
          </p:cNvPicPr>
          <p:nvPr/>
        </p:nvPicPr>
        <p:blipFill rotWithShape="1">
          <a:blip r:embed="rId2"/>
          <a:srcRect l="32053" r="33392"/>
          <a:stretch/>
        </p:blipFill>
        <p:spPr>
          <a:xfrm>
            <a:off x="6357260" y="248264"/>
            <a:ext cx="4503863" cy="6361472"/>
          </a:xfrm>
          <a:prstGeom prst="rect">
            <a:avLst/>
          </a:prstGeom>
          <a:ln w="38100">
            <a:solidFill>
              <a:srgbClr val="00597C"/>
            </a:solidFill>
          </a:ln>
        </p:spPr>
      </p:pic>
      <p:sp>
        <p:nvSpPr>
          <p:cNvPr id="4" name="TextBox 3">
            <a:extLst>
              <a:ext uri="{FF2B5EF4-FFF2-40B4-BE49-F238E27FC236}">
                <a16:creationId xmlns:a16="http://schemas.microsoft.com/office/drawing/2014/main" id="{94F4EA65-A600-4225-CCDC-BDE93A5DC066}"/>
              </a:ext>
            </a:extLst>
          </p:cNvPr>
          <p:cNvSpPr txBox="1"/>
          <p:nvPr/>
        </p:nvSpPr>
        <p:spPr>
          <a:xfrm>
            <a:off x="482895" y="1208313"/>
            <a:ext cx="5874365" cy="5078313"/>
          </a:xfrm>
          <a:prstGeom prst="rect">
            <a:avLst/>
          </a:prstGeom>
          <a:noFill/>
        </p:spPr>
        <p:txBody>
          <a:bodyPr wrap="square" lIns="91440" tIns="45720" rIns="91440" bIns="45720" rtlCol="0" anchor="t">
            <a:spAutoFit/>
          </a:bodyPr>
          <a:lstStyle/>
          <a:p>
            <a:r>
              <a:rPr lang="en-US" sz="1600" b="1" i="0" dirty="0">
                <a:solidFill>
                  <a:srgbClr val="000000"/>
                </a:solidFill>
                <a:effectLst/>
                <a:latin typeface="Segoe UI Semibold"/>
                <a:cs typeface="Segoe UI Semibold"/>
              </a:rPr>
              <a:t>In this section, we are collecting information about the registered business that is applying for this program. </a:t>
            </a:r>
          </a:p>
          <a:p>
            <a:endParaRPr lang="en-US" sz="1600" b="1" dirty="0">
              <a:solidFill>
                <a:srgbClr val="000000"/>
              </a:solidFill>
              <a:latin typeface="Segoe UI Semibold" panose="020B0702040204020203" pitchFamily="34" charset="0"/>
              <a:cs typeface="Segoe UI Semibold" panose="020B0702040204020203" pitchFamily="34" charset="0"/>
            </a:endParaRPr>
          </a:p>
          <a:p>
            <a:r>
              <a:rPr lang="en-US" sz="1600" b="1" dirty="0">
                <a:solidFill>
                  <a:srgbClr val="000000"/>
                </a:solidFill>
                <a:latin typeface="Segoe UI Semibold"/>
                <a:cs typeface="Segoe UI Semibold"/>
              </a:rPr>
              <a:t>This page will request applicant organization information including, but not limited to:</a:t>
            </a:r>
          </a:p>
          <a:p>
            <a:r>
              <a:rPr lang="en-US" sz="400" b="1" dirty="0">
                <a:solidFill>
                  <a:srgbClr val="000000"/>
                </a:solidFill>
                <a:latin typeface="Segoe UI Semibold"/>
                <a:cs typeface="Segoe UI Semibold"/>
              </a:rPr>
              <a:t> </a:t>
            </a: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hlinkClick r:id="rId3"/>
              </a:rPr>
              <a:t>Legal Business Name</a:t>
            </a:r>
            <a:endParaRPr lang="en-US" sz="1600" b="1" dirty="0">
              <a:solidFill>
                <a:srgbClr val="000000"/>
              </a:solidFill>
              <a:latin typeface="Segoe UI Semibold" panose="020B0702040204020203" pitchFamily="34" charset="0"/>
              <a:cs typeface="Segoe UI Semibold" panose="020B0702040204020203" pitchFamily="34" charset="0"/>
            </a:endParaRP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rPr>
              <a:t>Entity Type</a:t>
            </a: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rPr>
              <a:t>Date Established</a:t>
            </a: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rPr>
              <a:t>Entity Formation Documents </a:t>
            </a:r>
          </a:p>
          <a:p>
            <a:pPr marL="742921" lvl="1" indent="-285750">
              <a:buFontTx/>
              <a:buChar char="-"/>
            </a:pPr>
            <a:r>
              <a:rPr lang="en-US" sz="1400" b="1" dirty="0">
                <a:solidFill>
                  <a:srgbClr val="000000"/>
                </a:solidFill>
                <a:cs typeface="Segoe UI" panose="020B0502040204020203" pitchFamily="34" charset="0"/>
              </a:rPr>
              <a:t>Sole Proprietors </a:t>
            </a:r>
            <a:r>
              <a:rPr lang="en-US" sz="1400" dirty="0">
                <a:solidFill>
                  <a:srgbClr val="000000"/>
                </a:solidFill>
                <a:latin typeface="Segoe UI" panose="020B0502040204020203" pitchFamily="34" charset="0"/>
                <a:cs typeface="Segoe UI" panose="020B0502040204020203" pitchFamily="34" charset="0"/>
              </a:rPr>
              <a:t>should provide a </a:t>
            </a:r>
            <a:r>
              <a:rPr lang="en-US" sz="1400" dirty="0">
                <a:solidFill>
                  <a:srgbClr val="000000"/>
                </a:solidFill>
                <a:latin typeface="Segoe UI" panose="020B0502040204020203" pitchFamily="34" charset="0"/>
                <a:cs typeface="Segoe UI" panose="020B0502040204020203" pitchFamily="34" charset="0"/>
                <a:hlinkClick r:id="rId4"/>
              </a:rPr>
              <a:t>Certificate of Trade Name</a:t>
            </a:r>
            <a:endParaRPr lang="en-US" sz="1400" dirty="0">
              <a:solidFill>
                <a:srgbClr val="000000"/>
              </a:solidFill>
              <a:latin typeface="Segoe UI" panose="020B0502040204020203" pitchFamily="34" charset="0"/>
              <a:cs typeface="Segoe UI" panose="020B0502040204020203" pitchFamily="34" charset="0"/>
            </a:endParaRPr>
          </a:p>
          <a:p>
            <a:pPr marL="742921" lvl="1" indent="-285750">
              <a:buFontTx/>
              <a:buChar char="-"/>
            </a:pPr>
            <a:r>
              <a:rPr lang="en-US" sz="1400" b="1" dirty="0">
                <a:solidFill>
                  <a:srgbClr val="000000"/>
                </a:solidFill>
                <a:cs typeface="Segoe UI" panose="020B0502040204020203" pitchFamily="34" charset="0"/>
              </a:rPr>
              <a:t>LLCs</a:t>
            </a:r>
            <a:r>
              <a:rPr lang="en-US" sz="1400" dirty="0">
                <a:solidFill>
                  <a:srgbClr val="000000"/>
                </a:solidFill>
                <a:latin typeface="Segoe UI" panose="020B0502040204020203" pitchFamily="34" charset="0"/>
                <a:cs typeface="Segoe UI" panose="020B0502040204020203" pitchFamily="34" charset="0"/>
              </a:rPr>
              <a:t> provide a </a:t>
            </a:r>
            <a:r>
              <a:rPr lang="en-US" sz="1400" dirty="0">
                <a:solidFill>
                  <a:srgbClr val="000000"/>
                </a:solidFill>
                <a:latin typeface="Segoe UI" panose="020B0502040204020203" pitchFamily="34" charset="0"/>
                <a:cs typeface="Segoe UI" panose="020B0502040204020203" pitchFamily="34" charset="0"/>
                <a:hlinkClick r:id="rId5"/>
              </a:rPr>
              <a:t>Certificate of Formation</a:t>
            </a:r>
            <a:endParaRPr lang="en-US" sz="1400" dirty="0">
              <a:solidFill>
                <a:srgbClr val="000000"/>
              </a:solidFill>
              <a:latin typeface="Segoe UI" panose="020B0502040204020203" pitchFamily="34" charset="0"/>
              <a:cs typeface="Segoe UI" panose="020B0502040204020203" pitchFamily="34" charset="0"/>
            </a:endParaRPr>
          </a:p>
          <a:p>
            <a:pPr marL="742921" lvl="1" indent="-285750">
              <a:buFontTx/>
              <a:buChar char="-"/>
            </a:pPr>
            <a:r>
              <a:rPr lang="en-US" sz="1400" b="1" dirty="0">
                <a:solidFill>
                  <a:srgbClr val="000000"/>
                </a:solidFill>
                <a:cs typeface="Segoe UI" panose="020B0502040204020203" pitchFamily="34" charset="0"/>
              </a:rPr>
              <a:t>Corporations</a:t>
            </a:r>
            <a:r>
              <a:rPr lang="en-US" sz="1400" dirty="0">
                <a:solidFill>
                  <a:srgbClr val="000000"/>
                </a:solidFill>
                <a:latin typeface="Segoe UI" panose="020B0502040204020203" pitchFamily="34" charset="0"/>
                <a:cs typeface="Segoe UI" panose="020B0502040204020203" pitchFamily="34" charset="0"/>
              </a:rPr>
              <a:t> provide </a:t>
            </a:r>
            <a:r>
              <a:rPr lang="en-US" sz="1400" dirty="0">
                <a:solidFill>
                  <a:srgbClr val="000000"/>
                </a:solidFill>
                <a:latin typeface="Segoe UI" panose="020B0502040204020203" pitchFamily="34" charset="0"/>
                <a:cs typeface="Segoe UI" panose="020B0502040204020203" pitchFamily="34" charset="0"/>
                <a:hlinkClick r:id="rId6"/>
              </a:rPr>
              <a:t>Certificate of Incorporation and Bylaws</a:t>
            </a:r>
            <a:endParaRPr lang="en-US" sz="1400" dirty="0">
              <a:solidFill>
                <a:srgbClr val="000000"/>
              </a:solidFill>
              <a:latin typeface="Segoe UI" panose="020B0502040204020203" pitchFamily="34" charset="0"/>
              <a:cs typeface="Segoe UI" panose="020B0502040204020203" pitchFamily="34" charset="0"/>
            </a:endParaRPr>
          </a:p>
          <a:p>
            <a:pPr marL="742921" lvl="1" indent="-285750">
              <a:buFontTx/>
              <a:buChar char="-"/>
            </a:pPr>
            <a:r>
              <a:rPr lang="en-US" sz="1400" b="1" dirty="0">
                <a:solidFill>
                  <a:srgbClr val="000000"/>
                </a:solidFill>
                <a:cs typeface="Segoe UI" panose="020B0502040204020203" pitchFamily="34" charset="0"/>
              </a:rPr>
              <a:t>Nonprofits</a:t>
            </a:r>
            <a:r>
              <a:rPr lang="en-US" sz="1400" dirty="0">
                <a:solidFill>
                  <a:srgbClr val="000000"/>
                </a:solidFill>
                <a:latin typeface="Segoe UI" panose="020B0502040204020203" pitchFamily="34" charset="0"/>
                <a:cs typeface="Segoe UI" panose="020B0502040204020203" pitchFamily="34" charset="0"/>
              </a:rPr>
              <a:t> provide </a:t>
            </a:r>
            <a:r>
              <a:rPr lang="en-US" sz="1400" dirty="0">
                <a:solidFill>
                  <a:srgbClr val="000000"/>
                </a:solidFill>
                <a:latin typeface="Segoe UI" panose="020B0502040204020203" pitchFamily="34" charset="0"/>
                <a:cs typeface="Segoe UI" panose="020B0502040204020203" pitchFamily="34" charset="0"/>
                <a:hlinkClick r:id="rId7"/>
              </a:rPr>
              <a:t>Certificate of Incorporation and Bylaws </a:t>
            </a:r>
            <a:endParaRPr lang="en-US" sz="1400" dirty="0">
              <a:solidFill>
                <a:srgbClr val="000000"/>
              </a:solidFill>
              <a:latin typeface="Segoe UI" panose="020B0502040204020203" pitchFamily="34" charset="0"/>
              <a:cs typeface="Segoe UI" panose="020B0502040204020203" pitchFamily="34" charset="0"/>
            </a:endParaRPr>
          </a:p>
          <a:p>
            <a:pPr marL="285750" indent="-285750">
              <a:buFontTx/>
              <a:buChar char="-"/>
            </a:pPr>
            <a:endParaRPr lang="en-US" sz="800" b="1" dirty="0">
              <a:solidFill>
                <a:srgbClr val="000000"/>
              </a:solidFill>
              <a:latin typeface="Segoe UI Semibold" panose="020B0702040204020203" pitchFamily="34" charset="0"/>
              <a:cs typeface="Segoe UI Semibold" panose="020B0702040204020203" pitchFamily="34" charset="0"/>
            </a:endParaRP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rPr>
              <a:t>Federal Tax Identification Number (FEIN)</a:t>
            </a: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rPr>
              <a:t>NJ Tax Identification Number</a:t>
            </a: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hlinkClick r:id="rId8"/>
              </a:rPr>
              <a:t>NAICS Code</a:t>
            </a:r>
            <a:endParaRPr lang="en-US" sz="1600" b="1" dirty="0">
              <a:solidFill>
                <a:srgbClr val="000000"/>
              </a:solidFill>
              <a:latin typeface="Segoe UI Semibold" panose="020B0702040204020203" pitchFamily="34" charset="0"/>
              <a:cs typeface="Segoe UI Semibold" panose="020B0702040204020203" pitchFamily="34" charset="0"/>
            </a:endParaRP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rPr>
              <a:t>Short Organizational Description</a:t>
            </a: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rPr>
              <a:t>Organization Phone Number</a:t>
            </a: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rPr>
              <a:t>Organization Website</a:t>
            </a: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hlinkClick r:id="rId9"/>
              </a:rPr>
              <a:t>NJ Tax Clearance Certificate</a:t>
            </a:r>
            <a:endParaRPr lang="en-US" sz="1600" b="1" dirty="0">
              <a:solidFill>
                <a:srgbClr val="000000"/>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62273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BCB1D-181E-0109-02E6-97B17971643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9DB3929-D627-2978-242D-06329D0F5A6E}"/>
              </a:ext>
            </a:extLst>
          </p:cNvPr>
          <p:cNvSpPr/>
          <p:nvPr/>
        </p:nvSpPr>
        <p:spPr>
          <a:xfrm>
            <a:off x="6144453" y="156685"/>
            <a:ext cx="4120012" cy="6544629"/>
          </a:xfrm>
          <a:prstGeom prst="rect">
            <a:avLst/>
          </a:prstGeom>
          <a:solidFill>
            <a:schemeClr val="bg1"/>
          </a:solidFill>
          <a:ln w="38100">
            <a:solidFill>
              <a:srgbClr val="005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2" name="Text Placeholder 1">
            <a:extLst>
              <a:ext uri="{FF2B5EF4-FFF2-40B4-BE49-F238E27FC236}">
                <a16:creationId xmlns:a16="http://schemas.microsoft.com/office/drawing/2014/main" id="{CC84940B-DFBD-8EAC-9F30-EF4E7AED53AE}"/>
              </a:ext>
            </a:extLst>
          </p:cNvPr>
          <p:cNvSpPr>
            <a:spLocks noGrp="1"/>
          </p:cNvSpPr>
          <p:nvPr>
            <p:ph type="body" sz="quarter" idx="10"/>
          </p:nvPr>
        </p:nvSpPr>
        <p:spPr>
          <a:xfrm>
            <a:off x="381001" y="65989"/>
            <a:ext cx="5235302" cy="861774"/>
          </a:xfrm>
        </p:spPr>
        <p:txBody>
          <a:bodyPr/>
          <a:lstStyle/>
          <a:p>
            <a:r>
              <a:rPr lang="en-US" sz="3200" dirty="0">
                <a:latin typeface="Segoe UI" panose="020B0502040204020203" pitchFamily="34" charset="0"/>
                <a:cs typeface="Segoe UI" panose="020B0502040204020203" pitchFamily="34" charset="0"/>
              </a:rPr>
              <a:t>Applicant Organization </a:t>
            </a:r>
          </a:p>
          <a:p>
            <a:r>
              <a:rPr lang="en-US" sz="2400" b="0" dirty="0">
                <a:latin typeface="Segoe UI" panose="020B0502040204020203" pitchFamily="34" charset="0"/>
                <a:cs typeface="Segoe UI" panose="020B0502040204020203" pitchFamily="34" charset="0"/>
              </a:rPr>
              <a:t>(Continued)</a:t>
            </a:r>
            <a:r>
              <a:rPr lang="en-US" sz="2400" b="0" dirty="0">
                <a:solidFill>
                  <a:srgbClr val="C00000"/>
                </a:solidFill>
                <a:latin typeface="Segoe UI" panose="020B0502040204020203" pitchFamily="34" charset="0"/>
                <a:cs typeface="Segoe UI" panose="020B0502040204020203" pitchFamily="34" charset="0"/>
              </a:rPr>
              <a:t> </a:t>
            </a:r>
          </a:p>
        </p:txBody>
      </p:sp>
      <p:grpSp>
        <p:nvGrpSpPr>
          <p:cNvPr id="24" name="Group 23">
            <a:extLst>
              <a:ext uri="{FF2B5EF4-FFF2-40B4-BE49-F238E27FC236}">
                <a16:creationId xmlns:a16="http://schemas.microsoft.com/office/drawing/2014/main" id="{0BF1D01E-F544-900F-AF3B-B1DC2C72BD92}"/>
              </a:ext>
            </a:extLst>
          </p:cNvPr>
          <p:cNvGrpSpPr/>
          <p:nvPr/>
        </p:nvGrpSpPr>
        <p:grpSpPr>
          <a:xfrm>
            <a:off x="1524611" y="1875874"/>
            <a:ext cx="2112060" cy="2062104"/>
            <a:chOff x="621588" y="2325192"/>
            <a:chExt cx="2182278" cy="2136941"/>
          </a:xfrm>
        </p:grpSpPr>
        <p:pic>
          <p:nvPicPr>
            <p:cNvPr id="23" name="Picture 22">
              <a:extLst>
                <a:ext uri="{FF2B5EF4-FFF2-40B4-BE49-F238E27FC236}">
                  <a16:creationId xmlns:a16="http://schemas.microsoft.com/office/drawing/2014/main" id="{69DE0355-2D9A-A42B-1439-F9546C85A5F1}"/>
                </a:ext>
              </a:extLst>
            </p:cNvPr>
            <p:cNvPicPr>
              <a:picLocks noChangeAspect="1"/>
            </p:cNvPicPr>
            <p:nvPr/>
          </p:nvPicPr>
          <p:blipFill>
            <a:blip r:embed="rId2"/>
            <a:srcRect l="3501" r="4803"/>
            <a:stretch/>
          </p:blipFill>
          <p:spPr>
            <a:xfrm rot="214654">
              <a:off x="1478043" y="2325192"/>
              <a:ext cx="1325823" cy="1750434"/>
            </a:xfrm>
            <a:prstGeom prst="rect">
              <a:avLst/>
            </a:prstGeom>
            <a:ln>
              <a:solidFill>
                <a:srgbClr val="00597C"/>
              </a:solidFill>
            </a:ln>
          </p:spPr>
        </p:pic>
        <p:pic>
          <p:nvPicPr>
            <p:cNvPr id="21" name="Picture 20">
              <a:extLst>
                <a:ext uri="{FF2B5EF4-FFF2-40B4-BE49-F238E27FC236}">
                  <a16:creationId xmlns:a16="http://schemas.microsoft.com/office/drawing/2014/main" id="{42773E5A-037F-CFAA-AB7E-6095A22BB022}"/>
                </a:ext>
              </a:extLst>
            </p:cNvPr>
            <p:cNvPicPr>
              <a:picLocks noChangeAspect="1"/>
            </p:cNvPicPr>
            <p:nvPr/>
          </p:nvPicPr>
          <p:blipFill>
            <a:blip r:embed="rId3"/>
            <a:stretch>
              <a:fillRect/>
            </a:stretch>
          </p:blipFill>
          <p:spPr>
            <a:xfrm>
              <a:off x="1038161" y="2454409"/>
              <a:ext cx="1325823" cy="1750433"/>
            </a:xfrm>
            <a:prstGeom prst="rect">
              <a:avLst/>
            </a:prstGeom>
            <a:ln>
              <a:solidFill>
                <a:srgbClr val="00597C"/>
              </a:solidFill>
            </a:ln>
          </p:spPr>
        </p:pic>
        <p:pic>
          <p:nvPicPr>
            <p:cNvPr id="19" name="Picture 18">
              <a:extLst>
                <a:ext uri="{FF2B5EF4-FFF2-40B4-BE49-F238E27FC236}">
                  <a16:creationId xmlns:a16="http://schemas.microsoft.com/office/drawing/2014/main" id="{0B831639-AF9B-54F8-3E49-1B10A22874F2}"/>
                </a:ext>
              </a:extLst>
            </p:cNvPr>
            <p:cNvPicPr>
              <a:picLocks noChangeAspect="1"/>
            </p:cNvPicPr>
            <p:nvPr/>
          </p:nvPicPr>
          <p:blipFill>
            <a:blip r:embed="rId4"/>
            <a:stretch>
              <a:fillRect/>
            </a:stretch>
          </p:blipFill>
          <p:spPr>
            <a:xfrm rot="21287405">
              <a:off x="621588" y="2711698"/>
              <a:ext cx="1376448" cy="1750435"/>
            </a:xfrm>
            <a:prstGeom prst="rect">
              <a:avLst/>
            </a:prstGeom>
            <a:ln>
              <a:solidFill>
                <a:srgbClr val="00597C"/>
              </a:solidFill>
            </a:ln>
          </p:spPr>
        </p:pic>
      </p:grpSp>
      <p:sp>
        <p:nvSpPr>
          <p:cNvPr id="5" name="TextBox 4">
            <a:extLst>
              <a:ext uri="{FF2B5EF4-FFF2-40B4-BE49-F238E27FC236}">
                <a16:creationId xmlns:a16="http://schemas.microsoft.com/office/drawing/2014/main" id="{B74FD104-95FD-DB2A-051A-F845621118FD}"/>
              </a:ext>
            </a:extLst>
          </p:cNvPr>
          <p:cNvSpPr txBox="1"/>
          <p:nvPr/>
        </p:nvSpPr>
        <p:spPr>
          <a:xfrm>
            <a:off x="482894" y="1208313"/>
            <a:ext cx="4767835" cy="830997"/>
          </a:xfrm>
          <a:prstGeom prst="rect">
            <a:avLst/>
          </a:prstGeom>
          <a:solidFill>
            <a:srgbClr val="FFFFFF">
              <a:alpha val="60000"/>
            </a:srgbClr>
          </a:solidFill>
        </p:spPr>
        <p:txBody>
          <a:bodyPr wrap="square" rtlCol="0">
            <a:spAutoFit/>
          </a:bodyPr>
          <a:lstStyle/>
          <a:p>
            <a:r>
              <a:rPr lang="en-US" sz="1600" b="1" dirty="0">
                <a:solidFill>
                  <a:srgbClr val="000000"/>
                </a:solidFill>
                <a:latin typeface="Segoe UI Semibold" panose="020B0702040204020203" pitchFamily="34" charset="0"/>
                <a:cs typeface="Segoe UI Semibold" panose="020B0702040204020203" pitchFamily="34" charset="0"/>
              </a:rPr>
              <a:t>If the applicant is involved in religious activities or is religiously affiliated, an additional </a:t>
            </a:r>
            <a:r>
              <a:rPr lang="en-US" sz="1600" b="1" dirty="0">
                <a:solidFill>
                  <a:srgbClr val="000000"/>
                </a:solidFill>
                <a:latin typeface="Segoe UI Semibold" panose="020B0702040204020203" pitchFamily="34" charset="0"/>
                <a:cs typeface="Segoe UI Semibold" panose="020B0702040204020203" pitchFamily="34" charset="0"/>
                <a:hlinkClick r:id="rId5"/>
              </a:rPr>
              <a:t>Religious Activity Questionnaire </a:t>
            </a:r>
            <a:r>
              <a:rPr lang="en-US" sz="1600" b="1" dirty="0">
                <a:solidFill>
                  <a:srgbClr val="000000"/>
                </a:solidFill>
                <a:latin typeface="Segoe UI Semibold" panose="020B0702040204020203" pitchFamily="34" charset="0"/>
                <a:cs typeface="Segoe UI Semibold" panose="020B0702040204020203" pitchFamily="34" charset="0"/>
              </a:rPr>
              <a:t>will be required. </a:t>
            </a:r>
            <a:endParaRPr lang="en-US" sz="1600" b="1" dirty="0">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6DC6CDAD-FD27-B0DE-29FD-1838978A6E0B}"/>
              </a:ext>
            </a:extLst>
          </p:cNvPr>
          <p:cNvPicPr>
            <a:picLocks noChangeAspect="1"/>
          </p:cNvPicPr>
          <p:nvPr/>
        </p:nvPicPr>
        <p:blipFill>
          <a:blip r:embed="rId6"/>
          <a:stretch>
            <a:fillRect/>
          </a:stretch>
        </p:blipFill>
        <p:spPr>
          <a:xfrm>
            <a:off x="6192357" y="257578"/>
            <a:ext cx="3963393" cy="6410524"/>
          </a:xfrm>
          <a:prstGeom prst="rect">
            <a:avLst/>
          </a:prstGeom>
        </p:spPr>
      </p:pic>
      <p:cxnSp>
        <p:nvCxnSpPr>
          <p:cNvPr id="36" name="Connector: Elbow 2">
            <a:extLst>
              <a:ext uri="{FF2B5EF4-FFF2-40B4-BE49-F238E27FC236}">
                <a16:creationId xmlns:a16="http://schemas.microsoft.com/office/drawing/2014/main" id="{56B362AD-54E7-B6B1-7927-7C8AE046D69A}"/>
              </a:ext>
            </a:extLst>
          </p:cNvPr>
          <p:cNvCxnSpPr>
            <a:cxnSpLocks/>
          </p:cNvCxnSpPr>
          <p:nvPr/>
        </p:nvCxnSpPr>
        <p:spPr>
          <a:xfrm>
            <a:off x="5112774" y="4778477"/>
            <a:ext cx="1160207" cy="216310"/>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cxnSp>
        <p:nvCxnSpPr>
          <p:cNvPr id="33" name="Connector: Elbow 2">
            <a:extLst>
              <a:ext uri="{FF2B5EF4-FFF2-40B4-BE49-F238E27FC236}">
                <a16:creationId xmlns:a16="http://schemas.microsoft.com/office/drawing/2014/main" id="{014D47B5-6EE2-8DE1-5EF7-C8F6C88657A0}"/>
              </a:ext>
            </a:extLst>
          </p:cNvPr>
          <p:cNvCxnSpPr>
            <a:cxnSpLocks/>
          </p:cNvCxnSpPr>
          <p:nvPr/>
        </p:nvCxnSpPr>
        <p:spPr>
          <a:xfrm>
            <a:off x="1254305" y="1987174"/>
            <a:ext cx="564760" cy="204675"/>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cxnSp>
        <p:nvCxnSpPr>
          <p:cNvPr id="44" name="Connector: Elbow 2">
            <a:extLst>
              <a:ext uri="{FF2B5EF4-FFF2-40B4-BE49-F238E27FC236}">
                <a16:creationId xmlns:a16="http://schemas.microsoft.com/office/drawing/2014/main" id="{FBECB4F1-675C-A5C2-BF0F-303760510823}"/>
              </a:ext>
            </a:extLst>
          </p:cNvPr>
          <p:cNvCxnSpPr>
            <a:cxnSpLocks/>
          </p:cNvCxnSpPr>
          <p:nvPr/>
        </p:nvCxnSpPr>
        <p:spPr>
          <a:xfrm>
            <a:off x="5112774" y="5851550"/>
            <a:ext cx="1079583" cy="106798"/>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sp>
        <p:nvSpPr>
          <p:cNvPr id="9" name="TextBox 8">
            <a:extLst>
              <a:ext uri="{FF2B5EF4-FFF2-40B4-BE49-F238E27FC236}">
                <a16:creationId xmlns:a16="http://schemas.microsoft.com/office/drawing/2014/main" id="{B36EE834-0C8A-1571-8C19-D6A4F2867A62}"/>
              </a:ext>
            </a:extLst>
          </p:cNvPr>
          <p:cNvSpPr txBox="1"/>
          <p:nvPr/>
        </p:nvSpPr>
        <p:spPr>
          <a:xfrm>
            <a:off x="482894" y="4199648"/>
            <a:ext cx="4767835" cy="2062103"/>
          </a:xfrm>
          <a:prstGeom prst="rect">
            <a:avLst/>
          </a:prstGeom>
          <a:noFill/>
        </p:spPr>
        <p:txBody>
          <a:bodyPr wrap="square" rtlCol="0">
            <a:spAutoFit/>
          </a:bodyPr>
          <a:lstStyle/>
          <a:p>
            <a:r>
              <a:rPr lang="en-US" sz="1600" b="1" dirty="0">
                <a:solidFill>
                  <a:srgbClr val="000000"/>
                </a:solidFill>
                <a:latin typeface="Segoe UI Semibold" panose="020B0702040204020203" pitchFamily="34" charset="0"/>
                <a:cs typeface="Segoe UI Semibold" panose="020B0702040204020203" pitchFamily="34" charset="0"/>
              </a:rPr>
              <a:t>If the applicant organization (or any related entities) has previously received NJEDA, details of that funding is required to be included as part of the application.</a:t>
            </a:r>
            <a:br>
              <a:rPr lang="en-US" sz="1600" b="1" dirty="0">
                <a:solidFill>
                  <a:srgbClr val="000000"/>
                </a:solidFill>
                <a:latin typeface="Segoe UI Semibold" panose="020B0702040204020203" pitchFamily="34" charset="0"/>
                <a:cs typeface="Segoe UI Semibold" panose="020B0702040204020203" pitchFamily="34" charset="0"/>
              </a:rPr>
            </a:br>
            <a:endParaRPr lang="en-US" sz="1600" b="1" dirty="0">
              <a:solidFill>
                <a:srgbClr val="000000"/>
              </a:solidFill>
              <a:latin typeface="Segoe UI Semibold" panose="020B0702040204020203" pitchFamily="34" charset="0"/>
              <a:cs typeface="Segoe UI Semibold" panose="020B0702040204020203" pitchFamily="34" charset="0"/>
            </a:endParaRPr>
          </a:p>
          <a:p>
            <a:r>
              <a:rPr lang="en-US" sz="1600" b="1" dirty="0">
                <a:solidFill>
                  <a:srgbClr val="000000"/>
                </a:solidFill>
                <a:latin typeface="Segoe UI Semibold" panose="020B0702040204020203" pitchFamily="34" charset="0"/>
                <a:cs typeface="Segoe UI Semibold" panose="020B0702040204020203" pitchFamily="34" charset="0"/>
              </a:rPr>
              <a:t>Certification is also required that the applicant is not in default with any other State of New Jersey programs.</a:t>
            </a:r>
            <a:endParaRPr lang="en-US" sz="1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7507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C6809A-5548-4E10-B32D-E6854B9FBAA5}"/>
              </a:ext>
            </a:extLst>
          </p:cNvPr>
          <p:cNvSpPr>
            <a:spLocks noGrp="1"/>
          </p:cNvSpPr>
          <p:nvPr>
            <p:ph type="body" sz="quarter" idx="10"/>
          </p:nvPr>
        </p:nvSpPr>
        <p:spPr>
          <a:xfrm>
            <a:off x="381000" y="248264"/>
            <a:ext cx="8823325" cy="553998"/>
          </a:xfrm>
        </p:spPr>
        <p:txBody>
          <a:bodyPr/>
          <a:lstStyle/>
          <a:p>
            <a:r>
              <a:rPr lang="en-US" dirty="0">
                <a:latin typeface="Segoe UI" panose="020B0502040204020203" pitchFamily="34" charset="0"/>
                <a:cs typeface="Segoe UI" panose="020B0502040204020203" pitchFamily="34" charset="0"/>
              </a:rPr>
              <a:t>Applicant Eligibility</a:t>
            </a:r>
          </a:p>
        </p:txBody>
      </p:sp>
      <p:pic>
        <p:nvPicPr>
          <p:cNvPr id="5" name="Picture 4">
            <a:extLst>
              <a:ext uri="{FF2B5EF4-FFF2-40B4-BE49-F238E27FC236}">
                <a16:creationId xmlns:a16="http://schemas.microsoft.com/office/drawing/2014/main" id="{F610B00D-7DB7-7366-490C-A181BB65FD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969484"/>
            <a:ext cx="4907096" cy="5111827"/>
          </a:xfrm>
          <a:prstGeom prst="rect">
            <a:avLst/>
          </a:prstGeom>
        </p:spPr>
      </p:pic>
      <p:pic>
        <p:nvPicPr>
          <p:cNvPr id="8" name="Picture 7">
            <a:extLst>
              <a:ext uri="{FF2B5EF4-FFF2-40B4-BE49-F238E27FC236}">
                <a16:creationId xmlns:a16="http://schemas.microsoft.com/office/drawing/2014/main" id="{41DE3F2B-0ABF-D8F5-3B11-AA6D87A131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6254" y="969484"/>
            <a:ext cx="5626389" cy="5111827"/>
          </a:xfrm>
          <a:prstGeom prst="rect">
            <a:avLst/>
          </a:prstGeom>
        </p:spPr>
      </p:pic>
    </p:spTree>
    <p:extLst>
      <p:ext uri="{BB962C8B-B14F-4D97-AF65-F5344CB8AC3E}">
        <p14:creationId xmlns:p14="http://schemas.microsoft.com/office/powerpoint/2010/main" val="1496573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119A4426-1BB8-C281-6F61-2A9E23CBCC32}"/>
              </a:ext>
            </a:extLst>
          </p:cNvPr>
          <p:cNvSpPr>
            <a:spLocks noGrp="1"/>
          </p:cNvSpPr>
          <p:nvPr>
            <p:ph type="body" sz="quarter" idx="10"/>
          </p:nvPr>
        </p:nvSpPr>
        <p:spPr>
          <a:xfrm>
            <a:off x="133866" y="347118"/>
            <a:ext cx="9677400" cy="1107996"/>
          </a:xfrm>
        </p:spPr>
        <p:txBody>
          <a:bodyPr/>
          <a:lstStyle/>
          <a:p>
            <a:r>
              <a:rPr lang="en-US" dirty="0">
                <a:latin typeface="Segoe UI" panose="020B0502040204020203" pitchFamily="34" charset="0"/>
                <a:cs typeface="Segoe UI" panose="020B0502040204020203" pitchFamily="34" charset="0"/>
              </a:rPr>
              <a:t>Applicant Eligibility: Non-fleet Applicants</a:t>
            </a:r>
          </a:p>
        </p:txBody>
      </p:sp>
      <p:pic>
        <p:nvPicPr>
          <p:cNvPr id="5" name="Picture 4">
            <a:extLst>
              <a:ext uri="{FF2B5EF4-FFF2-40B4-BE49-F238E27FC236}">
                <a16:creationId xmlns:a16="http://schemas.microsoft.com/office/drawing/2014/main" id="{F3E676A1-E399-F6D5-A492-5FF780C00182}"/>
              </a:ext>
            </a:extLst>
          </p:cNvPr>
          <p:cNvPicPr>
            <a:picLocks noChangeAspect="1"/>
          </p:cNvPicPr>
          <p:nvPr/>
        </p:nvPicPr>
        <p:blipFill>
          <a:blip r:embed="rId2"/>
          <a:stretch>
            <a:fillRect/>
          </a:stretch>
        </p:blipFill>
        <p:spPr>
          <a:xfrm>
            <a:off x="345989" y="1297959"/>
            <a:ext cx="6372906" cy="5090484"/>
          </a:xfrm>
          <a:prstGeom prst="rect">
            <a:avLst/>
          </a:prstGeom>
        </p:spPr>
      </p:pic>
      <p:sp>
        <p:nvSpPr>
          <p:cNvPr id="6" name="Rectangle 5">
            <a:extLst>
              <a:ext uri="{FF2B5EF4-FFF2-40B4-BE49-F238E27FC236}">
                <a16:creationId xmlns:a16="http://schemas.microsoft.com/office/drawing/2014/main" id="{B40BD0D3-DB3D-2DC0-A2C3-A1DCEDE0C15E}"/>
              </a:ext>
            </a:extLst>
          </p:cNvPr>
          <p:cNvSpPr/>
          <p:nvPr/>
        </p:nvSpPr>
        <p:spPr>
          <a:xfrm>
            <a:off x="133866" y="5399904"/>
            <a:ext cx="6810631" cy="110799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8" name="TextBox 7">
            <a:extLst>
              <a:ext uri="{FF2B5EF4-FFF2-40B4-BE49-F238E27FC236}">
                <a16:creationId xmlns:a16="http://schemas.microsoft.com/office/drawing/2014/main" id="{78DE0ACD-7A8E-A211-C236-966C69469D2F}"/>
              </a:ext>
            </a:extLst>
          </p:cNvPr>
          <p:cNvSpPr txBox="1"/>
          <p:nvPr/>
        </p:nvSpPr>
        <p:spPr>
          <a:xfrm>
            <a:off x="7907632" y="3720090"/>
            <a:ext cx="4078423" cy="1323439"/>
          </a:xfrm>
          <a:prstGeom prst="rect">
            <a:avLst/>
          </a:prstGeom>
          <a:noFill/>
        </p:spPr>
        <p:txBody>
          <a:bodyPr wrap="square" rtlCol="0">
            <a:spAutoFit/>
          </a:bodyPr>
          <a:lstStyle/>
          <a:p>
            <a:r>
              <a:rPr lang="en-US" sz="1600" b="1" dirty="0">
                <a:solidFill>
                  <a:srgbClr val="000000"/>
                </a:solidFill>
                <a:latin typeface="Segoe UI Semibold" panose="020B0702040204020203" pitchFamily="34" charset="0"/>
                <a:cs typeface="Segoe UI Semibold" panose="020B0702040204020203" pitchFamily="34" charset="0"/>
              </a:rPr>
              <a:t>Applicant organization must answer some of the eligibility questions on behalf of the partner fleet. Fleet decarbonization plan must also be completed by partner fleet.</a:t>
            </a:r>
            <a:endParaRPr lang="en-US" sz="1600" b="1" dirty="0">
              <a:latin typeface="Calibri" panose="020F0502020204030204" pitchFamily="34" charset="0"/>
              <a:cs typeface="Calibri" panose="020F0502020204030204" pitchFamily="34" charset="0"/>
            </a:endParaRPr>
          </a:p>
        </p:txBody>
      </p:sp>
      <p:cxnSp>
        <p:nvCxnSpPr>
          <p:cNvPr id="12" name="Connector: Elbow 2">
            <a:extLst>
              <a:ext uri="{FF2B5EF4-FFF2-40B4-BE49-F238E27FC236}">
                <a16:creationId xmlns:a16="http://schemas.microsoft.com/office/drawing/2014/main" id="{0AAB46C5-BFC5-0778-A9F8-18DE19C20EBF}"/>
              </a:ext>
            </a:extLst>
          </p:cNvPr>
          <p:cNvCxnSpPr>
            <a:cxnSpLocks/>
          </p:cNvCxnSpPr>
          <p:nvPr/>
        </p:nvCxnSpPr>
        <p:spPr>
          <a:xfrm flipV="1">
            <a:off x="7104873" y="4381810"/>
            <a:ext cx="679884" cy="909939"/>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sp>
        <p:nvSpPr>
          <p:cNvPr id="15" name="TextBox 14">
            <a:extLst>
              <a:ext uri="{FF2B5EF4-FFF2-40B4-BE49-F238E27FC236}">
                <a16:creationId xmlns:a16="http://schemas.microsoft.com/office/drawing/2014/main" id="{FABA62E7-838A-954C-1028-4E9F62EDD11C}"/>
              </a:ext>
            </a:extLst>
          </p:cNvPr>
          <p:cNvSpPr txBox="1"/>
          <p:nvPr/>
        </p:nvSpPr>
        <p:spPr>
          <a:xfrm>
            <a:off x="7328289" y="2447808"/>
            <a:ext cx="4361897" cy="584775"/>
          </a:xfrm>
          <a:prstGeom prst="rect">
            <a:avLst/>
          </a:prstGeom>
          <a:noFill/>
        </p:spPr>
        <p:txBody>
          <a:bodyPr wrap="square" rtlCol="0">
            <a:spAutoFit/>
          </a:bodyPr>
          <a:lstStyle/>
          <a:p>
            <a:r>
              <a:rPr lang="en-US" sz="1600" b="1" dirty="0">
                <a:solidFill>
                  <a:srgbClr val="000000"/>
                </a:solidFill>
                <a:latin typeface="Segoe UI Semibold" panose="020B0702040204020203" pitchFamily="34" charset="0"/>
                <a:cs typeface="Segoe UI Semibold" panose="020B0702040204020203" pitchFamily="34" charset="0"/>
              </a:rPr>
              <a:t>Additional documentation needed to verify partnership.</a:t>
            </a:r>
            <a:endParaRPr lang="en-US" sz="1600" b="1" dirty="0">
              <a:latin typeface="Calibri" panose="020F0502020204030204" pitchFamily="34" charset="0"/>
              <a:cs typeface="Calibri" panose="020F0502020204030204" pitchFamily="34" charset="0"/>
            </a:endParaRPr>
          </a:p>
        </p:txBody>
      </p:sp>
      <p:cxnSp>
        <p:nvCxnSpPr>
          <p:cNvPr id="16" name="Connector: Elbow 2">
            <a:extLst>
              <a:ext uri="{FF2B5EF4-FFF2-40B4-BE49-F238E27FC236}">
                <a16:creationId xmlns:a16="http://schemas.microsoft.com/office/drawing/2014/main" id="{552F324D-DDCA-B076-C342-D00E388B2CE0}"/>
              </a:ext>
            </a:extLst>
          </p:cNvPr>
          <p:cNvCxnSpPr>
            <a:cxnSpLocks/>
          </p:cNvCxnSpPr>
          <p:nvPr/>
        </p:nvCxnSpPr>
        <p:spPr>
          <a:xfrm flipV="1">
            <a:off x="6561214" y="2740196"/>
            <a:ext cx="679884" cy="909939"/>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4005233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6D58E7F4-8A31-AEE7-6FF5-D0B28C93D5A0}"/>
              </a:ext>
            </a:extLst>
          </p:cNvPr>
          <p:cNvSpPr>
            <a:spLocks noGrp="1"/>
          </p:cNvSpPr>
          <p:nvPr>
            <p:ph type="body" sz="quarter" idx="10"/>
          </p:nvPr>
        </p:nvSpPr>
        <p:spPr>
          <a:xfrm>
            <a:off x="479856" y="285334"/>
            <a:ext cx="9677400" cy="553998"/>
          </a:xfrm>
        </p:spPr>
        <p:txBody>
          <a:bodyPr/>
          <a:lstStyle/>
          <a:p>
            <a:r>
              <a:rPr lang="en-US" dirty="0">
                <a:latin typeface="Segoe UI" panose="020B0502040204020203" pitchFamily="34" charset="0"/>
                <a:cs typeface="Segoe UI" panose="020B0502040204020203" pitchFamily="34" charset="0"/>
              </a:rPr>
              <a:t>Applicant Eligibility: Project Site</a:t>
            </a:r>
          </a:p>
        </p:txBody>
      </p:sp>
      <p:pic>
        <p:nvPicPr>
          <p:cNvPr id="5" name="Picture 4">
            <a:extLst>
              <a:ext uri="{FF2B5EF4-FFF2-40B4-BE49-F238E27FC236}">
                <a16:creationId xmlns:a16="http://schemas.microsoft.com/office/drawing/2014/main" id="{FDA14821-A510-F32B-94B2-F9169BD8AB46}"/>
              </a:ext>
            </a:extLst>
          </p:cNvPr>
          <p:cNvPicPr>
            <a:picLocks noChangeAspect="1"/>
          </p:cNvPicPr>
          <p:nvPr/>
        </p:nvPicPr>
        <p:blipFill>
          <a:blip r:embed="rId2"/>
          <a:stretch>
            <a:fillRect/>
          </a:stretch>
        </p:blipFill>
        <p:spPr>
          <a:xfrm>
            <a:off x="402250" y="3144794"/>
            <a:ext cx="6005213" cy="3588481"/>
          </a:xfrm>
          <a:prstGeom prst="rect">
            <a:avLst/>
          </a:prstGeom>
        </p:spPr>
      </p:pic>
      <p:pic>
        <p:nvPicPr>
          <p:cNvPr id="7" name="Picture 6">
            <a:extLst>
              <a:ext uri="{FF2B5EF4-FFF2-40B4-BE49-F238E27FC236}">
                <a16:creationId xmlns:a16="http://schemas.microsoft.com/office/drawing/2014/main" id="{EA9B4E7E-B300-EB1E-E5C6-4847736CBE04}"/>
              </a:ext>
            </a:extLst>
          </p:cNvPr>
          <p:cNvPicPr>
            <a:picLocks noChangeAspect="1"/>
          </p:cNvPicPr>
          <p:nvPr/>
        </p:nvPicPr>
        <p:blipFill>
          <a:blip r:embed="rId3"/>
          <a:stretch>
            <a:fillRect/>
          </a:stretch>
        </p:blipFill>
        <p:spPr>
          <a:xfrm>
            <a:off x="479856" y="1065726"/>
            <a:ext cx="5850002" cy="1692064"/>
          </a:xfrm>
          <a:prstGeom prst="rect">
            <a:avLst/>
          </a:prstGeom>
        </p:spPr>
      </p:pic>
      <p:sp>
        <p:nvSpPr>
          <p:cNvPr id="9" name="TextBox 8">
            <a:extLst>
              <a:ext uri="{FF2B5EF4-FFF2-40B4-BE49-F238E27FC236}">
                <a16:creationId xmlns:a16="http://schemas.microsoft.com/office/drawing/2014/main" id="{5E539410-AA6E-101C-4E07-5A4FB2012737}"/>
              </a:ext>
            </a:extLst>
          </p:cNvPr>
          <p:cNvSpPr txBox="1"/>
          <p:nvPr/>
        </p:nvSpPr>
        <p:spPr>
          <a:xfrm>
            <a:off x="6709027" y="2606185"/>
            <a:ext cx="5326454" cy="1077218"/>
          </a:xfrm>
          <a:prstGeom prst="rect">
            <a:avLst/>
          </a:prstGeom>
          <a:noFill/>
        </p:spPr>
        <p:txBody>
          <a:bodyPr wrap="square" rtlCol="0">
            <a:spAutoFit/>
          </a:bodyPr>
          <a:lstStyle/>
          <a:p>
            <a:r>
              <a:rPr lang="en-US" sz="1600" b="1" dirty="0">
                <a:solidFill>
                  <a:srgbClr val="000000"/>
                </a:solidFill>
                <a:latin typeface="Segoe UI Semibold" panose="020B0702040204020203" pitchFamily="34" charset="0"/>
                <a:cs typeface="Segoe UI Semibold" panose="020B0702040204020203" pitchFamily="34" charset="0"/>
              </a:rPr>
              <a:t>Property owners and tenants will be required to submit different eligibility documents to ensure chargers will remain active through the course of the three-year compliance period. </a:t>
            </a:r>
            <a:endParaRPr lang="en-US" sz="1600" b="1" dirty="0">
              <a:latin typeface="Calibri" panose="020F0502020204030204" pitchFamily="34" charset="0"/>
              <a:cs typeface="Calibri" panose="020F0502020204030204" pitchFamily="34" charset="0"/>
            </a:endParaRPr>
          </a:p>
        </p:txBody>
      </p:sp>
      <p:cxnSp>
        <p:nvCxnSpPr>
          <p:cNvPr id="10" name="Connector: Elbow 2">
            <a:extLst>
              <a:ext uri="{FF2B5EF4-FFF2-40B4-BE49-F238E27FC236}">
                <a16:creationId xmlns:a16="http://schemas.microsoft.com/office/drawing/2014/main" id="{F382DDDF-1FC6-3D52-B864-9F25D155DA05}"/>
              </a:ext>
            </a:extLst>
          </p:cNvPr>
          <p:cNvCxnSpPr>
            <a:cxnSpLocks/>
          </p:cNvCxnSpPr>
          <p:nvPr/>
        </p:nvCxnSpPr>
        <p:spPr>
          <a:xfrm flipV="1">
            <a:off x="6329858" y="3758721"/>
            <a:ext cx="679884" cy="909939"/>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cxnSp>
        <p:nvCxnSpPr>
          <p:cNvPr id="11" name="Connector: Elbow 2">
            <a:extLst>
              <a:ext uri="{FF2B5EF4-FFF2-40B4-BE49-F238E27FC236}">
                <a16:creationId xmlns:a16="http://schemas.microsoft.com/office/drawing/2014/main" id="{C494866E-8BB0-A3DC-C0E0-E4F997CD25A0}"/>
              </a:ext>
            </a:extLst>
          </p:cNvPr>
          <p:cNvCxnSpPr>
            <a:cxnSpLocks/>
          </p:cNvCxnSpPr>
          <p:nvPr/>
        </p:nvCxnSpPr>
        <p:spPr>
          <a:xfrm>
            <a:off x="6407463" y="1840263"/>
            <a:ext cx="832284" cy="740686"/>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570096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5CFC8-B75F-9187-8F0B-32A5F348647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A616A56-D66A-83AE-A2D9-2B57F258B086}"/>
              </a:ext>
            </a:extLst>
          </p:cNvPr>
          <p:cNvSpPr>
            <a:spLocks noGrp="1"/>
          </p:cNvSpPr>
          <p:nvPr>
            <p:ph type="body" sz="quarter" idx="10"/>
          </p:nvPr>
        </p:nvSpPr>
        <p:spPr>
          <a:xfrm>
            <a:off x="381000" y="248264"/>
            <a:ext cx="8823325" cy="553998"/>
          </a:xfrm>
        </p:spPr>
        <p:txBody>
          <a:bodyPr/>
          <a:lstStyle/>
          <a:p>
            <a:r>
              <a:rPr lang="en-US" dirty="0">
                <a:latin typeface="Segoe UI" panose="020B0502040204020203" pitchFamily="34" charset="0"/>
                <a:cs typeface="Segoe UI" panose="020B0502040204020203" pitchFamily="34" charset="0"/>
              </a:rPr>
              <a:t>Project Information</a:t>
            </a:r>
          </a:p>
        </p:txBody>
      </p:sp>
      <p:pic>
        <p:nvPicPr>
          <p:cNvPr id="4" name="Picture 3">
            <a:extLst>
              <a:ext uri="{FF2B5EF4-FFF2-40B4-BE49-F238E27FC236}">
                <a16:creationId xmlns:a16="http://schemas.microsoft.com/office/drawing/2014/main" id="{9E2E47AB-6314-F7B8-6EAA-A99370A168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104003"/>
            <a:ext cx="5664491" cy="5505733"/>
          </a:xfrm>
          <a:prstGeom prst="rect">
            <a:avLst/>
          </a:prstGeom>
        </p:spPr>
      </p:pic>
      <p:pic>
        <p:nvPicPr>
          <p:cNvPr id="10" name="Picture 9">
            <a:extLst>
              <a:ext uri="{FF2B5EF4-FFF2-40B4-BE49-F238E27FC236}">
                <a16:creationId xmlns:a16="http://schemas.microsoft.com/office/drawing/2014/main" id="{BA254391-038F-0ACB-1D30-EA5792BF95EB}"/>
              </a:ext>
            </a:extLst>
          </p:cNvPr>
          <p:cNvPicPr>
            <a:picLocks noChangeAspect="1"/>
          </p:cNvPicPr>
          <p:nvPr/>
        </p:nvPicPr>
        <p:blipFill>
          <a:blip r:embed="rId3"/>
          <a:stretch>
            <a:fillRect/>
          </a:stretch>
        </p:blipFill>
        <p:spPr>
          <a:xfrm>
            <a:off x="6146511" y="1104003"/>
            <a:ext cx="5464775" cy="5016843"/>
          </a:xfrm>
          <a:prstGeom prst="rect">
            <a:avLst/>
          </a:prstGeom>
        </p:spPr>
      </p:pic>
    </p:spTree>
    <p:extLst>
      <p:ext uri="{BB962C8B-B14F-4D97-AF65-F5344CB8AC3E}">
        <p14:creationId xmlns:p14="http://schemas.microsoft.com/office/powerpoint/2010/main" val="3445470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03FB6-BDE7-8F38-8D73-A2F251E0164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0C1D9C-8B0E-0C13-D7C6-BE155471801B}"/>
              </a:ext>
            </a:extLst>
          </p:cNvPr>
          <p:cNvSpPr>
            <a:spLocks noGrp="1"/>
          </p:cNvSpPr>
          <p:nvPr>
            <p:ph type="body" sz="quarter" idx="10"/>
          </p:nvPr>
        </p:nvSpPr>
        <p:spPr>
          <a:xfrm>
            <a:off x="381000" y="248264"/>
            <a:ext cx="8823325" cy="553998"/>
          </a:xfrm>
        </p:spPr>
        <p:txBody>
          <a:bodyPr/>
          <a:lstStyle/>
          <a:p>
            <a:r>
              <a:rPr lang="en-US" dirty="0">
                <a:latin typeface="Segoe UI" panose="020B0502040204020203" pitchFamily="34" charset="0"/>
                <a:cs typeface="Segoe UI" panose="020B0502040204020203" pitchFamily="34" charset="0"/>
              </a:rPr>
              <a:t>Grant Information</a:t>
            </a:r>
          </a:p>
        </p:txBody>
      </p:sp>
      <p:pic>
        <p:nvPicPr>
          <p:cNvPr id="5" name="Picture 4">
            <a:extLst>
              <a:ext uri="{FF2B5EF4-FFF2-40B4-BE49-F238E27FC236}">
                <a16:creationId xmlns:a16="http://schemas.microsoft.com/office/drawing/2014/main" id="{26C9E36E-E60B-7119-F726-7FA5698D3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148759"/>
            <a:ext cx="5569236" cy="5315223"/>
          </a:xfrm>
          <a:prstGeom prst="rect">
            <a:avLst/>
          </a:prstGeom>
        </p:spPr>
      </p:pic>
      <p:pic>
        <p:nvPicPr>
          <p:cNvPr id="8" name="Picture 7">
            <a:extLst>
              <a:ext uri="{FF2B5EF4-FFF2-40B4-BE49-F238E27FC236}">
                <a16:creationId xmlns:a16="http://schemas.microsoft.com/office/drawing/2014/main" id="{FC973C84-478A-FF03-E0EA-34674C163F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1764" y="1148759"/>
            <a:ext cx="5569236" cy="4788146"/>
          </a:xfrm>
          <a:prstGeom prst="rect">
            <a:avLst/>
          </a:prstGeom>
        </p:spPr>
      </p:pic>
    </p:spTree>
    <p:extLst>
      <p:ext uri="{BB962C8B-B14F-4D97-AF65-F5344CB8AC3E}">
        <p14:creationId xmlns:p14="http://schemas.microsoft.com/office/powerpoint/2010/main" val="2435300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063A8-1C74-0155-AAF4-D5E427BD7A5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7B3ADBC-7D47-13C8-A72D-2A0912FF0EF7}"/>
              </a:ext>
            </a:extLst>
          </p:cNvPr>
          <p:cNvSpPr>
            <a:spLocks noGrp="1"/>
          </p:cNvSpPr>
          <p:nvPr>
            <p:ph type="body" sz="quarter" idx="10"/>
          </p:nvPr>
        </p:nvSpPr>
        <p:spPr>
          <a:xfrm>
            <a:off x="381000" y="248264"/>
            <a:ext cx="8823325" cy="553998"/>
          </a:xfrm>
        </p:spPr>
        <p:txBody>
          <a:bodyPr/>
          <a:lstStyle/>
          <a:p>
            <a:r>
              <a:rPr lang="en-US">
                <a:latin typeface="Segoe UI" panose="020B0502040204020203" pitchFamily="34" charset="0"/>
                <a:cs typeface="Segoe UI" panose="020B0502040204020203" pitchFamily="34" charset="0"/>
              </a:rPr>
              <a:t>Cannabis Questionnaire </a:t>
            </a:r>
          </a:p>
        </p:txBody>
      </p:sp>
      <p:pic>
        <p:nvPicPr>
          <p:cNvPr id="4" name="Picture 3">
            <a:extLst>
              <a:ext uri="{FF2B5EF4-FFF2-40B4-BE49-F238E27FC236}">
                <a16:creationId xmlns:a16="http://schemas.microsoft.com/office/drawing/2014/main" id="{4F94C851-0514-6823-3F0E-F23EB91AD91B}"/>
              </a:ext>
            </a:extLst>
          </p:cNvPr>
          <p:cNvPicPr>
            <a:picLocks noChangeAspect="1"/>
          </p:cNvPicPr>
          <p:nvPr/>
        </p:nvPicPr>
        <p:blipFill rotWithShape="1">
          <a:blip r:embed="rId2"/>
          <a:srcRect l="27670" t="29984" r="27490" b="18270"/>
          <a:stretch/>
        </p:blipFill>
        <p:spPr>
          <a:xfrm>
            <a:off x="2447124" y="2146790"/>
            <a:ext cx="6699037" cy="4348646"/>
          </a:xfrm>
          <a:prstGeom prst="rect">
            <a:avLst/>
          </a:prstGeom>
          <a:ln w="38100">
            <a:solidFill>
              <a:srgbClr val="00597C"/>
            </a:solidFill>
          </a:ln>
        </p:spPr>
      </p:pic>
      <p:sp>
        <p:nvSpPr>
          <p:cNvPr id="6" name="TextBox 5">
            <a:extLst>
              <a:ext uri="{FF2B5EF4-FFF2-40B4-BE49-F238E27FC236}">
                <a16:creationId xmlns:a16="http://schemas.microsoft.com/office/drawing/2014/main" id="{9EC6593A-BBDA-8B4F-9A6A-8FBF06360DA5}"/>
              </a:ext>
            </a:extLst>
          </p:cNvPr>
          <p:cNvSpPr txBox="1"/>
          <p:nvPr/>
        </p:nvSpPr>
        <p:spPr>
          <a:xfrm>
            <a:off x="381000" y="1081570"/>
            <a:ext cx="10831286" cy="923330"/>
          </a:xfrm>
          <a:prstGeom prst="rect">
            <a:avLst/>
          </a:prstGeom>
          <a:noFill/>
        </p:spPr>
        <p:txBody>
          <a:bodyPr wrap="square">
            <a:spAutoFit/>
          </a:bodyPr>
          <a:lstStyle/>
          <a:p>
            <a:r>
              <a:rPr lang="en-US" b="1" i="0" dirty="0">
                <a:solidFill>
                  <a:srgbClr val="000000"/>
                </a:solidFill>
                <a:effectLst/>
                <a:latin typeface="Segoe UI Semibold" panose="020B0702040204020203" pitchFamily="34" charset="0"/>
                <a:cs typeface="Segoe UI Semibold" panose="020B0702040204020203" pitchFamily="34" charset="0"/>
              </a:rPr>
              <a:t>New Jersey State law prohibits certain cannabis licensees and certified personal use cannabis handlers’ employers from receiving or continuing to receive most financial incentive awards. Applicants will have to certify their status regarding cannabis licensing and handling.</a:t>
            </a:r>
            <a:endParaRPr lang="en-US"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1397740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0AFFF69-A3FB-4576-AA54-73F3DDB19460}"/>
              </a:ext>
            </a:extLst>
          </p:cNvPr>
          <p:cNvSpPr/>
          <p:nvPr/>
        </p:nvSpPr>
        <p:spPr>
          <a:xfrm>
            <a:off x="9459824" y="4921449"/>
            <a:ext cx="2395869" cy="174171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2" name="Text Placeholder 1">
            <a:extLst>
              <a:ext uri="{FF2B5EF4-FFF2-40B4-BE49-F238E27FC236}">
                <a16:creationId xmlns:a16="http://schemas.microsoft.com/office/drawing/2014/main" id="{E9D184F6-5A7D-4A13-8701-A9F2163D91F8}"/>
              </a:ext>
            </a:extLst>
          </p:cNvPr>
          <p:cNvSpPr>
            <a:spLocks noGrp="1"/>
          </p:cNvSpPr>
          <p:nvPr>
            <p:ph type="body" sz="quarter" idx="10"/>
          </p:nvPr>
        </p:nvSpPr>
        <p:spPr>
          <a:xfrm>
            <a:off x="381000" y="248264"/>
            <a:ext cx="8823325" cy="553998"/>
          </a:xfrm>
        </p:spPr>
        <p:txBody>
          <a:bodyPr/>
          <a:lstStyle/>
          <a:p>
            <a:r>
              <a:rPr lang="en-US">
                <a:latin typeface="Segoe UI" panose="020B0502040204020203" pitchFamily="34" charset="0"/>
                <a:cs typeface="Segoe UI" panose="020B0502040204020203" pitchFamily="34" charset="0"/>
              </a:rPr>
              <a:t>Diversity Equity and Inclusion</a:t>
            </a:r>
          </a:p>
        </p:txBody>
      </p:sp>
      <p:pic>
        <p:nvPicPr>
          <p:cNvPr id="4" name="Picture 3">
            <a:extLst>
              <a:ext uri="{FF2B5EF4-FFF2-40B4-BE49-F238E27FC236}">
                <a16:creationId xmlns:a16="http://schemas.microsoft.com/office/drawing/2014/main" id="{0B041B5D-3581-4144-B5F0-D03F0822DA30}"/>
              </a:ext>
            </a:extLst>
          </p:cNvPr>
          <p:cNvPicPr>
            <a:picLocks noChangeAspect="1"/>
          </p:cNvPicPr>
          <p:nvPr/>
        </p:nvPicPr>
        <p:blipFill rotWithShape="1">
          <a:blip r:embed="rId2"/>
          <a:srcRect l="26161" t="2074" r="27678"/>
          <a:stretch/>
        </p:blipFill>
        <p:spPr>
          <a:xfrm>
            <a:off x="6234896" y="1048642"/>
            <a:ext cx="4714754" cy="5626096"/>
          </a:xfrm>
          <a:prstGeom prst="rect">
            <a:avLst/>
          </a:prstGeom>
          <a:ln w="38100">
            <a:solidFill>
              <a:srgbClr val="00597C"/>
            </a:solidFill>
          </a:ln>
        </p:spPr>
      </p:pic>
      <p:sp>
        <p:nvSpPr>
          <p:cNvPr id="7" name="TextBox 6">
            <a:extLst>
              <a:ext uri="{FF2B5EF4-FFF2-40B4-BE49-F238E27FC236}">
                <a16:creationId xmlns:a16="http://schemas.microsoft.com/office/drawing/2014/main" id="{15ADF796-BD27-4CD4-BCB0-E13B607DEB2C}"/>
              </a:ext>
            </a:extLst>
          </p:cNvPr>
          <p:cNvSpPr txBox="1"/>
          <p:nvPr/>
        </p:nvSpPr>
        <p:spPr>
          <a:xfrm>
            <a:off x="503465" y="1335652"/>
            <a:ext cx="4786993" cy="2800767"/>
          </a:xfrm>
          <a:prstGeom prst="rect">
            <a:avLst/>
          </a:prstGeom>
          <a:noFill/>
        </p:spPr>
        <p:txBody>
          <a:bodyPr wrap="square">
            <a:spAutoFit/>
          </a:bodyPr>
          <a:lstStyle/>
          <a:p>
            <a:r>
              <a:rPr lang="en-US" sz="1600" b="1" i="0">
                <a:solidFill>
                  <a:srgbClr val="000000"/>
                </a:solidFill>
                <a:effectLst/>
                <a:latin typeface="Segoe UI Semibold" panose="020B0702040204020203" pitchFamily="34" charset="0"/>
                <a:cs typeface="Segoe UI Semibold" panose="020B0702040204020203" pitchFamily="34" charset="0"/>
              </a:rPr>
              <a:t>In this section, we would like more information about the diversity of your organization. </a:t>
            </a:r>
          </a:p>
          <a:p>
            <a:endParaRPr lang="en-US" sz="1600" b="1">
              <a:solidFill>
                <a:srgbClr val="000000"/>
              </a:solidFill>
              <a:latin typeface="Segoe UI Semibold" panose="020B0702040204020203" pitchFamily="34" charset="0"/>
              <a:cs typeface="Segoe UI Semibold" panose="020B0702040204020203" pitchFamily="34" charset="0"/>
            </a:endParaRPr>
          </a:p>
          <a:p>
            <a:r>
              <a:rPr lang="en-US" sz="1600" i="0">
                <a:solidFill>
                  <a:srgbClr val="000000"/>
                </a:solidFill>
                <a:effectLst/>
                <a:latin typeface="Segoe UI Semibold" panose="020B0702040204020203" pitchFamily="34" charset="0"/>
                <a:cs typeface="Segoe UI Semibold" panose="020B0702040204020203" pitchFamily="34" charset="0"/>
              </a:rPr>
              <a:t>Answers have no impact on eligibility for assistance and providing information is optional, to be used for tracking purposes only. </a:t>
            </a:r>
          </a:p>
          <a:p>
            <a:endParaRPr lang="en-US" sz="1600">
              <a:solidFill>
                <a:srgbClr val="000000"/>
              </a:solidFill>
              <a:latin typeface="Segoe UI Semibold" panose="020B0702040204020203" pitchFamily="34" charset="0"/>
              <a:cs typeface="Segoe UI Semibold" panose="020B0702040204020203" pitchFamily="34" charset="0"/>
            </a:endParaRPr>
          </a:p>
          <a:p>
            <a:r>
              <a:rPr lang="en-US" sz="1600" i="0">
                <a:solidFill>
                  <a:srgbClr val="000000"/>
                </a:solidFill>
                <a:effectLst/>
                <a:latin typeface="Segoe UI Semibold" panose="020B0702040204020203" pitchFamily="34" charset="0"/>
                <a:cs typeface="Segoe UI Semibold" panose="020B0702040204020203" pitchFamily="34" charset="0"/>
              </a:rPr>
              <a:t>Within each of these questions, “Prefer not to answer” can be selected if that is the case OR if the question is not applicable to your organization.</a:t>
            </a:r>
            <a:endParaRPr lang="en-US" sz="160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082837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4FF830B-CFB0-4982-A748-13DAF35D31F9}"/>
              </a:ext>
            </a:extLst>
          </p:cNvPr>
          <p:cNvSpPr>
            <a:spLocks noGrp="1"/>
          </p:cNvSpPr>
          <p:nvPr>
            <p:ph type="body" sz="quarter" idx="10"/>
          </p:nvPr>
        </p:nvSpPr>
        <p:spPr>
          <a:xfrm>
            <a:off x="381000" y="248264"/>
            <a:ext cx="10637982" cy="492443"/>
          </a:xfrm>
        </p:spPr>
        <p:txBody>
          <a:bodyPr/>
          <a:lstStyle/>
          <a:p>
            <a:r>
              <a:rPr lang="en-US" sz="3200" dirty="0">
                <a:latin typeface="Segoe UI" panose="020B0502040204020203" pitchFamily="34" charset="0"/>
                <a:cs typeface="Segoe UI" panose="020B0502040204020203" pitchFamily="34" charset="0"/>
              </a:rPr>
              <a:t>Prevailing Wage and Affirmative Action Requirements</a:t>
            </a:r>
          </a:p>
        </p:txBody>
      </p:sp>
      <p:sp>
        <p:nvSpPr>
          <p:cNvPr id="5" name="Rectangle 4">
            <a:extLst>
              <a:ext uri="{FF2B5EF4-FFF2-40B4-BE49-F238E27FC236}">
                <a16:creationId xmlns:a16="http://schemas.microsoft.com/office/drawing/2014/main" id="{D971EBC3-3F1B-40DB-AFBC-C43770427F90}"/>
              </a:ext>
            </a:extLst>
          </p:cNvPr>
          <p:cNvSpPr/>
          <p:nvPr/>
        </p:nvSpPr>
        <p:spPr>
          <a:xfrm>
            <a:off x="10189029" y="5672629"/>
            <a:ext cx="1852407" cy="106969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4" name="Rectangle 3">
            <a:extLst>
              <a:ext uri="{FF2B5EF4-FFF2-40B4-BE49-F238E27FC236}">
                <a16:creationId xmlns:a16="http://schemas.microsoft.com/office/drawing/2014/main" id="{BC291F70-1792-776E-2EDD-63C36B64FF3E}"/>
              </a:ext>
            </a:extLst>
          </p:cNvPr>
          <p:cNvSpPr/>
          <p:nvPr/>
        </p:nvSpPr>
        <p:spPr>
          <a:xfrm>
            <a:off x="7115175" y="1428750"/>
            <a:ext cx="2562225" cy="1238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0" name="Rectangle 9">
            <a:extLst>
              <a:ext uri="{FF2B5EF4-FFF2-40B4-BE49-F238E27FC236}">
                <a16:creationId xmlns:a16="http://schemas.microsoft.com/office/drawing/2014/main" id="{FBDB4B5E-62D0-9CEE-5DA1-8E0973EF4D8D}"/>
              </a:ext>
            </a:extLst>
          </p:cNvPr>
          <p:cNvSpPr/>
          <p:nvPr/>
        </p:nvSpPr>
        <p:spPr>
          <a:xfrm>
            <a:off x="7891659" y="4467225"/>
            <a:ext cx="2562225" cy="1238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1" name="Rectangle 10">
            <a:extLst>
              <a:ext uri="{FF2B5EF4-FFF2-40B4-BE49-F238E27FC236}">
                <a16:creationId xmlns:a16="http://schemas.microsoft.com/office/drawing/2014/main" id="{62DAF331-E1CE-5CE6-9D57-630AABAD9E93}"/>
              </a:ext>
            </a:extLst>
          </p:cNvPr>
          <p:cNvSpPr/>
          <p:nvPr/>
        </p:nvSpPr>
        <p:spPr>
          <a:xfrm>
            <a:off x="4667250" y="4638675"/>
            <a:ext cx="1490662" cy="1238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7" name="Picture 6">
            <a:extLst>
              <a:ext uri="{FF2B5EF4-FFF2-40B4-BE49-F238E27FC236}">
                <a16:creationId xmlns:a16="http://schemas.microsoft.com/office/drawing/2014/main" id="{B1EF0821-DEDA-73BF-4A33-20B91DF435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0318" y="1179637"/>
            <a:ext cx="6389783" cy="4807197"/>
          </a:xfrm>
          <a:prstGeom prst="rect">
            <a:avLst/>
          </a:prstGeom>
        </p:spPr>
      </p:pic>
    </p:spTree>
    <p:extLst>
      <p:ext uri="{BB962C8B-B14F-4D97-AF65-F5344CB8AC3E}">
        <p14:creationId xmlns:p14="http://schemas.microsoft.com/office/powerpoint/2010/main" val="9598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4FF830B-CFB0-4982-A748-13DAF35D31F9}"/>
              </a:ext>
            </a:extLst>
          </p:cNvPr>
          <p:cNvSpPr>
            <a:spLocks noGrp="1"/>
          </p:cNvSpPr>
          <p:nvPr>
            <p:ph type="body" sz="quarter" idx="10"/>
          </p:nvPr>
        </p:nvSpPr>
        <p:spPr>
          <a:xfrm>
            <a:off x="381000" y="248264"/>
            <a:ext cx="10637982" cy="553998"/>
          </a:xfrm>
        </p:spPr>
        <p:txBody>
          <a:bodyPr/>
          <a:lstStyle/>
          <a:p>
            <a:r>
              <a:rPr lang="en-US" dirty="0">
                <a:latin typeface="Segoe UI" panose="020B0502040204020203" pitchFamily="34" charset="0"/>
                <a:cs typeface="Segoe UI" panose="020B0502040204020203" pitchFamily="34" charset="0"/>
              </a:rPr>
              <a:t>Applicant Representative for Certifications</a:t>
            </a:r>
          </a:p>
        </p:txBody>
      </p:sp>
      <p:grpSp>
        <p:nvGrpSpPr>
          <p:cNvPr id="11" name="Group 10">
            <a:extLst>
              <a:ext uri="{FF2B5EF4-FFF2-40B4-BE49-F238E27FC236}">
                <a16:creationId xmlns:a16="http://schemas.microsoft.com/office/drawing/2014/main" id="{6AF43E42-3F00-49E8-3344-5384507C46E8}"/>
              </a:ext>
            </a:extLst>
          </p:cNvPr>
          <p:cNvGrpSpPr/>
          <p:nvPr/>
        </p:nvGrpSpPr>
        <p:grpSpPr>
          <a:xfrm>
            <a:off x="5922377" y="1153973"/>
            <a:ext cx="5945436" cy="5518900"/>
            <a:chOff x="5583323" y="802261"/>
            <a:chExt cx="6458113" cy="5940062"/>
          </a:xfrm>
        </p:grpSpPr>
        <p:sp>
          <p:nvSpPr>
            <p:cNvPr id="5" name="Rectangle 4">
              <a:extLst>
                <a:ext uri="{FF2B5EF4-FFF2-40B4-BE49-F238E27FC236}">
                  <a16:creationId xmlns:a16="http://schemas.microsoft.com/office/drawing/2014/main" id="{D971EBC3-3F1B-40DB-AFBC-C43770427F90}"/>
                </a:ext>
              </a:extLst>
            </p:cNvPr>
            <p:cNvSpPr/>
            <p:nvPr/>
          </p:nvSpPr>
          <p:spPr>
            <a:xfrm>
              <a:off x="10189029" y="5672629"/>
              <a:ext cx="1852407" cy="106969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4" name="Picture 3">
              <a:extLst>
                <a:ext uri="{FF2B5EF4-FFF2-40B4-BE49-F238E27FC236}">
                  <a16:creationId xmlns:a16="http://schemas.microsoft.com/office/drawing/2014/main" id="{3153B3D9-9B5F-0B95-CFDE-8D37AD4E5E2E}"/>
                </a:ext>
              </a:extLst>
            </p:cNvPr>
            <p:cNvPicPr>
              <a:picLocks noChangeAspect="1"/>
            </p:cNvPicPr>
            <p:nvPr/>
          </p:nvPicPr>
          <p:blipFill>
            <a:blip r:embed="rId2"/>
            <a:srcRect t="1" b="-31357"/>
            <a:stretch/>
          </p:blipFill>
          <p:spPr>
            <a:xfrm>
              <a:off x="5583323" y="802261"/>
              <a:ext cx="6343206" cy="5940061"/>
            </a:xfrm>
            <a:prstGeom prst="rect">
              <a:avLst/>
            </a:prstGeom>
            <a:ln w="38100">
              <a:solidFill>
                <a:srgbClr val="00597C"/>
              </a:solidFill>
            </a:ln>
          </p:spPr>
        </p:pic>
        <p:pic>
          <p:nvPicPr>
            <p:cNvPr id="9" name="Picture 8">
              <a:extLst>
                <a:ext uri="{FF2B5EF4-FFF2-40B4-BE49-F238E27FC236}">
                  <a16:creationId xmlns:a16="http://schemas.microsoft.com/office/drawing/2014/main" id="{85982E13-6B35-4BC3-BD04-152827105175}"/>
                </a:ext>
              </a:extLst>
            </p:cNvPr>
            <p:cNvPicPr>
              <a:picLocks noChangeAspect="1"/>
            </p:cNvPicPr>
            <p:nvPr/>
          </p:nvPicPr>
          <p:blipFill>
            <a:blip r:embed="rId3"/>
            <a:stretch>
              <a:fillRect/>
            </a:stretch>
          </p:blipFill>
          <p:spPr>
            <a:xfrm>
              <a:off x="5675503" y="4057715"/>
              <a:ext cx="6188550" cy="1776910"/>
            </a:xfrm>
            <a:prstGeom prst="rect">
              <a:avLst/>
            </a:prstGeom>
          </p:spPr>
        </p:pic>
        <p:pic>
          <p:nvPicPr>
            <p:cNvPr id="10" name="Picture 9">
              <a:extLst>
                <a:ext uri="{FF2B5EF4-FFF2-40B4-BE49-F238E27FC236}">
                  <a16:creationId xmlns:a16="http://schemas.microsoft.com/office/drawing/2014/main" id="{46F36021-11F0-55E2-C1E8-7275EB5FB1F4}"/>
                </a:ext>
              </a:extLst>
            </p:cNvPr>
            <p:cNvPicPr>
              <a:picLocks noChangeAspect="1"/>
            </p:cNvPicPr>
            <p:nvPr/>
          </p:nvPicPr>
          <p:blipFill>
            <a:blip r:embed="rId2"/>
            <a:srcRect t="86667"/>
            <a:stretch/>
          </p:blipFill>
          <p:spPr>
            <a:xfrm>
              <a:off x="5640777" y="6085430"/>
              <a:ext cx="6188550" cy="588231"/>
            </a:xfrm>
            <a:prstGeom prst="rect">
              <a:avLst/>
            </a:prstGeom>
            <a:ln w="38100">
              <a:noFill/>
            </a:ln>
          </p:spPr>
        </p:pic>
      </p:grpSp>
      <p:sp>
        <p:nvSpPr>
          <p:cNvPr id="3" name="TextBox 2">
            <a:extLst>
              <a:ext uri="{FF2B5EF4-FFF2-40B4-BE49-F238E27FC236}">
                <a16:creationId xmlns:a16="http://schemas.microsoft.com/office/drawing/2014/main" id="{25164763-23C3-1242-80CF-5835803DED18}"/>
              </a:ext>
            </a:extLst>
          </p:cNvPr>
          <p:cNvSpPr txBox="1"/>
          <p:nvPr/>
        </p:nvSpPr>
        <p:spPr>
          <a:xfrm>
            <a:off x="265471" y="1223423"/>
            <a:ext cx="5259029" cy="4847481"/>
          </a:xfrm>
          <a:prstGeom prst="rect">
            <a:avLst/>
          </a:prstGeom>
          <a:noFill/>
        </p:spPr>
        <p:txBody>
          <a:bodyPr wrap="square" lIns="91440" tIns="45720" rIns="91440" bIns="45720" anchor="t">
            <a:spAutoFit/>
          </a:bodyPr>
          <a:lstStyle/>
          <a:p>
            <a:r>
              <a:rPr lang="en-US" sz="1200" b="1" i="0" dirty="0">
                <a:effectLst/>
                <a:latin typeface="Segoe UI Semibold" panose="020B0702040204020203" pitchFamily="34" charset="0"/>
                <a:cs typeface="Segoe UI Semibold" panose="020B0702040204020203" pitchFamily="34" charset="0"/>
              </a:rPr>
              <a:t>The New Jersey Economic Development Authority requires that the Legal Questionnaire, Certification of Non-Involvement in Prohibited Activities in Russia or Belarus Pursuant to P.L. 2022, C. 3, Acknowledgments</a:t>
            </a:r>
            <a:r>
              <a:rPr lang="en-US" sz="1200" b="1" dirty="0">
                <a:latin typeface="Segoe UI Semibold" panose="020B0702040204020203" pitchFamily="34" charset="0"/>
                <a:cs typeface="Segoe UI Semibold" panose="020B0702040204020203" pitchFamily="34" charset="0"/>
              </a:rPr>
              <a:t> of Applicant, and Certification of Applicant, are to </a:t>
            </a:r>
            <a:r>
              <a:rPr lang="en-US" sz="1200" b="1" i="0" dirty="0">
                <a:effectLst/>
                <a:latin typeface="Segoe UI Semibold" panose="020B0702040204020203" pitchFamily="34" charset="0"/>
                <a:cs typeface="Segoe UI Semibold" panose="020B0702040204020203" pitchFamily="34" charset="0"/>
              </a:rPr>
              <a:t>be completed and signed by one of the following</a:t>
            </a:r>
            <a:r>
              <a:rPr lang="en-US" sz="1200" b="1" dirty="0">
                <a:latin typeface="Segoe UI Semibold" panose="020B0702040204020203" pitchFamily="34" charset="0"/>
                <a:cs typeface="Segoe UI Semibold" panose="020B0702040204020203" pitchFamily="34" charset="0"/>
              </a:rPr>
              <a:t>:</a:t>
            </a:r>
            <a:endParaRPr lang="en-US" sz="1200" b="1" i="0" dirty="0">
              <a:effectLst/>
              <a:latin typeface="Segoe UI Semibold" panose="020B0702040204020203" pitchFamily="34" charset="0"/>
              <a:cs typeface="Segoe UI Semibold" panose="020B0702040204020203" pitchFamily="34" charset="0"/>
            </a:endParaRPr>
          </a:p>
          <a:p>
            <a:endParaRPr lang="en-US" sz="600" b="1" i="0" dirty="0">
              <a:effectLst/>
              <a:latin typeface="Segoe UI Semibold" panose="020B0702040204020203" pitchFamily="34" charset="0"/>
              <a:cs typeface="Segoe UI Semibold" panose="020B0702040204020203" pitchFamily="34" charset="0"/>
            </a:endParaRPr>
          </a:p>
          <a:p>
            <a:pPr marL="403225" indent="-236220">
              <a:buFont typeface="Arial" panose="020B0604020202020204" pitchFamily="34" charset="0"/>
              <a:buChar char="•"/>
            </a:pPr>
            <a:r>
              <a:rPr lang="en-US" sz="1200" i="0" dirty="0">
                <a:effectLst/>
                <a:latin typeface="Segoe UI Semibold" panose="020B0702040204020203" pitchFamily="34" charset="0"/>
                <a:cs typeface="Segoe UI Semibold" panose="020B0702040204020203" pitchFamily="34" charset="0"/>
              </a:rPr>
              <a:t>by applicant's General Counsel or Chief Legal Officer (recommended); or</a:t>
            </a:r>
          </a:p>
          <a:p>
            <a:pPr marL="403225" indent="-236220">
              <a:buFont typeface="Arial" panose="020B0604020202020204" pitchFamily="34" charset="0"/>
              <a:buChar char="•"/>
            </a:pPr>
            <a:endParaRPr lang="en-US" sz="300" i="0" dirty="0">
              <a:effectLst/>
              <a:latin typeface="Segoe UI Semibold" panose="020B0702040204020203" pitchFamily="34" charset="0"/>
              <a:cs typeface="Segoe UI Semibold" panose="020B0702040204020203" pitchFamily="34" charset="0"/>
            </a:endParaRPr>
          </a:p>
          <a:p>
            <a:pPr marL="403225" indent="-236220">
              <a:buFont typeface="Arial" panose="020B0604020202020204" pitchFamily="34" charset="0"/>
              <a:buChar char="•"/>
            </a:pPr>
            <a:r>
              <a:rPr lang="en-US" sz="1200" i="0" dirty="0">
                <a:effectLst/>
                <a:latin typeface="Segoe UI Semibold" panose="020B0702040204020203" pitchFamily="34" charset="0"/>
                <a:cs typeface="Segoe UI Semibold" panose="020B0702040204020203" pitchFamily="34" charset="0"/>
              </a:rPr>
              <a:t>for a corporation: a principal executive officer at least the level of vice president;</a:t>
            </a:r>
          </a:p>
          <a:p>
            <a:pPr marL="403225" indent="-236220">
              <a:buFont typeface="Arial" panose="020B0604020202020204" pitchFamily="34" charset="0"/>
              <a:buChar char="•"/>
            </a:pPr>
            <a:endParaRPr lang="en-US" sz="300" i="0" dirty="0">
              <a:effectLst/>
              <a:latin typeface="Segoe UI Semibold" panose="020B0702040204020203" pitchFamily="34" charset="0"/>
              <a:cs typeface="Segoe UI Semibold" panose="020B0702040204020203" pitchFamily="34" charset="0"/>
            </a:endParaRPr>
          </a:p>
          <a:p>
            <a:pPr marL="403225" indent="-236220">
              <a:buFont typeface="Arial" panose="020B0604020202020204" pitchFamily="34" charset="0"/>
              <a:buChar char="•"/>
            </a:pPr>
            <a:r>
              <a:rPr lang="en-US" sz="1200" i="0" dirty="0">
                <a:effectLst/>
                <a:latin typeface="Segoe UI Semibold" panose="020B0702040204020203" pitchFamily="34" charset="0"/>
                <a:cs typeface="Segoe UI Semibold" panose="020B0702040204020203" pitchFamily="34" charset="0"/>
              </a:rPr>
              <a:t>for a partnership: a general partner;</a:t>
            </a:r>
          </a:p>
          <a:p>
            <a:pPr marL="403225" indent="-236220">
              <a:buFont typeface="Arial" panose="020B0604020202020204" pitchFamily="34" charset="0"/>
              <a:buChar char="•"/>
            </a:pPr>
            <a:endParaRPr lang="en-US" sz="300" i="0" dirty="0">
              <a:effectLst/>
              <a:latin typeface="Segoe UI Semibold" panose="020B0702040204020203" pitchFamily="34" charset="0"/>
              <a:cs typeface="Segoe UI Semibold" panose="020B0702040204020203" pitchFamily="34" charset="0"/>
            </a:endParaRPr>
          </a:p>
          <a:p>
            <a:pPr marL="403225" indent="-236220">
              <a:buFont typeface="Arial" panose="020B0604020202020204" pitchFamily="34" charset="0"/>
              <a:buChar char="•"/>
            </a:pPr>
            <a:r>
              <a:rPr lang="en-US" sz="1200" i="0" dirty="0">
                <a:effectLst/>
                <a:latin typeface="Segoe UI Semibold" panose="020B0702040204020203" pitchFamily="34" charset="0"/>
                <a:cs typeface="Segoe UI Semibold" panose="020B0702040204020203" pitchFamily="34" charset="0"/>
              </a:rPr>
              <a:t>for a sole proprietorship: the proprietor;</a:t>
            </a:r>
          </a:p>
          <a:p>
            <a:pPr marL="403225" indent="-236220">
              <a:buFont typeface="Arial" panose="020B0604020202020204" pitchFamily="34" charset="0"/>
              <a:buChar char="•"/>
            </a:pPr>
            <a:endParaRPr lang="en-US" sz="300" i="0" dirty="0">
              <a:effectLst/>
              <a:latin typeface="Segoe UI Semibold" panose="020B0702040204020203" pitchFamily="34" charset="0"/>
              <a:cs typeface="Segoe UI Semibold" panose="020B0702040204020203" pitchFamily="34" charset="0"/>
            </a:endParaRPr>
          </a:p>
          <a:p>
            <a:pPr marL="403225" indent="-236220">
              <a:buFont typeface="Arial" panose="020B0604020202020204" pitchFamily="34" charset="0"/>
              <a:buChar char="•"/>
            </a:pPr>
            <a:r>
              <a:rPr lang="en-US" sz="1200" dirty="0">
                <a:latin typeface="Segoe UI Semibold" panose="020B0702040204020203" pitchFamily="34" charset="0"/>
                <a:cs typeface="Segoe UI Semibold" panose="020B0702040204020203" pitchFamily="34" charset="0"/>
              </a:rPr>
              <a:t> </a:t>
            </a:r>
            <a:r>
              <a:rPr lang="en-US" sz="1200" i="0" dirty="0">
                <a:effectLst/>
                <a:latin typeface="Segoe UI Semibold" panose="020B0702040204020203" pitchFamily="34" charset="0"/>
                <a:cs typeface="Segoe UI Semibold" panose="020B0702040204020203" pitchFamily="34" charset="0"/>
              </a:rPr>
              <a:t>for a governmental entity: the contact person (business administrator, manager, mayor, etc.);</a:t>
            </a:r>
          </a:p>
          <a:p>
            <a:pPr marL="403225" indent="-236220">
              <a:buFont typeface="Arial" panose="020B0604020202020204" pitchFamily="34" charset="0"/>
              <a:buChar char="•"/>
            </a:pPr>
            <a:endParaRPr lang="en-US" sz="300" i="0" dirty="0">
              <a:effectLst/>
              <a:latin typeface="Segoe UI Semibold" panose="020B0702040204020203" pitchFamily="34" charset="0"/>
              <a:cs typeface="Segoe UI Semibold" panose="020B0702040204020203" pitchFamily="34" charset="0"/>
            </a:endParaRPr>
          </a:p>
          <a:p>
            <a:pPr marL="403225" indent="-236220">
              <a:buFont typeface="Arial" panose="020B0604020202020204" pitchFamily="34" charset="0"/>
              <a:buChar char="•"/>
            </a:pPr>
            <a:r>
              <a:rPr lang="en-US" sz="1200" dirty="0">
                <a:latin typeface="Segoe UI Semibold" panose="020B0702040204020203" pitchFamily="34" charset="0"/>
                <a:cs typeface="Segoe UI Semibold" panose="020B0702040204020203" pitchFamily="34" charset="0"/>
              </a:rPr>
              <a:t> </a:t>
            </a:r>
            <a:r>
              <a:rPr lang="en-US" sz="1200" i="0" dirty="0">
                <a:effectLst/>
                <a:latin typeface="Segoe UI Semibold" panose="020B0702040204020203" pitchFamily="34" charset="0"/>
                <a:cs typeface="Segoe UI Semibold" panose="020B0702040204020203" pitchFamily="34" charset="0"/>
              </a:rPr>
              <a:t>for other than above: the person with legal responsibility for the application.</a:t>
            </a:r>
          </a:p>
          <a:p>
            <a:endParaRPr lang="en-US" sz="1200" b="1" i="0" dirty="0">
              <a:effectLst/>
              <a:latin typeface="Segoe UI Semibold" panose="020B0702040204020203" pitchFamily="34" charset="0"/>
              <a:cs typeface="Segoe UI Semibold" panose="020B0702040204020203" pitchFamily="34" charset="0"/>
            </a:endParaRPr>
          </a:p>
          <a:p>
            <a:r>
              <a:rPr lang="en-US" sz="1200" b="1" i="0" dirty="0">
                <a:effectLst/>
                <a:latin typeface="Segoe UI Semibold" panose="020B0702040204020203" pitchFamily="34" charset="0"/>
                <a:cs typeface="Segoe UI Semibold" panose="020B0702040204020203" pitchFamily="34" charset="0"/>
              </a:rPr>
              <a:t>If you are not an Authorized Representative you will be prompted to Upload the Certifications page, which will require you to download and then upload signed copies of the acknowledgments and certifications listed above</a:t>
            </a:r>
            <a:r>
              <a:rPr lang="en-US" sz="1200" b="1" dirty="0">
                <a:latin typeface="Segoe UI Semibold" panose="020B0702040204020203" pitchFamily="34" charset="0"/>
                <a:cs typeface="Segoe UI Semibold" panose="020B0702040204020203" pitchFamily="34" charset="0"/>
              </a:rPr>
              <a:t>.</a:t>
            </a:r>
            <a:endParaRPr lang="en-US" sz="1200" b="1" i="0" dirty="0">
              <a:effectLst/>
              <a:latin typeface="Segoe UI Semibold" panose="020B0702040204020203" pitchFamily="34" charset="0"/>
              <a:cs typeface="Segoe UI Semibold" panose="020B0702040204020203" pitchFamily="34" charset="0"/>
            </a:endParaRPr>
          </a:p>
          <a:p>
            <a:endParaRPr lang="en-US" sz="1200" b="1" dirty="0">
              <a:latin typeface="Segoe UI Semibold" panose="020B0702040204020203" pitchFamily="34" charset="0"/>
              <a:cs typeface="Segoe UI Semibold" panose="020B0702040204020203" pitchFamily="34" charset="0"/>
            </a:endParaRPr>
          </a:p>
          <a:p>
            <a:r>
              <a:rPr lang="en-US" sz="1200" b="1" i="0" dirty="0">
                <a:effectLst/>
                <a:latin typeface="Segoe UI Semibold" panose="020B0702040204020203" pitchFamily="34" charset="0"/>
                <a:cs typeface="Segoe UI Semibold" panose="020B0702040204020203" pitchFamily="34" charset="0"/>
              </a:rPr>
              <a:t>If you are an Authorized Representative, you will be prompted to fill out these pages throughout the application</a:t>
            </a:r>
            <a:r>
              <a:rPr lang="en-US" sz="1200" b="1" dirty="0">
                <a:latin typeface="Segoe UI Semibold" panose="020B0702040204020203" pitchFamily="34" charset="0"/>
                <a:cs typeface="Segoe UI Semibold" panose="020B0702040204020203" pitchFamily="34" charset="0"/>
              </a:rPr>
              <a:t>.</a:t>
            </a:r>
            <a:endParaRPr lang="en-US" sz="1050" i="0" dirty="0">
              <a:effectLst/>
              <a:latin typeface="Segoe UI Semibold" panose="020B0702040204020203" pitchFamily="34" charset="0"/>
              <a:cs typeface="Segoe UI Semibold" panose="020B0702040204020203" pitchFamily="34" charset="0"/>
            </a:endParaRPr>
          </a:p>
          <a:p>
            <a:endParaRPr lang="en-US" sz="1200" b="1" dirty="0"/>
          </a:p>
        </p:txBody>
      </p:sp>
    </p:spTree>
    <p:extLst>
      <p:ext uri="{BB962C8B-B14F-4D97-AF65-F5344CB8AC3E}">
        <p14:creationId xmlns:p14="http://schemas.microsoft.com/office/powerpoint/2010/main" val="36438208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4FF830B-CFB0-4982-A748-13DAF35D31F9}"/>
              </a:ext>
            </a:extLst>
          </p:cNvPr>
          <p:cNvSpPr>
            <a:spLocks noGrp="1"/>
          </p:cNvSpPr>
          <p:nvPr>
            <p:ph type="body" sz="quarter" idx="10"/>
          </p:nvPr>
        </p:nvSpPr>
        <p:spPr>
          <a:xfrm>
            <a:off x="381000" y="248264"/>
            <a:ext cx="10637982" cy="553998"/>
          </a:xfrm>
        </p:spPr>
        <p:txBody>
          <a:bodyPr/>
          <a:lstStyle/>
          <a:p>
            <a:r>
              <a:rPr lang="en-US">
                <a:latin typeface="Segoe UI" panose="020B0502040204020203" pitchFamily="34" charset="0"/>
                <a:cs typeface="Segoe UI" panose="020B0502040204020203" pitchFamily="34" charset="0"/>
              </a:rPr>
              <a:t>Upload Certifications</a:t>
            </a:r>
          </a:p>
        </p:txBody>
      </p:sp>
      <p:sp>
        <p:nvSpPr>
          <p:cNvPr id="5" name="Rectangle 4">
            <a:extLst>
              <a:ext uri="{FF2B5EF4-FFF2-40B4-BE49-F238E27FC236}">
                <a16:creationId xmlns:a16="http://schemas.microsoft.com/office/drawing/2014/main" id="{D971EBC3-3F1B-40DB-AFBC-C43770427F90}"/>
              </a:ext>
            </a:extLst>
          </p:cNvPr>
          <p:cNvSpPr/>
          <p:nvPr/>
        </p:nvSpPr>
        <p:spPr>
          <a:xfrm>
            <a:off x="10189029" y="5672629"/>
            <a:ext cx="1852407" cy="106969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4" name="Picture 3">
            <a:extLst>
              <a:ext uri="{FF2B5EF4-FFF2-40B4-BE49-F238E27FC236}">
                <a16:creationId xmlns:a16="http://schemas.microsoft.com/office/drawing/2014/main" id="{C733ACDF-4FD4-F043-BEBC-9CB8B116B2C8}"/>
              </a:ext>
            </a:extLst>
          </p:cNvPr>
          <p:cNvPicPr>
            <a:picLocks noChangeAspect="1"/>
          </p:cNvPicPr>
          <p:nvPr/>
        </p:nvPicPr>
        <p:blipFill>
          <a:blip r:embed="rId2"/>
          <a:stretch>
            <a:fillRect/>
          </a:stretch>
        </p:blipFill>
        <p:spPr>
          <a:xfrm>
            <a:off x="6172200" y="259298"/>
            <a:ext cx="5275165" cy="6350438"/>
          </a:xfrm>
          <a:prstGeom prst="rect">
            <a:avLst/>
          </a:prstGeom>
          <a:ln w="38100">
            <a:solidFill>
              <a:srgbClr val="00597C"/>
            </a:solidFill>
          </a:ln>
        </p:spPr>
      </p:pic>
      <p:sp>
        <p:nvSpPr>
          <p:cNvPr id="6" name="TextBox 5">
            <a:extLst>
              <a:ext uri="{FF2B5EF4-FFF2-40B4-BE49-F238E27FC236}">
                <a16:creationId xmlns:a16="http://schemas.microsoft.com/office/drawing/2014/main" id="{3CAFB3CB-2E03-BD7F-AE22-E13685659691}"/>
              </a:ext>
            </a:extLst>
          </p:cNvPr>
          <p:cNvSpPr txBox="1"/>
          <p:nvPr/>
        </p:nvSpPr>
        <p:spPr>
          <a:xfrm>
            <a:off x="380999" y="1330236"/>
            <a:ext cx="5435600" cy="3724096"/>
          </a:xfrm>
          <a:prstGeom prst="rect">
            <a:avLst/>
          </a:prstGeom>
          <a:noFill/>
        </p:spPr>
        <p:txBody>
          <a:bodyPr wrap="square">
            <a:spAutoFit/>
          </a:bodyPr>
          <a:lstStyle/>
          <a:p>
            <a:r>
              <a:rPr lang="en-US" sz="1800" b="1" i="0" dirty="0">
                <a:effectLst/>
                <a:latin typeface="Segoe UI Semibold" panose="020B0702040204020203" pitchFamily="34" charset="0"/>
                <a:cs typeface="Segoe UI Semibold" panose="020B0702040204020203" pitchFamily="34" charset="0"/>
              </a:rPr>
              <a:t>If the individual filling out the application is </a:t>
            </a:r>
            <a:r>
              <a:rPr lang="en-US" sz="1800" b="1" i="0" u="sng" dirty="0">
                <a:effectLst/>
                <a:latin typeface="Segoe UI Semibold" panose="020B0702040204020203" pitchFamily="34" charset="0"/>
                <a:cs typeface="Segoe UI Semibold" panose="020B0702040204020203" pitchFamily="34" charset="0"/>
              </a:rPr>
              <a:t>not</a:t>
            </a:r>
            <a:r>
              <a:rPr lang="en-US" sz="1800" b="1" i="0" dirty="0">
                <a:effectLst/>
                <a:latin typeface="Segoe UI Semibold" panose="020B0702040204020203" pitchFamily="34" charset="0"/>
                <a:cs typeface="Segoe UI Semibold" panose="020B0702040204020203" pitchFamily="34" charset="0"/>
              </a:rPr>
              <a:t> an authorized representative, this page will appear so that the certifications listed below can be downloaded, completed by and authorized representative, and then uploaded as part of the application. </a:t>
            </a:r>
          </a:p>
          <a:p>
            <a:endParaRPr lang="en-US" b="1" dirty="0">
              <a:latin typeface="Segoe UI Semibold" panose="020B0702040204020203" pitchFamily="34" charset="0"/>
              <a:cs typeface="Segoe UI Semibold" panose="020B0702040204020203" pitchFamily="34" charset="0"/>
            </a:endParaRPr>
          </a:p>
          <a:p>
            <a:pPr lvl="1"/>
            <a:r>
              <a:rPr lang="en-US" b="1" i="0" dirty="0">
                <a:effectLst/>
                <a:latin typeface="Segoe UI Semibold" panose="020B0702040204020203" pitchFamily="34" charset="0"/>
                <a:cs typeface="Segoe UI Semibold" panose="020B0702040204020203" pitchFamily="34" charset="0"/>
                <a:hlinkClick r:id="rId3"/>
              </a:rPr>
              <a:t>Legal Questionnaire</a:t>
            </a:r>
            <a:endParaRPr lang="en-US" b="1" i="0" dirty="0">
              <a:effectLst/>
              <a:latin typeface="Segoe UI Semibold" panose="020B0702040204020203" pitchFamily="34" charset="0"/>
              <a:cs typeface="Segoe UI Semibold" panose="020B0702040204020203" pitchFamily="34" charset="0"/>
            </a:endParaRPr>
          </a:p>
          <a:p>
            <a:pPr lvl="1"/>
            <a:endParaRPr lang="en-US" sz="1000" b="1" dirty="0">
              <a:latin typeface="Segoe UI Semibold" panose="020B0702040204020203" pitchFamily="34" charset="0"/>
              <a:cs typeface="Segoe UI Semibold" panose="020B0702040204020203" pitchFamily="34" charset="0"/>
              <a:hlinkClick r:id="rId4"/>
            </a:endParaRPr>
          </a:p>
          <a:p>
            <a:pPr lvl="1"/>
            <a:r>
              <a:rPr lang="en-US" b="1" dirty="0">
                <a:latin typeface="Segoe UI Semibold" panose="020B0702040204020203" pitchFamily="34" charset="0"/>
                <a:cs typeface="Segoe UI Semibold" panose="020B0702040204020203" pitchFamily="34" charset="0"/>
                <a:hlinkClick r:id="rId4"/>
              </a:rPr>
              <a:t>Certification of Non-Involvement in Prohibited Activities in Russia or Belarus Pursuant to P.L. 2022, C. 3</a:t>
            </a:r>
            <a:endParaRPr lang="en-US" b="1" dirty="0">
              <a:latin typeface="Segoe UI Semibold" panose="020B0702040204020203" pitchFamily="34" charset="0"/>
              <a:cs typeface="Segoe UI Semibold" panose="020B0702040204020203" pitchFamily="34" charset="0"/>
            </a:endParaRPr>
          </a:p>
          <a:p>
            <a:pPr lvl="1"/>
            <a:endParaRPr lang="en-US" sz="1000" b="1" i="0" dirty="0">
              <a:effectLst/>
              <a:latin typeface="Segoe UI Semibold" panose="020B0702040204020203" pitchFamily="34" charset="0"/>
              <a:cs typeface="Segoe UI Semibold" panose="020B0702040204020203" pitchFamily="34" charset="0"/>
              <a:hlinkClick r:id="rId5"/>
            </a:endParaRPr>
          </a:p>
          <a:p>
            <a:pPr lvl="1"/>
            <a:r>
              <a:rPr lang="en-US" b="1" i="0" dirty="0">
                <a:effectLst/>
                <a:latin typeface="Segoe UI Semibold" panose="020B0702040204020203" pitchFamily="34" charset="0"/>
                <a:cs typeface="Segoe UI Semibold" panose="020B0702040204020203" pitchFamily="34" charset="0"/>
                <a:hlinkClick r:id="rId5"/>
              </a:rPr>
              <a:t>Application Confirmation</a:t>
            </a:r>
            <a:endParaRPr lang="en-US" b="1" i="0" dirty="0">
              <a:effectLst/>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915373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BB4E9-B908-1733-7CD5-A5D86393A2C6}"/>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35604E66-544C-7022-427C-1B047ADE32F9}"/>
              </a:ext>
            </a:extLst>
          </p:cNvPr>
          <p:cNvSpPr txBox="1"/>
          <p:nvPr/>
        </p:nvSpPr>
        <p:spPr>
          <a:xfrm>
            <a:off x="7741920" y="6193958"/>
            <a:ext cx="4415980" cy="731520"/>
          </a:xfrm>
          <a:prstGeom prst="rect">
            <a:avLst/>
          </a:prstGeom>
          <a:solidFill>
            <a:schemeClr val="bg1"/>
          </a:solidFill>
          <a:ln w="38100">
            <a:noFill/>
          </a:ln>
        </p:spPr>
        <p:txBody>
          <a:bodyPr wrap="square" rtlCol="0">
            <a:spAutoFit/>
          </a:bodyPr>
          <a:lstStyle/>
          <a:p>
            <a:endParaRPr lang="en-US" dirty="0"/>
          </a:p>
        </p:txBody>
      </p:sp>
      <p:sp>
        <p:nvSpPr>
          <p:cNvPr id="2" name="Text Placeholder 1">
            <a:extLst>
              <a:ext uri="{FF2B5EF4-FFF2-40B4-BE49-F238E27FC236}">
                <a16:creationId xmlns:a16="http://schemas.microsoft.com/office/drawing/2014/main" id="{D7EFF99F-45D7-5E2C-E7C6-0A06DFF5EAF0}"/>
              </a:ext>
            </a:extLst>
          </p:cNvPr>
          <p:cNvSpPr>
            <a:spLocks noGrp="1"/>
          </p:cNvSpPr>
          <p:nvPr>
            <p:ph type="body" sz="quarter" idx="10"/>
          </p:nvPr>
        </p:nvSpPr>
        <p:spPr>
          <a:xfrm>
            <a:off x="381000" y="248264"/>
            <a:ext cx="8823325" cy="553998"/>
          </a:xfrm>
        </p:spPr>
        <p:txBody>
          <a:bodyPr/>
          <a:lstStyle/>
          <a:p>
            <a:r>
              <a:rPr lang="en-US" dirty="0">
                <a:latin typeface="Segoe UI" panose="020B0502040204020203" pitchFamily="34" charset="0"/>
                <a:cs typeface="Segoe UI" panose="020B0502040204020203" pitchFamily="34" charset="0"/>
              </a:rPr>
              <a:t>Legal Questionnaire</a:t>
            </a:r>
            <a:r>
              <a:rPr lang="en-US" sz="3400" dirty="0">
                <a:solidFill>
                  <a:srgbClr val="C00000"/>
                </a:solidFill>
                <a:latin typeface="Segoe UI" panose="020B0502040204020203" pitchFamily="34" charset="0"/>
                <a:cs typeface="Segoe UI" panose="020B0502040204020203" pitchFamily="34" charset="0"/>
              </a:rPr>
              <a:t>*</a:t>
            </a:r>
          </a:p>
        </p:txBody>
      </p:sp>
      <p:sp>
        <p:nvSpPr>
          <p:cNvPr id="3" name="TextBox 2">
            <a:extLst>
              <a:ext uri="{FF2B5EF4-FFF2-40B4-BE49-F238E27FC236}">
                <a16:creationId xmlns:a16="http://schemas.microsoft.com/office/drawing/2014/main" id="{DAD90058-C0EA-2E9B-E724-3AB9BCF63A1A}"/>
              </a:ext>
            </a:extLst>
          </p:cNvPr>
          <p:cNvSpPr txBox="1"/>
          <p:nvPr/>
        </p:nvSpPr>
        <p:spPr>
          <a:xfrm>
            <a:off x="381000" y="1109028"/>
            <a:ext cx="5405103" cy="5016758"/>
          </a:xfrm>
          <a:prstGeom prst="rect">
            <a:avLst/>
          </a:prstGeom>
          <a:noFill/>
        </p:spPr>
        <p:txBody>
          <a:bodyPr wrap="square" rtlCol="0">
            <a:spAutoFit/>
          </a:bodyPr>
          <a:lstStyle/>
          <a:p>
            <a:r>
              <a:rPr lang="en-US" sz="1600" b="1" i="0" dirty="0">
                <a:solidFill>
                  <a:srgbClr val="000000"/>
                </a:solidFill>
                <a:effectLst/>
                <a:latin typeface="Segoe UI Semibold" panose="020B0702040204020203" pitchFamily="34" charset="0"/>
                <a:cs typeface="Segoe UI Semibold" panose="020B0702040204020203" pitchFamily="34" charset="0"/>
              </a:rPr>
              <a:t>In this section, applicants are required to answer background question pertaining to any causes that may lead to debarment, disqualification, or suspension from eligibility.</a:t>
            </a:r>
          </a:p>
          <a:p>
            <a:endParaRPr lang="en-US" sz="1600" b="1" dirty="0">
              <a:solidFill>
                <a:srgbClr val="000000"/>
              </a:solidFill>
              <a:latin typeface="Segoe UI Semibold" panose="020B0702040204020203" pitchFamily="34" charset="0"/>
              <a:cs typeface="Segoe UI Semibold" panose="020B0702040204020203" pitchFamily="34" charset="0"/>
            </a:endParaRPr>
          </a:p>
          <a:p>
            <a:r>
              <a:rPr lang="en-US" sz="1600" b="1" i="0" dirty="0">
                <a:solidFill>
                  <a:srgbClr val="000000"/>
                </a:solidFill>
                <a:effectLst/>
                <a:latin typeface="Segoe UI Semibold" panose="020B0702040204020203" pitchFamily="34" charset="0"/>
                <a:cs typeface="Segoe UI Semibold" panose="020B0702040204020203" pitchFamily="34" charset="0"/>
              </a:rPr>
              <a:t>Additionally, applicants are required to identify any “affiliate” entities. There are two main types of Affiliates:</a:t>
            </a:r>
          </a:p>
          <a:p>
            <a:endParaRPr lang="en-US" sz="800" b="1" dirty="0">
              <a:solidFill>
                <a:srgbClr val="000000"/>
              </a:solidFill>
              <a:latin typeface="Segoe UI Semibold" panose="020B0702040204020203" pitchFamily="34" charset="0"/>
              <a:cs typeface="Segoe UI Semibold" panose="020B0702040204020203" pitchFamily="34" charset="0"/>
            </a:endParaRPr>
          </a:p>
          <a:p>
            <a:pPr lvl="1"/>
            <a:r>
              <a:rPr lang="en-US" sz="1600" b="1" i="0" dirty="0">
                <a:solidFill>
                  <a:srgbClr val="000000"/>
                </a:solidFill>
                <a:effectLst/>
                <a:latin typeface="Segoe UI Semibold" panose="020B0702040204020203" pitchFamily="34" charset="0"/>
                <a:cs typeface="Segoe UI Semibold" panose="020B0702040204020203" pitchFamily="34" charset="0"/>
              </a:rPr>
              <a:t>First, applicants must identify any individuals or entities that hold a 30% or more ownership </a:t>
            </a:r>
            <a:r>
              <a:rPr lang="en-US" sz="1600" b="1" i="1" dirty="0">
                <a:solidFill>
                  <a:srgbClr val="000000"/>
                </a:solidFill>
                <a:effectLst/>
                <a:latin typeface="Segoe UI Semibold" panose="020B0702040204020203" pitchFamily="34" charset="0"/>
                <a:cs typeface="Segoe UI Semibold" panose="020B0702040204020203" pitchFamily="34" charset="0"/>
              </a:rPr>
              <a:t>in the applicant</a:t>
            </a:r>
            <a:r>
              <a:rPr lang="en-US" sz="1600" b="1" i="0" dirty="0">
                <a:solidFill>
                  <a:srgbClr val="000000"/>
                </a:solidFill>
                <a:effectLst/>
                <a:latin typeface="Segoe UI Semibold" panose="020B0702040204020203" pitchFamily="34" charset="0"/>
                <a:cs typeface="Segoe UI Semibold" panose="020B0702040204020203" pitchFamily="34" charset="0"/>
              </a:rPr>
              <a:t>.</a:t>
            </a:r>
          </a:p>
          <a:p>
            <a:endParaRPr lang="en-US" sz="800" b="1" dirty="0">
              <a:solidFill>
                <a:srgbClr val="000000"/>
              </a:solidFill>
              <a:latin typeface="Segoe UI Semibold" panose="020B0702040204020203" pitchFamily="34" charset="0"/>
              <a:cs typeface="Segoe UI Semibold" panose="020B0702040204020203" pitchFamily="34" charset="0"/>
            </a:endParaRPr>
          </a:p>
          <a:p>
            <a:pPr lvl="1"/>
            <a:r>
              <a:rPr lang="en-US" sz="1600" b="1" i="0" dirty="0">
                <a:solidFill>
                  <a:srgbClr val="000000"/>
                </a:solidFill>
                <a:effectLst/>
                <a:latin typeface="Segoe UI Semibold" panose="020B0702040204020203" pitchFamily="34" charset="0"/>
                <a:cs typeface="Segoe UI Semibold" panose="020B0702040204020203" pitchFamily="34" charset="0"/>
              </a:rPr>
              <a:t>Second, applicants must identify any individual </a:t>
            </a:r>
            <a:r>
              <a:rPr lang="en-US" sz="1600" b="1" dirty="0">
                <a:solidFill>
                  <a:srgbClr val="000000"/>
                </a:solidFill>
                <a:latin typeface="Segoe UI Semibold" panose="020B0702040204020203" pitchFamily="34" charset="0"/>
                <a:cs typeface="Segoe UI Semibold" panose="020B0702040204020203" pitchFamily="34" charset="0"/>
              </a:rPr>
              <a:t>or entity where </a:t>
            </a:r>
            <a:r>
              <a:rPr lang="en-US" sz="1600" b="1" i="1" dirty="0">
                <a:solidFill>
                  <a:srgbClr val="000000"/>
                </a:solidFill>
                <a:latin typeface="Segoe UI Semibold" panose="020B0702040204020203" pitchFamily="34" charset="0"/>
                <a:cs typeface="Segoe UI Semibold" panose="020B0702040204020203" pitchFamily="34" charset="0"/>
              </a:rPr>
              <a:t>the </a:t>
            </a:r>
            <a:r>
              <a:rPr lang="en-US" sz="1600" b="1" i="1" dirty="0">
                <a:solidFill>
                  <a:srgbClr val="000000"/>
                </a:solidFill>
                <a:effectLst/>
                <a:latin typeface="Segoe UI Semibold" panose="020B0702040204020203" pitchFamily="34" charset="0"/>
                <a:cs typeface="Segoe UI Semibold" panose="020B0702040204020203" pitchFamily="34" charset="0"/>
              </a:rPr>
              <a:t>applicant holds a 30% or more </a:t>
            </a:r>
            <a:r>
              <a:rPr lang="en-US" sz="1600" b="1" i="0" dirty="0">
                <a:solidFill>
                  <a:srgbClr val="000000"/>
                </a:solidFill>
                <a:effectLst/>
                <a:latin typeface="Segoe UI Semibold" panose="020B0702040204020203" pitchFamily="34" charset="0"/>
                <a:cs typeface="Segoe UI Semibold" panose="020B0702040204020203" pitchFamily="34" charset="0"/>
              </a:rPr>
              <a:t>interest, and are either named in the application and/or agreement, or will receive a direct benefit from the financing, incentive, or other agreement with NJEDA.</a:t>
            </a:r>
          </a:p>
          <a:p>
            <a:endParaRPr lang="en-US" sz="1600" b="1" dirty="0">
              <a:solidFill>
                <a:srgbClr val="000000"/>
              </a:solidFill>
              <a:latin typeface="Segoe UI Semibold" panose="020B0702040204020203" pitchFamily="34" charset="0"/>
              <a:cs typeface="Segoe UI Semibold" panose="020B0702040204020203" pitchFamily="34" charset="0"/>
            </a:endParaRPr>
          </a:p>
          <a:p>
            <a:r>
              <a:rPr lang="en-US" sz="1600" b="1" dirty="0">
                <a:solidFill>
                  <a:srgbClr val="000000"/>
                </a:solidFill>
                <a:latin typeface="Segoe UI Semibold" panose="020B0702040204020203" pitchFamily="34" charset="0"/>
                <a:cs typeface="Segoe UI Semibold" panose="020B0702040204020203" pitchFamily="34" charset="0"/>
              </a:rPr>
              <a:t>Applicants should take their time and make sure to read this section carefully. </a:t>
            </a:r>
          </a:p>
        </p:txBody>
      </p:sp>
      <p:sp>
        <p:nvSpPr>
          <p:cNvPr id="15" name="TextBox 14">
            <a:extLst>
              <a:ext uri="{FF2B5EF4-FFF2-40B4-BE49-F238E27FC236}">
                <a16:creationId xmlns:a16="http://schemas.microsoft.com/office/drawing/2014/main" id="{12C702D1-1908-AE0E-4F66-23B00B1E3399}"/>
              </a:ext>
            </a:extLst>
          </p:cNvPr>
          <p:cNvSpPr txBox="1"/>
          <p:nvPr/>
        </p:nvSpPr>
        <p:spPr>
          <a:xfrm>
            <a:off x="7291620" y="606395"/>
            <a:ext cx="1366605" cy="117505"/>
          </a:xfrm>
          <a:prstGeom prst="rect">
            <a:avLst/>
          </a:prstGeom>
          <a:solidFill>
            <a:schemeClr val="bg1"/>
          </a:solidFill>
          <a:ln w="38100">
            <a:noFill/>
          </a:ln>
        </p:spPr>
        <p:txBody>
          <a:bodyPr wrap="square" rtlCol="0">
            <a:spAutoFit/>
          </a:bodyPr>
          <a:lstStyle/>
          <a:p>
            <a:endParaRPr lang="en-US" dirty="0"/>
          </a:p>
        </p:txBody>
      </p:sp>
      <p:sp>
        <p:nvSpPr>
          <p:cNvPr id="4" name="TextBox 3">
            <a:extLst>
              <a:ext uri="{FF2B5EF4-FFF2-40B4-BE49-F238E27FC236}">
                <a16:creationId xmlns:a16="http://schemas.microsoft.com/office/drawing/2014/main" id="{3C47AE60-A2C1-7936-92DB-9560B7E8E981}"/>
              </a:ext>
            </a:extLst>
          </p:cNvPr>
          <p:cNvSpPr txBox="1"/>
          <p:nvPr/>
        </p:nvSpPr>
        <p:spPr>
          <a:xfrm>
            <a:off x="381001" y="6125786"/>
            <a:ext cx="5791199" cy="523220"/>
          </a:xfrm>
          <a:prstGeom prst="rect">
            <a:avLst/>
          </a:prstGeom>
          <a:noFill/>
        </p:spPr>
        <p:txBody>
          <a:bodyPr wrap="square">
            <a:spAutoFit/>
          </a:bodyPr>
          <a:lstStyle/>
          <a:p>
            <a:r>
              <a:rPr lang="en-US" sz="1400" b="1" dirty="0">
                <a:solidFill>
                  <a:srgbClr val="C00000"/>
                </a:solidFill>
                <a:latin typeface="Segoe UI" panose="020B0502040204020203" pitchFamily="34" charset="0"/>
                <a:cs typeface="Segoe UI" panose="020B0502040204020203" pitchFamily="34" charset="0"/>
              </a:rPr>
              <a:t>*</a:t>
            </a:r>
            <a:r>
              <a:rPr lang="en-US" sz="1400" dirty="0">
                <a:solidFill>
                  <a:srgbClr val="C00000"/>
                </a:solidFill>
                <a:latin typeface="Segoe UI" panose="020B0502040204020203" pitchFamily="34" charset="0"/>
                <a:cs typeface="Segoe UI" panose="020B0502040204020203" pitchFamily="34" charset="0"/>
              </a:rPr>
              <a:t>This page will only be visible if the individual filling out the application is the authorized representative.</a:t>
            </a:r>
          </a:p>
        </p:txBody>
      </p:sp>
      <p:pic>
        <p:nvPicPr>
          <p:cNvPr id="11" name="Picture 10">
            <a:extLst>
              <a:ext uri="{FF2B5EF4-FFF2-40B4-BE49-F238E27FC236}">
                <a16:creationId xmlns:a16="http://schemas.microsoft.com/office/drawing/2014/main" id="{FC3FDF25-597C-03F2-6840-746D770B5A9C}"/>
              </a:ext>
            </a:extLst>
          </p:cNvPr>
          <p:cNvPicPr>
            <a:picLocks noChangeAspect="1"/>
          </p:cNvPicPr>
          <p:nvPr/>
        </p:nvPicPr>
        <p:blipFill>
          <a:blip r:embed="rId2"/>
          <a:stretch>
            <a:fillRect/>
          </a:stretch>
        </p:blipFill>
        <p:spPr>
          <a:xfrm>
            <a:off x="6273523" y="372852"/>
            <a:ext cx="5412464" cy="6112296"/>
          </a:xfrm>
          <a:prstGeom prst="rect">
            <a:avLst/>
          </a:prstGeom>
          <a:ln w="38100">
            <a:solidFill>
              <a:srgbClr val="00597C"/>
            </a:solidFill>
          </a:ln>
        </p:spPr>
      </p:pic>
      <p:cxnSp>
        <p:nvCxnSpPr>
          <p:cNvPr id="7" name="Connector: Elbow 2">
            <a:extLst>
              <a:ext uri="{FF2B5EF4-FFF2-40B4-BE49-F238E27FC236}">
                <a16:creationId xmlns:a16="http://schemas.microsoft.com/office/drawing/2014/main" id="{AA921AAF-DED4-0CEC-E639-5A1BCCB35C0E}"/>
              </a:ext>
            </a:extLst>
          </p:cNvPr>
          <p:cNvCxnSpPr>
            <a:cxnSpLocks/>
          </p:cNvCxnSpPr>
          <p:nvPr/>
        </p:nvCxnSpPr>
        <p:spPr>
          <a:xfrm>
            <a:off x="5496448" y="3514725"/>
            <a:ext cx="899403" cy="1609725"/>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cxnSp>
        <p:nvCxnSpPr>
          <p:cNvPr id="10" name="Connector: Elbow 2">
            <a:extLst>
              <a:ext uri="{FF2B5EF4-FFF2-40B4-BE49-F238E27FC236}">
                <a16:creationId xmlns:a16="http://schemas.microsoft.com/office/drawing/2014/main" id="{4E780564-FA02-542C-5129-17D33501D510}"/>
              </a:ext>
            </a:extLst>
          </p:cNvPr>
          <p:cNvCxnSpPr>
            <a:cxnSpLocks/>
          </p:cNvCxnSpPr>
          <p:nvPr/>
        </p:nvCxnSpPr>
        <p:spPr>
          <a:xfrm>
            <a:off x="5419725" y="4516061"/>
            <a:ext cx="986174" cy="1609725"/>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0927407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80CC0-CFC2-8D5C-5B2C-BF39CA0840B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4C83266-0325-4879-BC29-B51924F92111}"/>
              </a:ext>
            </a:extLst>
          </p:cNvPr>
          <p:cNvSpPr>
            <a:spLocks noGrp="1"/>
          </p:cNvSpPr>
          <p:nvPr>
            <p:ph type="body" sz="quarter" idx="10"/>
          </p:nvPr>
        </p:nvSpPr>
        <p:spPr>
          <a:xfrm>
            <a:off x="381000" y="248264"/>
            <a:ext cx="8823325" cy="1107996"/>
          </a:xfrm>
        </p:spPr>
        <p:txBody>
          <a:bodyPr/>
          <a:lstStyle/>
          <a:p>
            <a:r>
              <a:rPr lang="en-US" dirty="0">
                <a:latin typeface="Segoe UI" panose="020B0502040204020203" pitchFamily="34" charset="0"/>
                <a:cs typeface="Segoe UI" panose="020B0502040204020203" pitchFamily="34" charset="0"/>
              </a:rPr>
              <a:t>Legal Questionnaire </a:t>
            </a:r>
            <a:r>
              <a:rPr lang="en-US" sz="2400" b="0" dirty="0">
                <a:latin typeface="Segoe UI" panose="020B0502040204020203" pitchFamily="34" charset="0"/>
                <a:cs typeface="Segoe UI" panose="020B0502040204020203" pitchFamily="34" charset="0"/>
              </a:rPr>
              <a:t>(Continued)</a:t>
            </a:r>
            <a:r>
              <a:rPr lang="en-US" sz="2400" b="0" dirty="0">
                <a:solidFill>
                  <a:srgbClr val="C00000"/>
                </a:solidFill>
                <a:latin typeface="Segoe UI" panose="020B0502040204020203" pitchFamily="34" charset="0"/>
                <a:cs typeface="Segoe UI" panose="020B0502040204020203" pitchFamily="34" charset="0"/>
              </a:rPr>
              <a:t> </a:t>
            </a:r>
          </a:p>
          <a:p>
            <a:endParaRPr lang="en-US" dirty="0">
              <a:solidFill>
                <a:srgbClr val="C00000"/>
              </a:solidFill>
              <a:latin typeface="Segoe UI" panose="020B0502040204020203" pitchFamily="34" charset="0"/>
              <a:cs typeface="Segoe UI" panose="020B0502040204020203" pitchFamily="34" charset="0"/>
            </a:endParaRPr>
          </a:p>
        </p:txBody>
      </p:sp>
      <p:grpSp>
        <p:nvGrpSpPr>
          <p:cNvPr id="33" name="Group 32">
            <a:extLst>
              <a:ext uri="{FF2B5EF4-FFF2-40B4-BE49-F238E27FC236}">
                <a16:creationId xmlns:a16="http://schemas.microsoft.com/office/drawing/2014/main" id="{6C442D02-037E-937C-6C51-7CB411914ACD}"/>
              </a:ext>
            </a:extLst>
          </p:cNvPr>
          <p:cNvGrpSpPr/>
          <p:nvPr/>
        </p:nvGrpSpPr>
        <p:grpSpPr>
          <a:xfrm>
            <a:off x="8165128" y="1941085"/>
            <a:ext cx="3579198" cy="4778486"/>
            <a:chOff x="8079403" y="2036335"/>
            <a:chExt cx="3579198" cy="4778486"/>
          </a:xfrm>
        </p:grpSpPr>
        <p:sp>
          <p:nvSpPr>
            <p:cNvPr id="27" name="TextBox 26">
              <a:extLst>
                <a:ext uri="{FF2B5EF4-FFF2-40B4-BE49-F238E27FC236}">
                  <a16:creationId xmlns:a16="http://schemas.microsoft.com/office/drawing/2014/main" id="{BCE962CC-0649-037F-5224-1D9A1840F055}"/>
                </a:ext>
              </a:extLst>
            </p:cNvPr>
            <p:cNvSpPr txBox="1"/>
            <p:nvPr/>
          </p:nvSpPr>
          <p:spPr>
            <a:xfrm>
              <a:off x="8079403" y="2059941"/>
              <a:ext cx="3579198" cy="4754880"/>
            </a:xfrm>
            <a:prstGeom prst="rect">
              <a:avLst/>
            </a:prstGeom>
            <a:solidFill>
              <a:schemeClr val="bg1"/>
            </a:solidFill>
            <a:ln w="38100">
              <a:solidFill>
                <a:srgbClr val="00597C"/>
              </a:solidFill>
            </a:ln>
          </p:spPr>
          <p:txBody>
            <a:bodyPr wrap="square" rtlCol="0">
              <a:spAutoFit/>
            </a:bodyPr>
            <a:lstStyle/>
            <a:p>
              <a:endParaRPr lang="en-US" dirty="0"/>
            </a:p>
          </p:txBody>
        </p:sp>
        <p:pic>
          <p:nvPicPr>
            <p:cNvPr id="10" name="Picture 9">
              <a:extLst>
                <a:ext uri="{FF2B5EF4-FFF2-40B4-BE49-F238E27FC236}">
                  <a16:creationId xmlns:a16="http://schemas.microsoft.com/office/drawing/2014/main" id="{C5EFBB8E-837B-CBD8-46DB-DF0A9576B9E3}"/>
                </a:ext>
              </a:extLst>
            </p:cNvPr>
            <p:cNvPicPr>
              <a:picLocks noChangeAspect="1"/>
            </p:cNvPicPr>
            <p:nvPr/>
          </p:nvPicPr>
          <p:blipFill>
            <a:blip r:embed="rId2"/>
            <a:srcRect l="2136" t="38720" r="5296" b="792"/>
            <a:stretch/>
          </p:blipFill>
          <p:spPr>
            <a:xfrm>
              <a:off x="8115300" y="2036335"/>
              <a:ext cx="3486150" cy="4723000"/>
            </a:xfrm>
            <a:prstGeom prst="rect">
              <a:avLst/>
            </a:prstGeom>
          </p:spPr>
        </p:pic>
      </p:grpSp>
      <p:sp>
        <p:nvSpPr>
          <p:cNvPr id="3" name="TextBox 2">
            <a:extLst>
              <a:ext uri="{FF2B5EF4-FFF2-40B4-BE49-F238E27FC236}">
                <a16:creationId xmlns:a16="http://schemas.microsoft.com/office/drawing/2014/main" id="{29ACA56F-EE63-AA8E-6AA5-28DAD031927A}"/>
              </a:ext>
            </a:extLst>
          </p:cNvPr>
          <p:cNvSpPr txBox="1"/>
          <p:nvPr/>
        </p:nvSpPr>
        <p:spPr>
          <a:xfrm>
            <a:off x="324380" y="1011026"/>
            <a:ext cx="11383959" cy="954107"/>
          </a:xfrm>
          <a:prstGeom prst="rect">
            <a:avLst/>
          </a:prstGeom>
          <a:noFill/>
        </p:spPr>
        <p:txBody>
          <a:bodyPr wrap="square" rtlCol="0">
            <a:spAutoFit/>
          </a:bodyPr>
          <a:lstStyle/>
          <a:p>
            <a:r>
              <a:rPr lang="en-US" sz="1600" b="1" i="0" dirty="0">
                <a:solidFill>
                  <a:srgbClr val="000000"/>
                </a:solidFill>
                <a:effectLst/>
                <a:latin typeface="Segoe UI Semibold" panose="020B0702040204020203" pitchFamily="34" charset="0"/>
                <a:cs typeface="Segoe UI Semibold" panose="020B0702040204020203" pitchFamily="34" charset="0"/>
              </a:rPr>
              <a:t>There are several specific questions regarding the </a:t>
            </a:r>
            <a:r>
              <a:rPr lang="en-US" sz="1600" b="1" i="0" dirty="0">
                <a:solidFill>
                  <a:srgbClr val="000000"/>
                </a:solidFill>
                <a:effectLst/>
                <a:latin typeface="Segoe UI" panose="020B0502040204020203" pitchFamily="34" charset="0"/>
                <a:cs typeface="Segoe UI" panose="020B0502040204020203" pitchFamily="34" charset="0"/>
              </a:rPr>
              <a:t>past proceedings </a:t>
            </a:r>
            <a:r>
              <a:rPr lang="en-US" sz="1600" b="1" dirty="0">
                <a:solidFill>
                  <a:srgbClr val="000000"/>
                </a:solidFill>
                <a:latin typeface="Segoe UI Semibold" panose="020B0702040204020203" pitchFamily="34" charset="0"/>
                <a:cs typeface="Segoe UI Semibold" panose="020B0702040204020203" pitchFamily="34" charset="0"/>
              </a:rPr>
              <a:t>of an applicant. </a:t>
            </a:r>
          </a:p>
          <a:p>
            <a:endParaRPr lang="en-US" sz="800" b="1" dirty="0">
              <a:solidFill>
                <a:srgbClr val="000000"/>
              </a:solidFill>
              <a:latin typeface="Segoe UI Semibold" panose="020B0702040204020203" pitchFamily="34" charset="0"/>
              <a:cs typeface="Segoe UI Semibold" panose="020B0702040204020203" pitchFamily="34" charset="0"/>
            </a:endParaRPr>
          </a:p>
          <a:p>
            <a:r>
              <a:rPr lang="en-US" sz="1600" b="1" dirty="0">
                <a:solidFill>
                  <a:srgbClr val="000000"/>
                </a:solidFill>
                <a:latin typeface="Segoe UI Semibold" panose="020B0702040204020203" pitchFamily="34" charset="0"/>
                <a:cs typeface="Segoe UI Semibold" panose="020B0702040204020203" pitchFamily="34" charset="0"/>
              </a:rPr>
              <a:t>It is essential that applicants take their time, reading this section carefully, while keeping in mind the corresponding </a:t>
            </a:r>
            <a:r>
              <a:rPr lang="en-US" sz="1600" b="1" i="0" dirty="0">
                <a:solidFill>
                  <a:srgbClr val="000000"/>
                </a:solidFill>
                <a:effectLst/>
                <a:latin typeface="Segoe UI Semibold" panose="020B0702040204020203" pitchFamily="34" charset="0"/>
                <a:cs typeface="Segoe UI Semibold" panose="020B0702040204020203" pitchFamily="34" charset="0"/>
              </a:rPr>
              <a:t>"look-back" periods for civil, criminal, environmental, and other legal matters.</a:t>
            </a:r>
          </a:p>
        </p:txBody>
      </p:sp>
      <p:grpSp>
        <p:nvGrpSpPr>
          <p:cNvPr id="30" name="Group 29">
            <a:extLst>
              <a:ext uri="{FF2B5EF4-FFF2-40B4-BE49-F238E27FC236}">
                <a16:creationId xmlns:a16="http://schemas.microsoft.com/office/drawing/2014/main" id="{230CCB8F-5710-30E2-4106-9607FF308C3A}"/>
              </a:ext>
            </a:extLst>
          </p:cNvPr>
          <p:cNvGrpSpPr/>
          <p:nvPr/>
        </p:nvGrpSpPr>
        <p:grpSpPr>
          <a:xfrm>
            <a:off x="225424" y="1915134"/>
            <a:ext cx="4112293" cy="4855237"/>
            <a:chOff x="196849" y="2010384"/>
            <a:chExt cx="4112293" cy="4855237"/>
          </a:xfrm>
        </p:grpSpPr>
        <p:sp>
          <p:nvSpPr>
            <p:cNvPr id="21" name="TextBox 20">
              <a:extLst>
                <a:ext uri="{FF2B5EF4-FFF2-40B4-BE49-F238E27FC236}">
                  <a16:creationId xmlns:a16="http://schemas.microsoft.com/office/drawing/2014/main" id="{AAA94935-4425-4640-A37F-19A5722CAA44}"/>
                </a:ext>
              </a:extLst>
            </p:cNvPr>
            <p:cNvSpPr txBox="1"/>
            <p:nvPr/>
          </p:nvSpPr>
          <p:spPr>
            <a:xfrm>
              <a:off x="286724" y="2062752"/>
              <a:ext cx="3916976" cy="4754880"/>
            </a:xfrm>
            <a:prstGeom prst="rect">
              <a:avLst/>
            </a:prstGeom>
            <a:solidFill>
              <a:schemeClr val="bg1"/>
            </a:solidFill>
            <a:ln w="38100">
              <a:solidFill>
                <a:srgbClr val="00597C"/>
              </a:solidFill>
            </a:ln>
          </p:spPr>
          <p:txBody>
            <a:bodyPr wrap="square" rtlCol="0">
              <a:spAutoFit/>
            </a:bodyPr>
            <a:lstStyle/>
            <a:p>
              <a:endParaRPr lang="en-US" dirty="0"/>
            </a:p>
          </p:txBody>
        </p:sp>
        <p:pic>
          <p:nvPicPr>
            <p:cNvPr id="16" name="Picture 15">
              <a:extLst>
                <a:ext uri="{FF2B5EF4-FFF2-40B4-BE49-F238E27FC236}">
                  <a16:creationId xmlns:a16="http://schemas.microsoft.com/office/drawing/2014/main" id="{D410A889-8C0A-64CC-E0AB-A8E9987BFD51}"/>
                </a:ext>
              </a:extLst>
            </p:cNvPr>
            <p:cNvPicPr>
              <a:picLocks noChangeAspect="1"/>
            </p:cNvPicPr>
            <p:nvPr/>
          </p:nvPicPr>
          <p:blipFill>
            <a:blip r:embed="rId3"/>
            <a:srcRect r="658" b="24566"/>
            <a:stretch/>
          </p:blipFill>
          <p:spPr>
            <a:xfrm>
              <a:off x="308505" y="2050753"/>
              <a:ext cx="3864610" cy="4752516"/>
            </a:xfrm>
            <a:prstGeom prst="rect">
              <a:avLst/>
            </a:prstGeom>
          </p:spPr>
        </p:pic>
        <p:sp>
          <p:nvSpPr>
            <p:cNvPr id="22" name="Rectangle 21">
              <a:extLst>
                <a:ext uri="{FF2B5EF4-FFF2-40B4-BE49-F238E27FC236}">
                  <a16:creationId xmlns:a16="http://schemas.microsoft.com/office/drawing/2014/main" id="{2F3FF444-79A3-E3F4-5AF2-866EE8A589E8}"/>
                </a:ext>
              </a:extLst>
            </p:cNvPr>
            <p:cNvSpPr/>
            <p:nvPr/>
          </p:nvSpPr>
          <p:spPr>
            <a:xfrm>
              <a:off x="196849" y="2010384"/>
              <a:ext cx="4112293" cy="7338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23" name="Rectangle 22">
              <a:extLst>
                <a:ext uri="{FF2B5EF4-FFF2-40B4-BE49-F238E27FC236}">
                  <a16:creationId xmlns:a16="http://schemas.microsoft.com/office/drawing/2014/main" id="{C346CAD0-D1F4-768A-326A-792D1245C2B0}"/>
                </a:ext>
              </a:extLst>
            </p:cNvPr>
            <p:cNvSpPr/>
            <p:nvPr/>
          </p:nvSpPr>
          <p:spPr>
            <a:xfrm>
              <a:off x="240822" y="6764021"/>
              <a:ext cx="4026378" cy="1016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grpSp>
      <p:grpSp>
        <p:nvGrpSpPr>
          <p:cNvPr id="28" name="Group 27">
            <a:extLst>
              <a:ext uri="{FF2B5EF4-FFF2-40B4-BE49-F238E27FC236}">
                <a16:creationId xmlns:a16="http://schemas.microsoft.com/office/drawing/2014/main" id="{3F048BE2-9044-0DF1-35DE-20672E974422}"/>
              </a:ext>
            </a:extLst>
          </p:cNvPr>
          <p:cNvGrpSpPr/>
          <p:nvPr/>
        </p:nvGrpSpPr>
        <p:grpSpPr>
          <a:xfrm>
            <a:off x="4309264" y="1927134"/>
            <a:ext cx="3875886" cy="4835616"/>
            <a:chOff x="4252114" y="2022384"/>
            <a:chExt cx="3875886" cy="4835616"/>
          </a:xfrm>
        </p:grpSpPr>
        <p:sp>
          <p:nvSpPr>
            <p:cNvPr id="25" name="TextBox 24">
              <a:extLst>
                <a:ext uri="{FF2B5EF4-FFF2-40B4-BE49-F238E27FC236}">
                  <a16:creationId xmlns:a16="http://schemas.microsoft.com/office/drawing/2014/main" id="{63140CE6-7B5F-5505-0BB9-44D3448BD2BB}"/>
                </a:ext>
              </a:extLst>
            </p:cNvPr>
            <p:cNvSpPr txBox="1"/>
            <p:nvPr/>
          </p:nvSpPr>
          <p:spPr>
            <a:xfrm>
              <a:off x="4283075" y="2062752"/>
              <a:ext cx="3705227" cy="4754880"/>
            </a:xfrm>
            <a:prstGeom prst="rect">
              <a:avLst/>
            </a:prstGeom>
            <a:solidFill>
              <a:schemeClr val="bg1"/>
            </a:solidFill>
            <a:ln w="38100">
              <a:solidFill>
                <a:srgbClr val="00597C"/>
              </a:solidFill>
            </a:ln>
          </p:spPr>
          <p:txBody>
            <a:bodyPr wrap="square" rtlCol="0">
              <a:spAutoFit/>
            </a:bodyPr>
            <a:lstStyle/>
            <a:p>
              <a:endParaRPr lang="en-US" dirty="0"/>
            </a:p>
          </p:txBody>
        </p:sp>
        <p:pic>
          <p:nvPicPr>
            <p:cNvPr id="20" name="Picture 19">
              <a:extLst>
                <a:ext uri="{FF2B5EF4-FFF2-40B4-BE49-F238E27FC236}">
                  <a16:creationId xmlns:a16="http://schemas.microsoft.com/office/drawing/2014/main" id="{3C5D01E2-FF81-F2D2-EFCC-18E8680D9014}"/>
                </a:ext>
              </a:extLst>
            </p:cNvPr>
            <p:cNvPicPr>
              <a:picLocks noChangeAspect="1"/>
            </p:cNvPicPr>
            <p:nvPr/>
          </p:nvPicPr>
          <p:blipFill>
            <a:blip r:embed="rId4"/>
            <a:srcRect l="1217" t="16671" r="5080" b="15647"/>
            <a:stretch/>
          </p:blipFill>
          <p:spPr>
            <a:xfrm>
              <a:off x="4309143" y="2069194"/>
              <a:ext cx="3660107" cy="4715025"/>
            </a:xfrm>
            <a:prstGeom prst="rect">
              <a:avLst/>
            </a:prstGeom>
          </p:spPr>
        </p:pic>
        <p:sp>
          <p:nvSpPr>
            <p:cNvPr id="24" name="Rectangle 23">
              <a:extLst>
                <a:ext uri="{FF2B5EF4-FFF2-40B4-BE49-F238E27FC236}">
                  <a16:creationId xmlns:a16="http://schemas.microsoft.com/office/drawing/2014/main" id="{3AF9AA8E-60C9-0656-3DE9-C0D8D276062B}"/>
                </a:ext>
              </a:extLst>
            </p:cNvPr>
            <p:cNvSpPr/>
            <p:nvPr/>
          </p:nvSpPr>
          <p:spPr>
            <a:xfrm>
              <a:off x="4252114" y="2022384"/>
              <a:ext cx="3875886" cy="6138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26" name="Rectangle 25">
              <a:extLst>
                <a:ext uri="{FF2B5EF4-FFF2-40B4-BE49-F238E27FC236}">
                  <a16:creationId xmlns:a16="http://schemas.microsoft.com/office/drawing/2014/main" id="{CBC42C76-3643-7E89-8AF6-9011BEF9A5C3}"/>
                </a:ext>
              </a:extLst>
            </p:cNvPr>
            <p:cNvSpPr/>
            <p:nvPr/>
          </p:nvSpPr>
          <p:spPr>
            <a:xfrm>
              <a:off x="4267200" y="6759335"/>
              <a:ext cx="3749040" cy="9866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grpSp>
      <p:sp>
        <p:nvSpPr>
          <p:cNvPr id="31" name="Rectangle 30">
            <a:extLst>
              <a:ext uri="{FF2B5EF4-FFF2-40B4-BE49-F238E27FC236}">
                <a16:creationId xmlns:a16="http://schemas.microsoft.com/office/drawing/2014/main" id="{7C8A4549-5B20-C268-5AB3-64300FC9533A}"/>
              </a:ext>
            </a:extLst>
          </p:cNvPr>
          <p:cNvSpPr/>
          <p:nvPr/>
        </p:nvSpPr>
        <p:spPr>
          <a:xfrm>
            <a:off x="8074179" y="1927134"/>
            <a:ext cx="3749040" cy="6138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Tree>
    <p:extLst>
      <p:ext uri="{BB962C8B-B14F-4D97-AF65-F5344CB8AC3E}">
        <p14:creationId xmlns:p14="http://schemas.microsoft.com/office/powerpoint/2010/main" val="27532886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EF55EB-F42E-4901-92EE-7DF27887CCF6}"/>
              </a:ext>
            </a:extLst>
          </p:cNvPr>
          <p:cNvSpPr>
            <a:spLocks noGrp="1"/>
          </p:cNvSpPr>
          <p:nvPr>
            <p:ph type="body" sz="quarter" idx="10"/>
          </p:nvPr>
        </p:nvSpPr>
        <p:spPr>
          <a:xfrm>
            <a:off x="370115" y="112071"/>
            <a:ext cx="8284028" cy="861774"/>
          </a:xfrm>
        </p:spPr>
        <p:txBody>
          <a:bodyPr/>
          <a:lstStyle/>
          <a:p>
            <a:r>
              <a:rPr lang="en-US" sz="2800" dirty="0">
                <a:latin typeface="Segoe UI" panose="020B0502040204020203" pitchFamily="34" charset="0"/>
                <a:cs typeface="Segoe UI" panose="020B0502040204020203" pitchFamily="34" charset="0"/>
              </a:rPr>
              <a:t>Certification of Non-Involvement in Prohibited Activities in Russia or Belarus</a:t>
            </a:r>
            <a:r>
              <a:rPr lang="en-US" sz="2800" dirty="0">
                <a:solidFill>
                  <a:srgbClr val="C00000"/>
                </a:solidFill>
                <a:latin typeface="Segoe UI" panose="020B0502040204020203" pitchFamily="34" charset="0"/>
                <a:cs typeface="Segoe UI" panose="020B0502040204020203" pitchFamily="34" charset="0"/>
              </a:rPr>
              <a:t>*</a:t>
            </a:r>
          </a:p>
        </p:txBody>
      </p:sp>
      <p:sp>
        <p:nvSpPr>
          <p:cNvPr id="6" name="TextBox 5">
            <a:extLst>
              <a:ext uri="{FF2B5EF4-FFF2-40B4-BE49-F238E27FC236}">
                <a16:creationId xmlns:a16="http://schemas.microsoft.com/office/drawing/2014/main" id="{340A928E-7921-4BA0-99EF-374E5AB44F1A}"/>
              </a:ext>
            </a:extLst>
          </p:cNvPr>
          <p:cNvSpPr txBox="1"/>
          <p:nvPr/>
        </p:nvSpPr>
        <p:spPr>
          <a:xfrm>
            <a:off x="381000" y="5107318"/>
            <a:ext cx="2626605" cy="954107"/>
          </a:xfrm>
          <a:prstGeom prst="rect">
            <a:avLst/>
          </a:prstGeom>
          <a:noFill/>
        </p:spPr>
        <p:txBody>
          <a:bodyPr wrap="square">
            <a:spAutoFit/>
          </a:bodyPr>
          <a:lstStyle/>
          <a:p>
            <a:r>
              <a:rPr lang="en-US" sz="1400" b="1" dirty="0">
                <a:solidFill>
                  <a:srgbClr val="C00000"/>
                </a:solidFill>
                <a:latin typeface="Segoe UI" panose="020B0502040204020203" pitchFamily="34" charset="0"/>
                <a:cs typeface="Segoe UI" panose="020B0502040204020203" pitchFamily="34" charset="0"/>
              </a:rPr>
              <a:t>*</a:t>
            </a:r>
            <a:r>
              <a:rPr lang="en-US" sz="1400" dirty="0">
                <a:solidFill>
                  <a:srgbClr val="C00000"/>
                </a:solidFill>
                <a:latin typeface="Segoe UI" panose="020B0502040204020203" pitchFamily="34" charset="0"/>
                <a:cs typeface="Segoe UI" panose="020B0502040204020203" pitchFamily="34" charset="0"/>
              </a:rPr>
              <a:t>This page will only be visible if the individual filling out the application is the authorized representative. </a:t>
            </a:r>
          </a:p>
        </p:txBody>
      </p:sp>
      <p:sp>
        <p:nvSpPr>
          <p:cNvPr id="3" name="TextBox 2">
            <a:extLst>
              <a:ext uri="{FF2B5EF4-FFF2-40B4-BE49-F238E27FC236}">
                <a16:creationId xmlns:a16="http://schemas.microsoft.com/office/drawing/2014/main" id="{1D8356A8-FA26-DD21-B1B6-0AAB7AE46562}"/>
              </a:ext>
            </a:extLst>
          </p:cNvPr>
          <p:cNvSpPr txBox="1"/>
          <p:nvPr/>
        </p:nvSpPr>
        <p:spPr>
          <a:xfrm>
            <a:off x="381001" y="1273628"/>
            <a:ext cx="3138884" cy="4247317"/>
          </a:xfrm>
          <a:prstGeom prst="rect">
            <a:avLst/>
          </a:prstGeom>
          <a:noFill/>
        </p:spPr>
        <p:txBody>
          <a:bodyPr wrap="square">
            <a:spAutoFit/>
          </a:bodyPr>
          <a:lstStyle/>
          <a:p>
            <a:pPr algn="l"/>
            <a:r>
              <a:rPr lang="en-US" dirty="0">
                <a:solidFill>
                  <a:srgbClr val="000000"/>
                </a:solidFill>
                <a:latin typeface="Segoe UI Semibold" panose="020B0702040204020203" pitchFamily="34" charset="0"/>
                <a:cs typeface="Segoe UI Semibold" panose="020B0702040204020203" pitchFamily="34" charset="0"/>
              </a:rPr>
              <a:t>As is required in N.J.S.A. 52:32-60.1, et seq. (</a:t>
            </a:r>
            <a:r>
              <a:rPr lang="en-US" dirty="0">
                <a:solidFill>
                  <a:srgbClr val="000000"/>
                </a:solidFill>
                <a:latin typeface="Segoe UI Semibold" panose="020B0702040204020203" pitchFamily="34" charset="0"/>
                <a:cs typeface="Segoe UI Semibold" panose="020B0702040204020203" pitchFamily="34" charset="0"/>
                <a:hlinkClick r:id="rId2"/>
              </a:rPr>
              <a:t>P.L. 2022, c.3</a:t>
            </a:r>
            <a:r>
              <a:rPr lang="en-US" dirty="0">
                <a:solidFill>
                  <a:srgbClr val="000000"/>
                </a:solidFill>
                <a:latin typeface="Segoe UI Semibold" panose="020B0702040204020203" pitchFamily="34" charset="0"/>
                <a:cs typeface="Segoe UI Semibold" panose="020B0702040204020203" pitchFamily="34" charset="0"/>
              </a:rPr>
              <a:t>), </a:t>
            </a:r>
            <a:r>
              <a:rPr lang="en-US" sz="1800" b="0" i="0" dirty="0">
                <a:solidFill>
                  <a:srgbClr val="000000"/>
                </a:solidFill>
                <a:effectLst/>
                <a:latin typeface="Segoe UI Semibold" panose="020B0702040204020203" pitchFamily="34" charset="0"/>
                <a:cs typeface="Segoe UI Semibold" panose="020B0702040204020203" pitchFamily="34" charset="0"/>
              </a:rPr>
              <a:t>this section we will be collecting the Certification of Non-Involvement in Prohibited Activities in Russia or Belarus and </a:t>
            </a:r>
            <a:r>
              <a:rPr lang="en-US" dirty="0">
                <a:solidFill>
                  <a:srgbClr val="000000"/>
                </a:solidFill>
                <a:latin typeface="Segoe UI Semibold" panose="020B0702040204020203" pitchFamily="34" charset="0"/>
                <a:cs typeface="Segoe UI Semibold" panose="020B0702040204020203" pitchFamily="34" charset="0"/>
              </a:rPr>
              <a:t>ensuring that the </a:t>
            </a:r>
            <a:r>
              <a:rPr lang="en-US" sz="1800" b="0" i="0" dirty="0">
                <a:solidFill>
                  <a:srgbClr val="000000"/>
                </a:solidFill>
                <a:effectLst/>
                <a:latin typeface="Segoe UI Semibold" panose="020B0702040204020203" pitchFamily="34" charset="0"/>
                <a:cs typeface="Segoe UI Semibold" panose="020B0702040204020203" pitchFamily="34" charset="0"/>
              </a:rPr>
              <a:t>applicant is not listed on the </a:t>
            </a:r>
            <a:r>
              <a:rPr lang="en-US" sz="1800" b="0" i="0" dirty="0">
                <a:solidFill>
                  <a:srgbClr val="000000"/>
                </a:solidFill>
                <a:effectLst/>
                <a:latin typeface="Segoe UI Semibold" panose="020B0702040204020203" pitchFamily="34" charset="0"/>
                <a:cs typeface="Segoe UI Semibold" panose="020B0702040204020203" pitchFamily="34" charset="0"/>
                <a:hlinkClick r:id="rId3"/>
              </a:rPr>
              <a:t>Office of Foreign Assets Control (OFAC) Specially Designated Nationals and Blocked Persons List</a:t>
            </a:r>
            <a:r>
              <a:rPr lang="en-US" sz="1800" b="0" i="0" dirty="0">
                <a:solidFill>
                  <a:srgbClr val="000000"/>
                </a:solidFill>
                <a:effectLst/>
                <a:latin typeface="Segoe UI Semibold" panose="020B0702040204020203" pitchFamily="34" charset="0"/>
                <a:cs typeface="Segoe UI Semibold" panose="020B0702040204020203" pitchFamily="34" charset="0"/>
              </a:rPr>
              <a:t>.</a:t>
            </a:r>
          </a:p>
          <a:p>
            <a:pPr algn="l"/>
            <a:endParaRPr lang="en-US" dirty="0">
              <a:solidFill>
                <a:srgbClr val="000000"/>
              </a:solidFill>
              <a:latin typeface="Segoe UI Semibold" panose="020B0702040204020203" pitchFamily="34" charset="0"/>
              <a:cs typeface="Segoe UI Semibold" panose="020B0702040204020203" pitchFamily="34" charset="0"/>
            </a:endParaRPr>
          </a:p>
          <a:p>
            <a:pPr algn="l"/>
            <a:endParaRPr lang="en-US" sz="1800" b="0" i="0" dirty="0">
              <a:solidFill>
                <a:srgbClr val="000000"/>
              </a:solidFill>
              <a:effectLst/>
              <a:latin typeface="Segoe UI Semibold" panose="020B0702040204020203" pitchFamily="34" charset="0"/>
              <a:cs typeface="Segoe UI Semibold" panose="020B0702040204020203" pitchFamily="34" charset="0"/>
            </a:endParaRPr>
          </a:p>
        </p:txBody>
      </p:sp>
      <p:pic>
        <p:nvPicPr>
          <p:cNvPr id="5" name="Picture 4">
            <a:extLst>
              <a:ext uri="{FF2B5EF4-FFF2-40B4-BE49-F238E27FC236}">
                <a16:creationId xmlns:a16="http://schemas.microsoft.com/office/drawing/2014/main" id="{33DB77DB-380F-36CD-ED7C-07A5C6A79B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8118" y="1089465"/>
            <a:ext cx="4575549" cy="4971960"/>
          </a:xfrm>
          <a:prstGeom prst="rect">
            <a:avLst/>
          </a:prstGeom>
        </p:spPr>
      </p:pic>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1BF735E4-EE3B-642B-41CE-47E4156E2008}"/>
                  </a:ext>
                </a:extLst>
              </p14:cNvPr>
              <p14:cNvContentPartPr/>
              <p14:nvPr/>
            </p14:nvContentPartPr>
            <p14:xfrm>
              <a:off x="4435011" y="1722691"/>
              <a:ext cx="512640" cy="39960"/>
            </p14:xfrm>
          </p:contentPart>
        </mc:Choice>
        <mc:Fallback xmlns="">
          <p:pic>
            <p:nvPicPr>
              <p:cNvPr id="9" name="Ink 8">
                <a:extLst>
                  <a:ext uri="{FF2B5EF4-FFF2-40B4-BE49-F238E27FC236}">
                    <a16:creationId xmlns:a16="http://schemas.microsoft.com/office/drawing/2014/main" id="{1BF735E4-EE3B-642B-41CE-47E4156E2008}"/>
                  </a:ext>
                </a:extLst>
              </p:cNvPr>
              <p:cNvPicPr/>
              <p:nvPr/>
            </p:nvPicPr>
            <p:blipFill>
              <a:blip r:embed="rId6"/>
              <a:stretch>
                <a:fillRect/>
              </a:stretch>
            </p:blipFill>
            <p:spPr>
              <a:xfrm>
                <a:off x="4372011" y="1660051"/>
                <a:ext cx="638280" cy="165600"/>
              </a:xfrm>
              <a:prstGeom prst="rect">
                <a:avLst/>
              </a:prstGeom>
            </p:spPr>
          </p:pic>
        </mc:Fallback>
      </mc:AlternateContent>
      <p:pic>
        <p:nvPicPr>
          <p:cNvPr id="13" name="Picture 12">
            <a:extLst>
              <a:ext uri="{FF2B5EF4-FFF2-40B4-BE49-F238E27FC236}">
                <a16:creationId xmlns:a16="http://schemas.microsoft.com/office/drawing/2014/main" id="{34306C6E-9951-9E25-01D9-7E72D14FB6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51901" y="1573656"/>
            <a:ext cx="3512800" cy="1422932"/>
          </a:xfrm>
          <a:prstGeom prst="rect">
            <a:avLst/>
          </a:prstGeom>
        </p:spPr>
      </p:pic>
    </p:spTree>
    <p:extLst>
      <p:ext uri="{BB962C8B-B14F-4D97-AF65-F5344CB8AC3E}">
        <p14:creationId xmlns:p14="http://schemas.microsoft.com/office/powerpoint/2010/main" val="18216943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34788-4C3B-1D75-E0E6-EE9177D93F8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7A2AD13-203A-AF88-CB48-1D1FA8D87860}"/>
              </a:ext>
            </a:extLst>
          </p:cNvPr>
          <p:cNvSpPr>
            <a:spLocks noGrp="1"/>
          </p:cNvSpPr>
          <p:nvPr>
            <p:ph type="body" sz="quarter" idx="10"/>
          </p:nvPr>
        </p:nvSpPr>
        <p:spPr>
          <a:xfrm>
            <a:off x="381000" y="248264"/>
            <a:ext cx="8823325" cy="553998"/>
          </a:xfrm>
        </p:spPr>
        <p:txBody>
          <a:bodyPr/>
          <a:lstStyle/>
          <a:p>
            <a:r>
              <a:rPr lang="en-US" dirty="0">
                <a:latin typeface="Segoe UI" panose="020B0502040204020203" pitchFamily="34" charset="0"/>
                <a:cs typeface="Segoe UI" panose="020B0502040204020203" pitchFamily="34" charset="0"/>
              </a:rPr>
              <a:t>Application Certifications</a:t>
            </a:r>
            <a:r>
              <a:rPr lang="en-US" dirty="0">
                <a:solidFill>
                  <a:srgbClr val="C00000"/>
                </a:solidFill>
                <a:latin typeface="Segoe UI" panose="020B0502040204020203" pitchFamily="34" charset="0"/>
                <a:cs typeface="Segoe UI" panose="020B0502040204020203" pitchFamily="34" charset="0"/>
              </a:rPr>
              <a:t>*</a:t>
            </a:r>
            <a:r>
              <a:rPr lang="en-US" dirty="0">
                <a:latin typeface="Segoe UI" panose="020B0502040204020203" pitchFamily="34" charset="0"/>
                <a:cs typeface="Segoe UI" panose="020B0502040204020203" pitchFamily="34" charset="0"/>
              </a:rPr>
              <a:t> </a:t>
            </a:r>
          </a:p>
        </p:txBody>
      </p:sp>
      <p:sp>
        <p:nvSpPr>
          <p:cNvPr id="3" name="TextBox 2">
            <a:extLst>
              <a:ext uri="{FF2B5EF4-FFF2-40B4-BE49-F238E27FC236}">
                <a16:creationId xmlns:a16="http://schemas.microsoft.com/office/drawing/2014/main" id="{13951E6A-400D-52CA-F601-769A1196F474}"/>
              </a:ext>
            </a:extLst>
          </p:cNvPr>
          <p:cNvSpPr txBox="1"/>
          <p:nvPr/>
        </p:nvSpPr>
        <p:spPr>
          <a:xfrm>
            <a:off x="381000" y="5906344"/>
            <a:ext cx="4526280" cy="523220"/>
          </a:xfrm>
          <a:prstGeom prst="rect">
            <a:avLst/>
          </a:prstGeom>
          <a:noFill/>
        </p:spPr>
        <p:txBody>
          <a:bodyPr wrap="square">
            <a:spAutoFit/>
          </a:bodyPr>
          <a:lstStyle/>
          <a:p>
            <a:r>
              <a:rPr lang="en-US" sz="1400" b="1" dirty="0">
                <a:solidFill>
                  <a:srgbClr val="C00000"/>
                </a:solidFill>
                <a:latin typeface="Segoe UI" panose="020B0502040204020203" pitchFamily="34" charset="0"/>
                <a:cs typeface="Segoe UI" panose="020B0502040204020203" pitchFamily="34" charset="0"/>
              </a:rPr>
              <a:t>*</a:t>
            </a:r>
            <a:r>
              <a:rPr lang="en-US" sz="1400" dirty="0">
                <a:solidFill>
                  <a:srgbClr val="C00000"/>
                </a:solidFill>
                <a:latin typeface="Segoe UI" panose="020B0502040204020203" pitchFamily="34" charset="0"/>
                <a:cs typeface="Segoe UI" panose="020B0502040204020203" pitchFamily="34" charset="0"/>
              </a:rPr>
              <a:t>This page will only be visible if the individual filling out the application is the authorized representative. </a:t>
            </a:r>
          </a:p>
        </p:txBody>
      </p:sp>
      <p:sp>
        <p:nvSpPr>
          <p:cNvPr id="10" name="Rectangle 9">
            <a:extLst>
              <a:ext uri="{FF2B5EF4-FFF2-40B4-BE49-F238E27FC236}">
                <a16:creationId xmlns:a16="http://schemas.microsoft.com/office/drawing/2014/main" id="{C5542231-36C8-7757-25D1-8554C7942631}"/>
              </a:ext>
            </a:extLst>
          </p:cNvPr>
          <p:cNvSpPr/>
          <p:nvPr/>
        </p:nvSpPr>
        <p:spPr>
          <a:xfrm>
            <a:off x="9869448" y="5782377"/>
            <a:ext cx="1852407" cy="106969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grpSp>
        <p:nvGrpSpPr>
          <p:cNvPr id="11" name="Group 10">
            <a:extLst>
              <a:ext uri="{FF2B5EF4-FFF2-40B4-BE49-F238E27FC236}">
                <a16:creationId xmlns:a16="http://schemas.microsoft.com/office/drawing/2014/main" id="{DFAEE4C1-8118-EEF2-97BD-359CF9F3B5BA}"/>
              </a:ext>
            </a:extLst>
          </p:cNvPr>
          <p:cNvGrpSpPr/>
          <p:nvPr/>
        </p:nvGrpSpPr>
        <p:grpSpPr>
          <a:xfrm>
            <a:off x="5428527" y="1095376"/>
            <a:ext cx="5376632" cy="5446096"/>
            <a:chOff x="5158434" y="760929"/>
            <a:chExt cx="5646725" cy="5780545"/>
          </a:xfrm>
        </p:grpSpPr>
        <p:pic>
          <p:nvPicPr>
            <p:cNvPr id="7" name="Picture 6">
              <a:extLst>
                <a:ext uri="{FF2B5EF4-FFF2-40B4-BE49-F238E27FC236}">
                  <a16:creationId xmlns:a16="http://schemas.microsoft.com/office/drawing/2014/main" id="{760EF662-1A8F-69EB-31D1-A01CE93AE283}"/>
                </a:ext>
              </a:extLst>
            </p:cNvPr>
            <p:cNvPicPr>
              <a:picLocks noChangeAspect="1"/>
            </p:cNvPicPr>
            <p:nvPr/>
          </p:nvPicPr>
          <p:blipFill>
            <a:blip r:embed="rId2"/>
            <a:srcRect t="-1013" b="-40706"/>
            <a:stretch/>
          </p:blipFill>
          <p:spPr>
            <a:xfrm>
              <a:off x="5158434" y="760929"/>
              <a:ext cx="5646725" cy="5780545"/>
            </a:xfrm>
            <a:prstGeom prst="rect">
              <a:avLst/>
            </a:prstGeom>
            <a:ln w="38100">
              <a:solidFill>
                <a:srgbClr val="00597C"/>
              </a:solidFill>
            </a:ln>
          </p:spPr>
        </p:pic>
        <p:pic>
          <p:nvPicPr>
            <p:cNvPr id="9" name="Picture 8">
              <a:extLst>
                <a:ext uri="{FF2B5EF4-FFF2-40B4-BE49-F238E27FC236}">
                  <a16:creationId xmlns:a16="http://schemas.microsoft.com/office/drawing/2014/main" id="{71704DA0-3301-4BEF-CF93-8ED51E5D5A3D}"/>
                </a:ext>
              </a:extLst>
            </p:cNvPr>
            <p:cNvPicPr>
              <a:picLocks noChangeAspect="1"/>
            </p:cNvPicPr>
            <p:nvPr/>
          </p:nvPicPr>
          <p:blipFill>
            <a:blip r:embed="rId3"/>
            <a:stretch>
              <a:fillRect/>
            </a:stretch>
          </p:blipFill>
          <p:spPr>
            <a:xfrm>
              <a:off x="5158434" y="4993577"/>
              <a:ext cx="5646725" cy="1547895"/>
            </a:xfrm>
            <a:prstGeom prst="rect">
              <a:avLst/>
            </a:prstGeom>
          </p:spPr>
        </p:pic>
      </p:grpSp>
      <p:sp>
        <p:nvSpPr>
          <p:cNvPr id="4" name="TextBox 3">
            <a:extLst>
              <a:ext uri="{FF2B5EF4-FFF2-40B4-BE49-F238E27FC236}">
                <a16:creationId xmlns:a16="http://schemas.microsoft.com/office/drawing/2014/main" id="{DFB9B8FF-C688-1DB2-67D9-1792B84E9CC1}"/>
              </a:ext>
            </a:extLst>
          </p:cNvPr>
          <p:cNvSpPr txBox="1"/>
          <p:nvPr/>
        </p:nvSpPr>
        <p:spPr>
          <a:xfrm>
            <a:off x="381000" y="1330236"/>
            <a:ext cx="4705350" cy="923330"/>
          </a:xfrm>
          <a:prstGeom prst="rect">
            <a:avLst/>
          </a:prstGeom>
          <a:noFill/>
        </p:spPr>
        <p:txBody>
          <a:bodyPr wrap="square">
            <a:spAutoFit/>
          </a:bodyPr>
          <a:lstStyle/>
          <a:p>
            <a:r>
              <a:rPr lang="en-US" sz="1800" b="1" i="0" dirty="0">
                <a:effectLst/>
                <a:latin typeface="Segoe UI Semibold" panose="020B0702040204020203" pitchFamily="34" charset="0"/>
                <a:cs typeface="Segoe UI Semibold" panose="020B0702040204020203" pitchFamily="34" charset="0"/>
              </a:rPr>
              <a:t>On this page, applicants will affirm the accuracy and truthfulness of the application information provided. </a:t>
            </a:r>
          </a:p>
        </p:txBody>
      </p:sp>
    </p:spTree>
    <p:extLst>
      <p:ext uri="{BB962C8B-B14F-4D97-AF65-F5344CB8AC3E}">
        <p14:creationId xmlns:p14="http://schemas.microsoft.com/office/powerpoint/2010/main" val="3874451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65B7C0-69BD-4617-B8C1-E3119C2F4265}"/>
              </a:ext>
            </a:extLst>
          </p:cNvPr>
          <p:cNvSpPr>
            <a:spLocks noGrp="1"/>
          </p:cNvSpPr>
          <p:nvPr>
            <p:ph type="body" sz="quarter" idx="10"/>
          </p:nvPr>
        </p:nvSpPr>
        <p:spPr>
          <a:xfrm>
            <a:off x="381000" y="248264"/>
            <a:ext cx="8823325" cy="553998"/>
          </a:xfrm>
        </p:spPr>
        <p:txBody>
          <a:bodyPr/>
          <a:lstStyle/>
          <a:p>
            <a:r>
              <a:rPr lang="en-US">
                <a:latin typeface="Segoe UI" panose="020B0502040204020203" pitchFamily="34" charset="0"/>
                <a:cs typeface="Segoe UI" panose="020B0502040204020203" pitchFamily="34" charset="0"/>
              </a:rPr>
              <a:t>Fee Acknowledgement </a:t>
            </a:r>
          </a:p>
        </p:txBody>
      </p:sp>
      <p:pic>
        <p:nvPicPr>
          <p:cNvPr id="14" name="Picture 13">
            <a:extLst>
              <a:ext uri="{FF2B5EF4-FFF2-40B4-BE49-F238E27FC236}">
                <a16:creationId xmlns:a16="http://schemas.microsoft.com/office/drawing/2014/main" id="{BCCA84A3-E3FC-5E43-A2D3-992120102B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6150" y="1683380"/>
            <a:ext cx="5715294" cy="2712350"/>
          </a:xfrm>
          <a:prstGeom prst="rect">
            <a:avLst/>
          </a:prstGeom>
        </p:spPr>
      </p:pic>
    </p:spTree>
    <p:extLst>
      <p:ext uri="{BB962C8B-B14F-4D97-AF65-F5344CB8AC3E}">
        <p14:creationId xmlns:p14="http://schemas.microsoft.com/office/powerpoint/2010/main" val="28382154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AE9473-9937-410C-B9E2-C90881040B37}"/>
              </a:ext>
            </a:extLst>
          </p:cNvPr>
          <p:cNvSpPr>
            <a:spLocks noGrp="1"/>
          </p:cNvSpPr>
          <p:nvPr>
            <p:ph type="body" sz="quarter" idx="10"/>
          </p:nvPr>
        </p:nvSpPr>
        <p:spPr>
          <a:xfrm>
            <a:off x="381000" y="248264"/>
            <a:ext cx="8823325" cy="553998"/>
          </a:xfrm>
        </p:spPr>
        <p:txBody>
          <a:bodyPr/>
          <a:lstStyle/>
          <a:p>
            <a:r>
              <a:rPr lang="en-US">
                <a:latin typeface="Segoe UI" panose="020B0502040204020203" pitchFamily="34" charset="0"/>
                <a:cs typeface="Segoe UI" panose="020B0502040204020203" pitchFamily="34" charset="0"/>
              </a:rPr>
              <a:t>Electronic Signature </a:t>
            </a:r>
          </a:p>
        </p:txBody>
      </p:sp>
      <p:sp>
        <p:nvSpPr>
          <p:cNvPr id="3" name="TextBox 6">
            <a:extLst>
              <a:ext uri="{FF2B5EF4-FFF2-40B4-BE49-F238E27FC236}">
                <a16:creationId xmlns:a16="http://schemas.microsoft.com/office/drawing/2014/main" id="{F1A964FC-A2AE-D6C4-7B8E-ED59F5A74FBE}"/>
              </a:ext>
            </a:extLst>
          </p:cNvPr>
          <p:cNvSpPr txBox="1"/>
          <p:nvPr/>
        </p:nvSpPr>
        <p:spPr>
          <a:xfrm>
            <a:off x="518433" y="1168676"/>
            <a:ext cx="2929618" cy="923330"/>
          </a:xfrm>
          <a:prstGeom prst="rect">
            <a:avLst/>
          </a:prstGeom>
          <a:noFill/>
        </p:spPr>
        <p:txBody>
          <a:bodyPr wrap="square">
            <a:spAutoFit/>
          </a:bodyPr>
          <a:lstStyle>
            <a:defPPr>
              <a:defRPr lang="en-US"/>
            </a:defPPr>
            <a:lvl1pPr marL="0" algn="l" defTabSz="914341" rtl="0" eaLnBrk="1" latinLnBrk="0" hangingPunct="1">
              <a:defRPr sz="1800" kern="1200">
                <a:solidFill>
                  <a:schemeClr val="tx1"/>
                </a:solidFill>
                <a:latin typeface="+mn-lt"/>
                <a:ea typeface="+mn-ea"/>
                <a:cs typeface="+mn-cs"/>
              </a:defRPr>
            </a:lvl1pPr>
            <a:lvl2pPr marL="457171" algn="l" defTabSz="914341" rtl="0" eaLnBrk="1" latinLnBrk="0" hangingPunct="1">
              <a:defRPr sz="1800" kern="1200">
                <a:solidFill>
                  <a:schemeClr val="tx1"/>
                </a:solidFill>
                <a:latin typeface="+mn-lt"/>
                <a:ea typeface="+mn-ea"/>
                <a:cs typeface="+mn-cs"/>
              </a:defRPr>
            </a:lvl2pPr>
            <a:lvl3pPr marL="914341" algn="l" defTabSz="914341" rtl="0" eaLnBrk="1" latinLnBrk="0" hangingPunct="1">
              <a:defRPr sz="1800" kern="1200">
                <a:solidFill>
                  <a:schemeClr val="tx1"/>
                </a:solidFill>
                <a:latin typeface="+mn-lt"/>
                <a:ea typeface="+mn-ea"/>
                <a:cs typeface="+mn-cs"/>
              </a:defRPr>
            </a:lvl3pPr>
            <a:lvl4pPr marL="1371512" algn="l" defTabSz="914341" rtl="0" eaLnBrk="1" latinLnBrk="0" hangingPunct="1">
              <a:defRPr sz="1800" kern="1200">
                <a:solidFill>
                  <a:schemeClr val="tx1"/>
                </a:solidFill>
                <a:latin typeface="+mn-lt"/>
                <a:ea typeface="+mn-ea"/>
                <a:cs typeface="+mn-cs"/>
              </a:defRPr>
            </a:lvl4pPr>
            <a:lvl5pPr marL="1828683" algn="l" defTabSz="914341" rtl="0" eaLnBrk="1" latinLnBrk="0" hangingPunct="1">
              <a:defRPr sz="1800" kern="1200">
                <a:solidFill>
                  <a:schemeClr val="tx1"/>
                </a:solidFill>
                <a:latin typeface="+mn-lt"/>
                <a:ea typeface="+mn-ea"/>
                <a:cs typeface="+mn-cs"/>
              </a:defRPr>
            </a:lvl5pPr>
            <a:lvl6pPr marL="2285853" algn="l" defTabSz="914341" rtl="0" eaLnBrk="1" latinLnBrk="0" hangingPunct="1">
              <a:defRPr sz="1800" kern="1200">
                <a:solidFill>
                  <a:schemeClr val="tx1"/>
                </a:solidFill>
                <a:latin typeface="+mn-lt"/>
                <a:ea typeface="+mn-ea"/>
                <a:cs typeface="+mn-cs"/>
              </a:defRPr>
            </a:lvl6pPr>
            <a:lvl7pPr marL="2743024" algn="l" defTabSz="914341" rtl="0" eaLnBrk="1" latinLnBrk="0" hangingPunct="1">
              <a:defRPr sz="1800" kern="1200">
                <a:solidFill>
                  <a:schemeClr val="tx1"/>
                </a:solidFill>
                <a:latin typeface="+mn-lt"/>
                <a:ea typeface="+mn-ea"/>
                <a:cs typeface="+mn-cs"/>
              </a:defRPr>
            </a:lvl7pPr>
            <a:lvl8pPr marL="3200196" algn="l" defTabSz="914341" rtl="0" eaLnBrk="1" latinLnBrk="0" hangingPunct="1">
              <a:defRPr sz="1800" kern="1200">
                <a:solidFill>
                  <a:schemeClr val="tx1"/>
                </a:solidFill>
                <a:latin typeface="+mn-lt"/>
                <a:ea typeface="+mn-ea"/>
                <a:cs typeface="+mn-cs"/>
              </a:defRPr>
            </a:lvl8pPr>
            <a:lvl9pPr marL="3657366" algn="l" defTabSz="914341" rtl="0" eaLnBrk="1" latinLnBrk="0" hangingPunct="1">
              <a:defRPr sz="1800" kern="1200">
                <a:solidFill>
                  <a:schemeClr val="tx1"/>
                </a:solidFill>
                <a:latin typeface="+mn-lt"/>
                <a:ea typeface="+mn-ea"/>
                <a:cs typeface="+mn-cs"/>
              </a:defRPr>
            </a:lvl9pPr>
          </a:lstStyle>
          <a:p>
            <a:r>
              <a:rPr lang="en-US" b="1" i="0" dirty="0">
                <a:solidFill>
                  <a:srgbClr val="000000"/>
                </a:solidFill>
                <a:effectLst/>
                <a:latin typeface="Segoe UI Semibold" panose="020B0702040204020203" pitchFamily="34" charset="0"/>
                <a:cs typeface="Segoe UI Semibold" panose="020B0702040204020203" pitchFamily="34" charset="0"/>
              </a:rPr>
              <a:t>Applicants must agree to the terms and digitally sign their application. </a:t>
            </a:r>
          </a:p>
        </p:txBody>
      </p:sp>
      <p:pic>
        <p:nvPicPr>
          <p:cNvPr id="4" name="Picture 3">
            <a:extLst>
              <a:ext uri="{FF2B5EF4-FFF2-40B4-BE49-F238E27FC236}">
                <a16:creationId xmlns:a16="http://schemas.microsoft.com/office/drawing/2014/main" id="{317DDC86-DF99-35DA-0259-CC1089604194}"/>
              </a:ext>
            </a:extLst>
          </p:cNvPr>
          <p:cNvPicPr>
            <a:picLocks noChangeAspect="1"/>
          </p:cNvPicPr>
          <p:nvPr/>
        </p:nvPicPr>
        <p:blipFill>
          <a:blip r:embed="rId2"/>
          <a:stretch>
            <a:fillRect/>
          </a:stretch>
        </p:blipFill>
        <p:spPr>
          <a:xfrm>
            <a:off x="3533775" y="1168676"/>
            <a:ext cx="6763300" cy="5513559"/>
          </a:xfrm>
          <a:prstGeom prst="rect">
            <a:avLst/>
          </a:prstGeom>
          <a:ln w="38100">
            <a:solidFill>
              <a:srgbClr val="00597C"/>
            </a:solidFill>
          </a:ln>
        </p:spPr>
      </p:pic>
    </p:spTree>
    <p:extLst>
      <p:ext uri="{BB962C8B-B14F-4D97-AF65-F5344CB8AC3E}">
        <p14:creationId xmlns:p14="http://schemas.microsoft.com/office/powerpoint/2010/main" val="2839205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A608FB6-4634-4273-9938-50C98F4EDE6E}"/>
              </a:ext>
            </a:extLst>
          </p:cNvPr>
          <p:cNvSpPr>
            <a:spLocks noGrp="1"/>
          </p:cNvSpPr>
          <p:nvPr>
            <p:ph type="body" sz="quarter" idx="10"/>
          </p:nvPr>
        </p:nvSpPr>
        <p:spPr>
          <a:xfrm>
            <a:off x="381000" y="248264"/>
            <a:ext cx="8823325" cy="553998"/>
          </a:xfrm>
        </p:spPr>
        <p:txBody>
          <a:bodyPr/>
          <a:lstStyle/>
          <a:p>
            <a:r>
              <a:rPr lang="en-US">
                <a:latin typeface="Segoe UI" panose="020B0502040204020203" pitchFamily="34" charset="0"/>
                <a:cs typeface="Segoe UI" panose="020B0502040204020203" pitchFamily="34" charset="0"/>
              </a:rPr>
              <a:t>Application Submission </a:t>
            </a:r>
          </a:p>
        </p:txBody>
      </p:sp>
      <p:sp>
        <p:nvSpPr>
          <p:cNvPr id="5" name="TextBox 5">
            <a:extLst>
              <a:ext uri="{FF2B5EF4-FFF2-40B4-BE49-F238E27FC236}">
                <a16:creationId xmlns:a16="http://schemas.microsoft.com/office/drawing/2014/main" id="{BB662F26-A260-DDFD-399C-4F10BFE3EFCA}"/>
              </a:ext>
            </a:extLst>
          </p:cNvPr>
          <p:cNvSpPr txBox="1"/>
          <p:nvPr/>
        </p:nvSpPr>
        <p:spPr>
          <a:xfrm>
            <a:off x="381000" y="1216015"/>
            <a:ext cx="4081271" cy="1477328"/>
          </a:xfrm>
          <a:prstGeom prst="rect">
            <a:avLst/>
          </a:prstGeom>
          <a:noFill/>
        </p:spPr>
        <p:txBody>
          <a:bodyPr wrap="square">
            <a:spAutoFit/>
          </a:bodyPr>
          <a:lstStyle>
            <a:defPPr>
              <a:defRPr lang="en-US"/>
            </a:defPPr>
            <a:lvl1pPr marL="0" algn="l" defTabSz="914341" rtl="0" eaLnBrk="1" latinLnBrk="0" hangingPunct="1">
              <a:defRPr sz="1800" kern="1200">
                <a:solidFill>
                  <a:schemeClr val="tx1"/>
                </a:solidFill>
                <a:latin typeface="+mn-lt"/>
                <a:ea typeface="+mn-ea"/>
                <a:cs typeface="+mn-cs"/>
              </a:defRPr>
            </a:lvl1pPr>
            <a:lvl2pPr marL="457171" algn="l" defTabSz="914341" rtl="0" eaLnBrk="1" latinLnBrk="0" hangingPunct="1">
              <a:defRPr sz="1800" kern="1200">
                <a:solidFill>
                  <a:schemeClr val="tx1"/>
                </a:solidFill>
                <a:latin typeface="+mn-lt"/>
                <a:ea typeface="+mn-ea"/>
                <a:cs typeface="+mn-cs"/>
              </a:defRPr>
            </a:lvl2pPr>
            <a:lvl3pPr marL="914341" algn="l" defTabSz="914341" rtl="0" eaLnBrk="1" latinLnBrk="0" hangingPunct="1">
              <a:defRPr sz="1800" kern="1200">
                <a:solidFill>
                  <a:schemeClr val="tx1"/>
                </a:solidFill>
                <a:latin typeface="+mn-lt"/>
                <a:ea typeface="+mn-ea"/>
                <a:cs typeface="+mn-cs"/>
              </a:defRPr>
            </a:lvl3pPr>
            <a:lvl4pPr marL="1371512" algn="l" defTabSz="914341" rtl="0" eaLnBrk="1" latinLnBrk="0" hangingPunct="1">
              <a:defRPr sz="1800" kern="1200">
                <a:solidFill>
                  <a:schemeClr val="tx1"/>
                </a:solidFill>
                <a:latin typeface="+mn-lt"/>
                <a:ea typeface="+mn-ea"/>
                <a:cs typeface="+mn-cs"/>
              </a:defRPr>
            </a:lvl4pPr>
            <a:lvl5pPr marL="1828683" algn="l" defTabSz="914341" rtl="0" eaLnBrk="1" latinLnBrk="0" hangingPunct="1">
              <a:defRPr sz="1800" kern="1200">
                <a:solidFill>
                  <a:schemeClr val="tx1"/>
                </a:solidFill>
                <a:latin typeface="+mn-lt"/>
                <a:ea typeface="+mn-ea"/>
                <a:cs typeface="+mn-cs"/>
              </a:defRPr>
            </a:lvl5pPr>
            <a:lvl6pPr marL="2285853" algn="l" defTabSz="914341" rtl="0" eaLnBrk="1" latinLnBrk="0" hangingPunct="1">
              <a:defRPr sz="1800" kern="1200">
                <a:solidFill>
                  <a:schemeClr val="tx1"/>
                </a:solidFill>
                <a:latin typeface="+mn-lt"/>
                <a:ea typeface="+mn-ea"/>
                <a:cs typeface="+mn-cs"/>
              </a:defRPr>
            </a:lvl6pPr>
            <a:lvl7pPr marL="2743024" algn="l" defTabSz="914341" rtl="0" eaLnBrk="1" latinLnBrk="0" hangingPunct="1">
              <a:defRPr sz="1800" kern="1200">
                <a:solidFill>
                  <a:schemeClr val="tx1"/>
                </a:solidFill>
                <a:latin typeface="+mn-lt"/>
                <a:ea typeface="+mn-ea"/>
                <a:cs typeface="+mn-cs"/>
              </a:defRPr>
            </a:lvl7pPr>
            <a:lvl8pPr marL="3200196" algn="l" defTabSz="914341" rtl="0" eaLnBrk="1" latinLnBrk="0" hangingPunct="1">
              <a:defRPr sz="1800" kern="1200">
                <a:solidFill>
                  <a:schemeClr val="tx1"/>
                </a:solidFill>
                <a:latin typeface="+mn-lt"/>
                <a:ea typeface="+mn-ea"/>
                <a:cs typeface="+mn-cs"/>
              </a:defRPr>
            </a:lvl8pPr>
            <a:lvl9pPr marL="3657366" algn="l" defTabSz="914341" rtl="0" eaLnBrk="1" latinLnBrk="0" hangingPunct="1">
              <a:defRPr sz="1800" kern="1200">
                <a:solidFill>
                  <a:schemeClr val="tx1"/>
                </a:solidFill>
                <a:latin typeface="+mn-lt"/>
                <a:ea typeface="+mn-ea"/>
                <a:cs typeface="+mn-cs"/>
              </a:defRPr>
            </a:lvl9pPr>
          </a:lstStyle>
          <a:p>
            <a:pPr fontAlgn="t"/>
            <a:r>
              <a:rPr lang="en-US" dirty="0"/>
              <a:t>Applicants are provided with a field to upload any remaining relevant materials and asked for a final confirmation of their application submission. </a:t>
            </a:r>
            <a:endParaRPr lang="en-US" sz="1800" b="0" dirty="0">
              <a:effectLst/>
            </a:endParaRPr>
          </a:p>
        </p:txBody>
      </p:sp>
      <p:sp>
        <p:nvSpPr>
          <p:cNvPr id="8" name="Rectangle 7">
            <a:extLst>
              <a:ext uri="{FF2B5EF4-FFF2-40B4-BE49-F238E27FC236}">
                <a16:creationId xmlns:a16="http://schemas.microsoft.com/office/drawing/2014/main" id="{91C4596B-5289-4B2B-A288-243580787090}"/>
              </a:ext>
            </a:extLst>
          </p:cNvPr>
          <p:cNvSpPr/>
          <p:nvPr/>
        </p:nvSpPr>
        <p:spPr>
          <a:xfrm>
            <a:off x="9869448" y="5782377"/>
            <a:ext cx="1852407" cy="106969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7" name="Picture 6">
            <a:extLst>
              <a:ext uri="{FF2B5EF4-FFF2-40B4-BE49-F238E27FC236}">
                <a16:creationId xmlns:a16="http://schemas.microsoft.com/office/drawing/2014/main" id="{B491D558-3016-142D-45B5-D78BA927BD58}"/>
              </a:ext>
            </a:extLst>
          </p:cNvPr>
          <p:cNvPicPr>
            <a:picLocks noChangeAspect="1"/>
          </p:cNvPicPr>
          <p:nvPr/>
        </p:nvPicPr>
        <p:blipFill>
          <a:blip r:embed="rId2"/>
          <a:stretch>
            <a:fillRect/>
          </a:stretch>
        </p:blipFill>
        <p:spPr>
          <a:xfrm>
            <a:off x="4621910" y="1080048"/>
            <a:ext cx="7047980" cy="5529688"/>
          </a:xfrm>
          <a:prstGeom prst="rect">
            <a:avLst/>
          </a:prstGeom>
          <a:ln w="38100">
            <a:solidFill>
              <a:srgbClr val="00597C"/>
            </a:solidFill>
          </a:ln>
        </p:spPr>
      </p:pic>
      <p:sp>
        <p:nvSpPr>
          <p:cNvPr id="3" name="Rectangle 2">
            <a:extLst>
              <a:ext uri="{FF2B5EF4-FFF2-40B4-BE49-F238E27FC236}">
                <a16:creationId xmlns:a16="http://schemas.microsoft.com/office/drawing/2014/main" id="{362F79F9-0FFB-545D-042F-9FBB1ECC4A00}"/>
              </a:ext>
            </a:extLst>
          </p:cNvPr>
          <p:cNvSpPr/>
          <p:nvPr/>
        </p:nvSpPr>
        <p:spPr>
          <a:xfrm>
            <a:off x="5581835" y="6019577"/>
            <a:ext cx="852299" cy="44496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6" name="Rectangle 5">
            <a:extLst>
              <a:ext uri="{FF2B5EF4-FFF2-40B4-BE49-F238E27FC236}">
                <a16:creationId xmlns:a16="http://schemas.microsoft.com/office/drawing/2014/main" id="{D501A8BA-1466-EFB2-00C0-792ADF584E8A}"/>
              </a:ext>
            </a:extLst>
          </p:cNvPr>
          <p:cNvSpPr/>
          <p:nvPr/>
        </p:nvSpPr>
        <p:spPr>
          <a:xfrm>
            <a:off x="6583311" y="1466123"/>
            <a:ext cx="3094089" cy="33429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4" name="TextBox 3">
            <a:extLst>
              <a:ext uri="{FF2B5EF4-FFF2-40B4-BE49-F238E27FC236}">
                <a16:creationId xmlns:a16="http://schemas.microsoft.com/office/drawing/2014/main" id="{8E31E5EE-410B-C11E-47E0-D2482ECCF491}"/>
              </a:ext>
            </a:extLst>
          </p:cNvPr>
          <p:cNvSpPr txBox="1"/>
          <p:nvPr/>
        </p:nvSpPr>
        <p:spPr>
          <a:xfrm>
            <a:off x="6742655" y="1490562"/>
            <a:ext cx="2829969" cy="200055"/>
          </a:xfrm>
          <a:prstGeom prst="rect">
            <a:avLst/>
          </a:prstGeom>
          <a:solidFill>
            <a:srgbClr val="EAB200"/>
          </a:solidFill>
        </p:spPr>
        <p:txBody>
          <a:bodyPr wrap="square" rtlCol="0">
            <a:spAutoFit/>
          </a:bodyPr>
          <a:lstStyle/>
          <a:p>
            <a:pPr algn="ctr"/>
            <a:r>
              <a:rPr lang="en-US" sz="700" b="1" dirty="0">
                <a:solidFill>
                  <a:schemeClr val="bg1"/>
                </a:solidFill>
              </a:rPr>
              <a:t>[Program Name]</a:t>
            </a:r>
          </a:p>
        </p:txBody>
      </p:sp>
    </p:spTree>
    <p:extLst>
      <p:ext uri="{BB962C8B-B14F-4D97-AF65-F5344CB8AC3E}">
        <p14:creationId xmlns:p14="http://schemas.microsoft.com/office/powerpoint/2010/main" val="20291311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05D06-FC23-8F49-7A24-3F3AF689740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759965F-D7ED-A9C1-D25E-168012D4AAF4}"/>
              </a:ext>
            </a:extLst>
          </p:cNvPr>
          <p:cNvSpPr>
            <a:spLocks noGrp="1"/>
          </p:cNvSpPr>
          <p:nvPr>
            <p:ph type="body" sz="quarter" idx="10"/>
          </p:nvPr>
        </p:nvSpPr>
        <p:spPr>
          <a:xfrm>
            <a:off x="381000" y="248264"/>
            <a:ext cx="8823325" cy="553998"/>
          </a:xfrm>
        </p:spPr>
        <p:txBody>
          <a:bodyPr/>
          <a:lstStyle/>
          <a:p>
            <a:r>
              <a:rPr lang="en-US">
                <a:latin typeface="Segoe UI" panose="020B0502040204020203" pitchFamily="34" charset="0"/>
                <a:cs typeface="Segoe UI" panose="020B0502040204020203" pitchFamily="34" charset="0"/>
              </a:rPr>
              <a:t>Application Submission </a:t>
            </a:r>
          </a:p>
        </p:txBody>
      </p:sp>
      <p:sp>
        <p:nvSpPr>
          <p:cNvPr id="5" name="TextBox 5">
            <a:extLst>
              <a:ext uri="{FF2B5EF4-FFF2-40B4-BE49-F238E27FC236}">
                <a16:creationId xmlns:a16="http://schemas.microsoft.com/office/drawing/2014/main" id="{B31BA593-88BF-06E5-EFC5-75EB6FBD9538}"/>
              </a:ext>
            </a:extLst>
          </p:cNvPr>
          <p:cNvSpPr txBox="1"/>
          <p:nvPr/>
        </p:nvSpPr>
        <p:spPr>
          <a:xfrm>
            <a:off x="447675" y="1196965"/>
            <a:ext cx="4081271" cy="4524315"/>
          </a:xfrm>
          <a:prstGeom prst="rect">
            <a:avLst/>
          </a:prstGeom>
          <a:noFill/>
        </p:spPr>
        <p:txBody>
          <a:bodyPr wrap="square">
            <a:spAutoFit/>
          </a:bodyPr>
          <a:lstStyle>
            <a:defPPr>
              <a:defRPr lang="en-US"/>
            </a:defPPr>
            <a:lvl1pPr marL="0" algn="l" defTabSz="914341" rtl="0" eaLnBrk="1" latinLnBrk="0" hangingPunct="1">
              <a:defRPr sz="1800" kern="1200">
                <a:solidFill>
                  <a:schemeClr val="tx1"/>
                </a:solidFill>
                <a:latin typeface="+mn-lt"/>
                <a:ea typeface="+mn-ea"/>
                <a:cs typeface="+mn-cs"/>
              </a:defRPr>
            </a:lvl1pPr>
            <a:lvl2pPr marL="457171" algn="l" defTabSz="914341" rtl="0" eaLnBrk="1" latinLnBrk="0" hangingPunct="1">
              <a:defRPr sz="1800" kern="1200">
                <a:solidFill>
                  <a:schemeClr val="tx1"/>
                </a:solidFill>
                <a:latin typeface="+mn-lt"/>
                <a:ea typeface="+mn-ea"/>
                <a:cs typeface="+mn-cs"/>
              </a:defRPr>
            </a:lvl2pPr>
            <a:lvl3pPr marL="914341" algn="l" defTabSz="914341" rtl="0" eaLnBrk="1" latinLnBrk="0" hangingPunct="1">
              <a:defRPr sz="1800" kern="1200">
                <a:solidFill>
                  <a:schemeClr val="tx1"/>
                </a:solidFill>
                <a:latin typeface="+mn-lt"/>
                <a:ea typeface="+mn-ea"/>
                <a:cs typeface="+mn-cs"/>
              </a:defRPr>
            </a:lvl3pPr>
            <a:lvl4pPr marL="1371512" algn="l" defTabSz="914341" rtl="0" eaLnBrk="1" latinLnBrk="0" hangingPunct="1">
              <a:defRPr sz="1800" kern="1200">
                <a:solidFill>
                  <a:schemeClr val="tx1"/>
                </a:solidFill>
                <a:latin typeface="+mn-lt"/>
                <a:ea typeface="+mn-ea"/>
                <a:cs typeface="+mn-cs"/>
              </a:defRPr>
            </a:lvl4pPr>
            <a:lvl5pPr marL="1828683" algn="l" defTabSz="914341" rtl="0" eaLnBrk="1" latinLnBrk="0" hangingPunct="1">
              <a:defRPr sz="1800" kern="1200">
                <a:solidFill>
                  <a:schemeClr val="tx1"/>
                </a:solidFill>
                <a:latin typeface="+mn-lt"/>
                <a:ea typeface="+mn-ea"/>
                <a:cs typeface="+mn-cs"/>
              </a:defRPr>
            </a:lvl5pPr>
            <a:lvl6pPr marL="2285853" algn="l" defTabSz="914341" rtl="0" eaLnBrk="1" latinLnBrk="0" hangingPunct="1">
              <a:defRPr sz="1800" kern="1200">
                <a:solidFill>
                  <a:schemeClr val="tx1"/>
                </a:solidFill>
                <a:latin typeface="+mn-lt"/>
                <a:ea typeface="+mn-ea"/>
                <a:cs typeface="+mn-cs"/>
              </a:defRPr>
            </a:lvl6pPr>
            <a:lvl7pPr marL="2743024" algn="l" defTabSz="914341" rtl="0" eaLnBrk="1" latinLnBrk="0" hangingPunct="1">
              <a:defRPr sz="1800" kern="1200">
                <a:solidFill>
                  <a:schemeClr val="tx1"/>
                </a:solidFill>
                <a:latin typeface="+mn-lt"/>
                <a:ea typeface="+mn-ea"/>
                <a:cs typeface="+mn-cs"/>
              </a:defRPr>
            </a:lvl7pPr>
            <a:lvl8pPr marL="3200196" algn="l" defTabSz="914341" rtl="0" eaLnBrk="1" latinLnBrk="0" hangingPunct="1">
              <a:defRPr sz="1800" kern="1200">
                <a:solidFill>
                  <a:schemeClr val="tx1"/>
                </a:solidFill>
                <a:latin typeface="+mn-lt"/>
                <a:ea typeface="+mn-ea"/>
                <a:cs typeface="+mn-cs"/>
              </a:defRPr>
            </a:lvl8pPr>
            <a:lvl9pPr marL="3657366" algn="l" defTabSz="914341" rtl="0" eaLnBrk="1" latinLnBrk="0" hangingPunct="1">
              <a:defRPr sz="1800" kern="1200">
                <a:solidFill>
                  <a:schemeClr val="tx1"/>
                </a:solidFill>
                <a:latin typeface="+mn-lt"/>
                <a:ea typeface="+mn-ea"/>
                <a:cs typeface="+mn-cs"/>
              </a:defRPr>
            </a:lvl9pPr>
          </a:lstStyle>
          <a:p>
            <a:pPr fontAlgn="t"/>
            <a:r>
              <a:rPr lang="en-US" sz="1800" b="0" dirty="0">
                <a:effectLst/>
              </a:rPr>
              <a:t>After successful submission, you will see the </a:t>
            </a:r>
            <a:r>
              <a:rPr lang="en-US" sz="1800" dirty="0"/>
              <a:t>confirmation page, which will list the Applicant’s application confirmation number.  </a:t>
            </a:r>
          </a:p>
          <a:p>
            <a:pPr fontAlgn="t"/>
            <a:endParaRPr lang="en-US" dirty="0"/>
          </a:p>
          <a:p>
            <a:pPr fontAlgn="t"/>
            <a:r>
              <a:rPr lang="en-US" sz="1800" dirty="0"/>
              <a:t>You will also receive a confirmation and copy of your application </a:t>
            </a:r>
            <a:r>
              <a:rPr lang="en-US" dirty="0"/>
              <a:t>to the email address provided for the Primary Point of Contact. </a:t>
            </a:r>
            <a:r>
              <a:rPr lang="en-US" sz="1800" dirty="0"/>
              <a:t>All future application communication will be sent to that email address.  </a:t>
            </a:r>
          </a:p>
          <a:p>
            <a:pPr fontAlgn="t"/>
            <a:endParaRPr lang="en-US" b="0" dirty="0">
              <a:effectLst/>
            </a:endParaRPr>
          </a:p>
          <a:p>
            <a:pPr fontAlgn="t"/>
            <a:r>
              <a:rPr lang="en-US" sz="1800" dirty="0"/>
              <a:t>You can download a PDF copy of your application from this page. This is the same file that will be sent by email. </a:t>
            </a:r>
            <a:endParaRPr lang="en-US" sz="1800" b="0" dirty="0">
              <a:effectLst/>
            </a:endParaRPr>
          </a:p>
        </p:txBody>
      </p:sp>
      <p:pic>
        <p:nvPicPr>
          <p:cNvPr id="6" name="Picture 5">
            <a:extLst>
              <a:ext uri="{FF2B5EF4-FFF2-40B4-BE49-F238E27FC236}">
                <a16:creationId xmlns:a16="http://schemas.microsoft.com/office/drawing/2014/main" id="{7E9232BD-4C44-A586-504B-4BA3E06718CA}"/>
              </a:ext>
            </a:extLst>
          </p:cNvPr>
          <p:cNvPicPr>
            <a:picLocks noChangeAspect="1"/>
          </p:cNvPicPr>
          <p:nvPr/>
        </p:nvPicPr>
        <p:blipFill>
          <a:blip r:embed="rId2"/>
          <a:srcRect l="1246"/>
          <a:stretch/>
        </p:blipFill>
        <p:spPr>
          <a:xfrm>
            <a:off x="4714875" y="1160286"/>
            <a:ext cx="7172874" cy="4537428"/>
          </a:xfrm>
          <a:prstGeom prst="rect">
            <a:avLst/>
          </a:prstGeom>
          <a:ln w="38100">
            <a:solidFill>
              <a:srgbClr val="00597C"/>
            </a:solidFill>
          </a:ln>
        </p:spPr>
      </p:pic>
      <p:cxnSp>
        <p:nvCxnSpPr>
          <p:cNvPr id="8" name="Connector: Elbow 2">
            <a:extLst>
              <a:ext uri="{FF2B5EF4-FFF2-40B4-BE49-F238E27FC236}">
                <a16:creationId xmlns:a16="http://schemas.microsoft.com/office/drawing/2014/main" id="{3F2E5A68-45CE-B185-EE39-33251DFF9EEF}"/>
              </a:ext>
            </a:extLst>
          </p:cNvPr>
          <p:cNvCxnSpPr>
            <a:cxnSpLocks/>
          </p:cNvCxnSpPr>
          <p:nvPr/>
        </p:nvCxnSpPr>
        <p:spPr>
          <a:xfrm>
            <a:off x="2857500" y="2247900"/>
            <a:ext cx="3114675" cy="666750"/>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cxnSp>
        <p:nvCxnSpPr>
          <p:cNvPr id="13" name="Connector: Elbow 2">
            <a:extLst>
              <a:ext uri="{FF2B5EF4-FFF2-40B4-BE49-F238E27FC236}">
                <a16:creationId xmlns:a16="http://schemas.microsoft.com/office/drawing/2014/main" id="{D0402D89-653A-62D5-5AB8-636F4634A156}"/>
              </a:ext>
            </a:extLst>
          </p:cNvPr>
          <p:cNvCxnSpPr>
            <a:cxnSpLocks/>
          </p:cNvCxnSpPr>
          <p:nvPr/>
        </p:nvCxnSpPr>
        <p:spPr>
          <a:xfrm>
            <a:off x="3933825" y="5086350"/>
            <a:ext cx="971550" cy="352425"/>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sp>
        <p:nvSpPr>
          <p:cNvPr id="3" name="Rectangle 2">
            <a:extLst>
              <a:ext uri="{FF2B5EF4-FFF2-40B4-BE49-F238E27FC236}">
                <a16:creationId xmlns:a16="http://schemas.microsoft.com/office/drawing/2014/main" id="{E0FA79A7-5050-9648-9D87-E9953A38AD95}"/>
              </a:ext>
            </a:extLst>
          </p:cNvPr>
          <p:cNvSpPr/>
          <p:nvPr/>
        </p:nvSpPr>
        <p:spPr>
          <a:xfrm>
            <a:off x="6754761" y="1288026"/>
            <a:ext cx="4876800" cy="33429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4" name="Rectangle 3">
            <a:extLst>
              <a:ext uri="{FF2B5EF4-FFF2-40B4-BE49-F238E27FC236}">
                <a16:creationId xmlns:a16="http://schemas.microsoft.com/office/drawing/2014/main" id="{F1B8A19B-FBD5-5C0E-E752-B69A2D5BDE5F}"/>
              </a:ext>
            </a:extLst>
          </p:cNvPr>
          <p:cNvSpPr/>
          <p:nvPr/>
        </p:nvSpPr>
        <p:spPr>
          <a:xfrm>
            <a:off x="6558116" y="2429460"/>
            <a:ext cx="2910349" cy="33429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7" name="Rectangle 6">
            <a:extLst>
              <a:ext uri="{FF2B5EF4-FFF2-40B4-BE49-F238E27FC236}">
                <a16:creationId xmlns:a16="http://schemas.microsoft.com/office/drawing/2014/main" id="{53A68C17-8B57-A6DD-C388-3C450DB83F97}"/>
              </a:ext>
            </a:extLst>
          </p:cNvPr>
          <p:cNvSpPr/>
          <p:nvPr/>
        </p:nvSpPr>
        <p:spPr>
          <a:xfrm>
            <a:off x="5091304" y="5363417"/>
            <a:ext cx="2910349" cy="33429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9" name="Rectangle 8">
            <a:extLst>
              <a:ext uri="{FF2B5EF4-FFF2-40B4-BE49-F238E27FC236}">
                <a16:creationId xmlns:a16="http://schemas.microsoft.com/office/drawing/2014/main" id="{0002339D-D504-C8F0-5450-531E21172511}"/>
              </a:ext>
            </a:extLst>
          </p:cNvPr>
          <p:cNvSpPr/>
          <p:nvPr/>
        </p:nvSpPr>
        <p:spPr>
          <a:xfrm>
            <a:off x="8234515" y="3927095"/>
            <a:ext cx="1873046" cy="33429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0" name="TextBox 9">
            <a:extLst>
              <a:ext uri="{FF2B5EF4-FFF2-40B4-BE49-F238E27FC236}">
                <a16:creationId xmlns:a16="http://schemas.microsoft.com/office/drawing/2014/main" id="{2670C4C2-605F-ADAF-8D2C-DE346A27E87F}"/>
              </a:ext>
            </a:extLst>
          </p:cNvPr>
          <p:cNvSpPr txBox="1"/>
          <p:nvPr/>
        </p:nvSpPr>
        <p:spPr>
          <a:xfrm>
            <a:off x="6763099" y="1422268"/>
            <a:ext cx="1238554" cy="200055"/>
          </a:xfrm>
          <a:prstGeom prst="rect">
            <a:avLst/>
          </a:prstGeom>
          <a:solidFill>
            <a:srgbClr val="EAB200"/>
          </a:solidFill>
        </p:spPr>
        <p:txBody>
          <a:bodyPr wrap="square" rtlCol="0">
            <a:spAutoFit/>
          </a:bodyPr>
          <a:lstStyle/>
          <a:p>
            <a:pPr algn="ctr"/>
            <a:r>
              <a:rPr lang="en-US" sz="700" b="1" dirty="0">
                <a:solidFill>
                  <a:schemeClr val="bg1"/>
                </a:solidFill>
              </a:rPr>
              <a:t>[Program Name]</a:t>
            </a:r>
          </a:p>
        </p:txBody>
      </p:sp>
      <p:sp>
        <p:nvSpPr>
          <p:cNvPr id="11" name="TextBox 10">
            <a:extLst>
              <a:ext uri="{FF2B5EF4-FFF2-40B4-BE49-F238E27FC236}">
                <a16:creationId xmlns:a16="http://schemas.microsoft.com/office/drawing/2014/main" id="{4238EC23-76D4-37A7-E8D4-E5623C69FF40}"/>
              </a:ext>
            </a:extLst>
          </p:cNvPr>
          <p:cNvSpPr txBox="1"/>
          <p:nvPr/>
        </p:nvSpPr>
        <p:spPr>
          <a:xfrm>
            <a:off x="5091304" y="5363417"/>
            <a:ext cx="2834640" cy="200055"/>
          </a:xfrm>
          <a:prstGeom prst="rect">
            <a:avLst/>
          </a:prstGeom>
          <a:solidFill>
            <a:srgbClr val="EAB200"/>
          </a:solidFill>
        </p:spPr>
        <p:txBody>
          <a:bodyPr wrap="square" rtlCol="0">
            <a:spAutoFit/>
          </a:bodyPr>
          <a:lstStyle/>
          <a:p>
            <a:pPr algn="ctr"/>
            <a:r>
              <a:rPr lang="en-US" sz="700" b="1" dirty="0">
                <a:solidFill>
                  <a:schemeClr val="bg1"/>
                </a:solidFill>
              </a:rPr>
              <a:t>[Program Name]</a:t>
            </a:r>
          </a:p>
        </p:txBody>
      </p:sp>
      <p:sp>
        <p:nvSpPr>
          <p:cNvPr id="12" name="TextBox 11">
            <a:extLst>
              <a:ext uri="{FF2B5EF4-FFF2-40B4-BE49-F238E27FC236}">
                <a16:creationId xmlns:a16="http://schemas.microsoft.com/office/drawing/2014/main" id="{9B750593-B3D9-D7F7-C4AB-941F93DF793D}"/>
              </a:ext>
            </a:extLst>
          </p:cNvPr>
          <p:cNvSpPr txBox="1"/>
          <p:nvPr/>
        </p:nvSpPr>
        <p:spPr>
          <a:xfrm>
            <a:off x="6595970" y="2501170"/>
            <a:ext cx="2834640" cy="200055"/>
          </a:xfrm>
          <a:prstGeom prst="rect">
            <a:avLst/>
          </a:prstGeom>
          <a:solidFill>
            <a:srgbClr val="EAB200"/>
          </a:solidFill>
        </p:spPr>
        <p:txBody>
          <a:bodyPr wrap="square" rtlCol="0">
            <a:spAutoFit/>
          </a:bodyPr>
          <a:lstStyle/>
          <a:p>
            <a:pPr algn="ctr"/>
            <a:r>
              <a:rPr lang="en-US" sz="700" b="1" dirty="0">
                <a:solidFill>
                  <a:schemeClr val="bg1"/>
                </a:solidFill>
              </a:rPr>
              <a:t>[Program Name]</a:t>
            </a:r>
          </a:p>
        </p:txBody>
      </p:sp>
      <p:sp>
        <p:nvSpPr>
          <p:cNvPr id="14" name="TextBox 13">
            <a:extLst>
              <a:ext uri="{FF2B5EF4-FFF2-40B4-BE49-F238E27FC236}">
                <a16:creationId xmlns:a16="http://schemas.microsoft.com/office/drawing/2014/main" id="{2D6E9375-634E-11C4-1F80-2983E4169FC8}"/>
              </a:ext>
            </a:extLst>
          </p:cNvPr>
          <p:cNvSpPr txBox="1"/>
          <p:nvPr/>
        </p:nvSpPr>
        <p:spPr>
          <a:xfrm>
            <a:off x="204979" y="5831956"/>
            <a:ext cx="10548746" cy="369332"/>
          </a:xfrm>
          <a:prstGeom prst="rect">
            <a:avLst/>
          </a:prstGeom>
          <a:solidFill>
            <a:srgbClr val="FFFF00"/>
          </a:solidFill>
          <a:ln>
            <a:solidFill>
              <a:schemeClr val="tx1"/>
            </a:solidFill>
          </a:ln>
        </p:spPr>
        <p:txBody>
          <a:bodyPr wrap="square" rtlCol="0">
            <a:spAutoFit/>
          </a:bodyPr>
          <a:lstStyle/>
          <a:p>
            <a:r>
              <a:rPr lang="en-US" dirty="0">
                <a:solidFill>
                  <a:srgbClr val="FF0000"/>
                </a:solidFill>
              </a:rPr>
              <a:t>**Note: The language and instructions on this page will need to change for applications with fees.  </a:t>
            </a:r>
          </a:p>
        </p:txBody>
      </p:sp>
    </p:spTree>
    <p:extLst>
      <p:ext uri="{BB962C8B-B14F-4D97-AF65-F5344CB8AC3E}">
        <p14:creationId xmlns:p14="http://schemas.microsoft.com/office/powerpoint/2010/main" val="27083957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 outdoor, nature, shore&#10;&#10;AI-generated content may be incorrect.">
            <a:extLst>
              <a:ext uri="{FF2B5EF4-FFF2-40B4-BE49-F238E27FC236}">
                <a16:creationId xmlns:a16="http://schemas.microsoft.com/office/drawing/2014/main" id="{74F2992C-6D18-341E-C35E-8A62E8F585F6}"/>
              </a:ext>
            </a:extLst>
          </p:cNvPr>
          <p:cNvPicPr>
            <a:picLocks noChangeAspect="1"/>
          </p:cNvPicPr>
          <p:nvPr/>
        </p:nvPicPr>
        <p:blipFill>
          <a:blip r:embed="rId2">
            <a:extLst>
              <a:ext uri="{28A0092B-C50C-407E-A947-70E740481C1C}">
                <a14:useLocalDpi xmlns:a14="http://schemas.microsoft.com/office/drawing/2010/main" val="0"/>
              </a:ext>
            </a:extLst>
          </a:blip>
          <a:srcRect l="-1" t="1426" r="22622" b="20692"/>
          <a:stretch/>
        </p:blipFill>
        <p:spPr>
          <a:xfrm>
            <a:off x="459" y="-69163"/>
            <a:ext cx="12329651" cy="6977640"/>
          </a:xfrm>
          <a:prstGeom prst="rect">
            <a:avLst/>
          </a:prstGeom>
        </p:spPr>
      </p:pic>
      <p:sp>
        <p:nvSpPr>
          <p:cNvPr id="38" name="Rectangle 37">
            <a:extLst>
              <a:ext uri="{FF2B5EF4-FFF2-40B4-BE49-F238E27FC236}">
                <a16:creationId xmlns:a16="http://schemas.microsoft.com/office/drawing/2014/main" id="{E2A4588B-637E-4E76-8746-75BBF6ABDC0C}"/>
              </a:ext>
            </a:extLst>
          </p:cNvPr>
          <p:cNvSpPr/>
          <p:nvPr/>
        </p:nvSpPr>
        <p:spPr>
          <a:xfrm>
            <a:off x="-28572" y="-141402"/>
            <a:ext cx="12429664" cy="7098459"/>
          </a:xfrm>
          <a:prstGeom prst="rect">
            <a:avLst/>
          </a:prstGeom>
          <a:solidFill>
            <a:srgbClr val="00597C">
              <a:alpha val="80000"/>
            </a:srgb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932962" fontAlgn="base">
              <a:spcBef>
                <a:spcPct val="0"/>
              </a:spcBef>
              <a:spcAft>
                <a:spcPct val="0"/>
              </a:spcAft>
              <a:defRPr/>
            </a:pPr>
            <a:endParaRPr lang="en-US" sz="1600">
              <a:solidFill>
                <a:srgbClr val="FFFFFF"/>
              </a:solidFill>
              <a:latin typeface="Arial"/>
            </a:endParaRPr>
          </a:p>
        </p:txBody>
      </p:sp>
      <p:cxnSp>
        <p:nvCxnSpPr>
          <p:cNvPr id="41" name="Straight Connector 40">
            <a:extLst>
              <a:ext uri="{FF2B5EF4-FFF2-40B4-BE49-F238E27FC236}">
                <a16:creationId xmlns:a16="http://schemas.microsoft.com/office/drawing/2014/main" id="{1105F29F-B822-4CD0-B974-D5E67836D5CE}"/>
              </a:ext>
            </a:extLst>
          </p:cNvPr>
          <p:cNvCxnSpPr>
            <a:cxnSpLocks/>
          </p:cNvCxnSpPr>
          <p:nvPr/>
        </p:nvCxnSpPr>
        <p:spPr>
          <a:xfrm flipH="1">
            <a:off x="3509320" y="4491713"/>
            <a:ext cx="5172582"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92FA7E0-6EDA-4CF2-8371-45DDE16DF062}"/>
              </a:ext>
            </a:extLst>
          </p:cNvPr>
          <p:cNvSpPr txBox="1"/>
          <p:nvPr/>
        </p:nvSpPr>
        <p:spPr>
          <a:xfrm>
            <a:off x="2059850" y="2933581"/>
            <a:ext cx="8252819" cy="1323439"/>
          </a:xfrm>
          <a:prstGeom prst="rect">
            <a:avLst/>
          </a:prstGeom>
          <a:noFill/>
        </p:spPr>
        <p:txBody>
          <a:bodyPr wrap="square" lIns="91440" tIns="45720" rIns="91440" bIns="45720" rtlCol="0" anchor="t">
            <a:spAutoFit/>
          </a:bodyPr>
          <a:lstStyle/>
          <a:p>
            <a:pPr algn="ctr" defTabSz="914396" eaLnBrk="0" fontAlgn="base" hangingPunct="0">
              <a:spcBef>
                <a:spcPct val="0"/>
              </a:spcBef>
              <a:spcAft>
                <a:spcPct val="0"/>
              </a:spcAft>
              <a:defRPr/>
            </a:pPr>
            <a:r>
              <a:rPr lang="en-US" sz="4000" dirty="0">
                <a:solidFill>
                  <a:schemeClr val="bg1"/>
                </a:solidFill>
                <a:latin typeface="Segoe UI Semibold" panose="020B0702040204020203" pitchFamily="34" charset="0"/>
                <a:cs typeface="Segoe UI Semibold" panose="020B0702040204020203" pitchFamily="34" charset="0"/>
                <a:hlinkClick r:id="rId3">
                  <a:extLst>
                    <a:ext uri="{A12FA001-AC4F-418D-AE19-62706E023703}">
                      <ahyp:hlinkClr xmlns:ahyp="http://schemas.microsoft.com/office/drawing/2018/hyperlinkcolor" val="tx"/>
                    </a:ext>
                  </a:extLst>
                </a:hlinkClick>
              </a:rPr>
              <a:t>Take Charge Program Website - NJEDA</a:t>
            </a:r>
            <a:endParaRPr lang="en-US" sz="4000" dirty="0">
              <a:solidFill>
                <a:schemeClr val="bg1"/>
              </a:solidFill>
              <a:highlight>
                <a:srgbClr val="84BD00"/>
              </a:highlight>
              <a:latin typeface="Segoe UI Semibold" panose="020B0702040204020203" pitchFamily="34" charset="0"/>
              <a:ea typeface="ＭＳ Ｐゴシック" panose="020B0600070205080204" pitchFamily="34" charset="-128"/>
              <a:cs typeface="Segoe UI Semibold" panose="020B0702040204020203" pitchFamily="34" charset="0"/>
            </a:endParaRPr>
          </a:p>
        </p:txBody>
      </p:sp>
      <p:sp>
        <p:nvSpPr>
          <p:cNvPr id="39" name="Slide Number Placeholder 5">
            <a:extLst>
              <a:ext uri="{FF2B5EF4-FFF2-40B4-BE49-F238E27FC236}">
                <a16:creationId xmlns:a16="http://schemas.microsoft.com/office/drawing/2014/main" id="{B81020CE-ACBF-431C-B16C-358D590B6A7C}"/>
              </a:ext>
            </a:extLst>
          </p:cNvPr>
          <p:cNvSpPr txBox="1">
            <a:spLocks/>
          </p:cNvSpPr>
          <p:nvPr/>
        </p:nvSpPr>
        <p:spPr>
          <a:xfrm>
            <a:off x="10163932" y="6608584"/>
            <a:ext cx="2027978" cy="365120"/>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vert="horz" lIns="91438" tIns="45719" rIns="91438" bIns="45719"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932962" fontAlgn="base">
              <a:spcBef>
                <a:spcPts val="1020"/>
              </a:spcBef>
              <a:spcAft>
                <a:spcPct val="0"/>
              </a:spcAft>
              <a:defRPr/>
            </a:pPr>
            <a:fld id="{6358EE78-369A-4A83-91BE-CE1CDBA0BAF0}" type="slidenum">
              <a:rPr lang="en-US" sz="1050">
                <a:solidFill>
                  <a:srgbClr val="FFFFFF">
                    <a:lumMod val="65000"/>
                  </a:srgbClr>
                </a:solidFill>
                <a:latin typeface="Arial"/>
              </a:rPr>
              <a:pPr algn="r" defTabSz="932962" fontAlgn="base">
                <a:spcBef>
                  <a:spcPts val="1020"/>
                </a:spcBef>
                <a:spcAft>
                  <a:spcPct val="0"/>
                </a:spcAft>
                <a:defRPr/>
              </a:pPr>
              <a:t>31</a:t>
            </a:fld>
            <a:endParaRPr lang="en-US">
              <a:solidFill>
                <a:srgbClr val="FFFFFF">
                  <a:lumMod val="65000"/>
                </a:srgbClr>
              </a:solidFill>
              <a:latin typeface="Arial"/>
            </a:endParaRPr>
          </a:p>
        </p:txBody>
      </p:sp>
      <p:pic>
        <p:nvPicPr>
          <p:cNvPr id="2" name="Picture 1">
            <a:extLst>
              <a:ext uri="{FF2B5EF4-FFF2-40B4-BE49-F238E27FC236}">
                <a16:creationId xmlns:a16="http://schemas.microsoft.com/office/drawing/2014/main" id="{8CD2E0E2-2EED-1C79-16B8-C1DE99571503}"/>
              </a:ext>
            </a:extLst>
          </p:cNvPr>
          <p:cNvPicPr>
            <a:picLocks noChangeAspect="1"/>
          </p:cNvPicPr>
          <p:nvPr/>
        </p:nvPicPr>
        <p:blipFill>
          <a:blip r:embed="rId4"/>
          <a:stretch>
            <a:fillRect/>
          </a:stretch>
        </p:blipFill>
        <p:spPr>
          <a:xfrm>
            <a:off x="4818414" y="975195"/>
            <a:ext cx="2692822" cy="1000405"/>
          </a:xfrm>
          <a:prstGeom prst="rect">
            <a:avLst/>
          </a:prstGeom>
        </p:spPr>
      </p:pic>
      <p:sp>
        <p:nvSpPr>
          <p:cNvPr id="3" name="TextBox 2">
            <a:extLst>
              <a:ext uri="{FF2B5EF4-FFF2-40B4-BE49-F238E27FC236}">
                <a16:creationId xmlns:a16="http://schemas.microsoft.com/office/drawing/2014/main" id="{C3C8435E-48F7-1D44-E71F-97C1587B7B57}"/>
              </a:ext>
            </a:extLst>
          </p:cNvPr>
          <p:cNvSpPr txBox="1"/>
          <p:nvPr/>
        </p:nvSpPr>
        <p:spPr>
          <a:xfrm>
            <a:off x="2262895" y="5484320"/>
            <a:ext cx="7539767" cy="461665"/>
          </a:xfrm>
          <a:prstGeom prst="rect">
            <a:avLst/>
          </a:prstGeom>
          <a:noFill/>
        </p:spPr>
        <p:txBody>
          <a:bodyPr wrap="square" rtlCol="0">
            <a:spAutoFit/>
          </a:bodyPr>
          <a:lstStyle/>
          <a:p>
            <a:pPr algn="ctr"/>
            <a:r>
              <a:rPr lang="en-US" sz="2400" dirty="0">
                <a:solidFill>
                  <a:schemeClr val="bg1"/>
                </a:solidFill>
                <a:latin typeface="Segoe UI Semibold" panose="020B0702040204020203" pitchFamily="34" charset="0"/>
                <a:cs typeface="Segoe UI Semibold" panose="020B0702040204020203" pitchFamily="34" charset="0"/>
              </a:rPr>
              <a:t>@NewJerseyEDA      </a:t>
            </a:r>
            <a:r>
              <a:rPr lang="en-US" sz="2400" u="sng" dirty="0">
                <a:solidFill>
                  <a:schemeClr val="bg1"/>
                </a:solidFill>
                <a:latin typeface="Segoe UI Semibold" panose="020B0702040204020203" pitchFamily="34" charset="0"/>
                <a:cs typeface="Segoe UI Semibold" panose="020B0702040204020203" pitchFamily="34" charset="0"/>
              </a:rPr>
              <a:t>njeda.gov</a:t>
            </a:r>
            <a:r>
              <a:rPr lang="en-US" sz="2400" dirty="0">
                <a:solidFill>
                  <a:schemeClr val="bg1"/>
                </a:solidFill>
                <a:latin typeface="Segoe UI Semibold" panose="020B0702040204020203" pitchFamily="34" charset="0"/>
                <a:cs typeface="Segoe UI Semibold" panose="020B0702040204020203" pitchFamily="34" charset="0"/>
              </a:rPr>
              <a:t>     844.965.1125</a:t>
            </a:r>
          </a:p>
        </p:txBody>
      </p:sp>
      <p:grpSp>
        <p:nvGrpSpPr>
          <p:cNvPr id="46" name="Group 45">
            <a:extLst>
              <a:ext uri="{FF2B5EF4-FFF2-40B4-BE49-F238E27FC236}">
                <a16:creationId xmlns:a16="http://schemas.microsoft.com/office/drawing/2014/main" id="{9F520BA1-D6CA-22FC-C19E-5F5645CBF1BE}"/>
              </a:ext>
            </a:extLst>
          </p:cNvPr>
          <p:cNvGrpSpPr/>
          <p:nvPr/>
        </p:nvGrpSpPr>
        <p:grpSpPr>
          <a:xfrm>
            <a:off x="4571210" y="4705141"/>
            <a:ext cx="2872901" cy="557701"/>
            <a:chOff x="4571210" y="5195335"/>
            <a:chExt cx="2872901" cy="557701"/>
          </a:xfrm>
        </p:grpSpPr>
        <p:grpSp>
          <p:nvGrpSpPr>
            <p:cNvPr id="27" name="Group 26">
              <a:extLst>
                <a:ext uri="{FF2B5EF4-FFF2-40B4-BE49-F238E27FC236}">
                  <a16:creationId xmlns:a16="http://schemas.microsoft.com/office/drawing/2014/main" id="{C70BC061-4416-B489-E625-29FA2443C7AC}"/>
                </a:ext>
              </a:extLst>
            </p:cNvPr>
            <p:cNvGrpSpPr/>
            <p:nvPr/>
          </p:nvGrpSpPr>
          <p:grpSpPr>
            <a:xfrm>
              <a:off x="6353972" y="5250199"/>
              <a:ext cx="438912" cy="438912"/>
              <a:chOff x="6645057" y="4180620"/>
              <a:chExt cx="438912" cy="438912"/>
            </a:xfrm>
          </p:grpSpPr>
          <p:sp>
            <p:nvSpPr>
              <p:cNvPr id="28" name="Oval 27">
                <a:extLst>
                  <a:ext uri="{FF2B5EF4-FFF2-40B4-BE49-F238E27FC236}">
                    <a16:creationId xmlns:a16="http://schemas.microsoft.com/office/drawing/2014/main" id="{7E9EC82C-6A3E-022A-B809-F093829BB5EE}"/>
                  </a:ext>
                </a:extLst>
              </p:cNvPr>
              <p:cNvSpPr/>
              <p:nvPr/>
            </p:nvSpPr>
            <p:spPr>
              <a:xfrm>
                <a:off x="6645057" y="4180620"/>
                <a:ext cx="438912" cy="438912"/>
              </a:xfrm>
              <a:prstGeom prst="ellipse">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29" name="Rectangle: Rounded Corners 28">
                <a:extLst>
                  <a:ext uri="{FF2B5EF4-FFF2-40B4-BE49-F238E27FC236}">
                    <a16:creationId xmlns:a16="http://schemas.microsoft.com/office/drawing/2014/main" id="{8D5F0341-E02F-165F-D76B-1F76C1275EC4}"/>
                  </a:ext>
                </a:extLst>
              </p:cNvPr>
              <p:cNvSpPr/>
              <p:nvPr/>
            </p:nvSpPr>
            <p:spPr>
              <a:xfrm>
                <a:off x="6719718" y="4300743"/>
                <a:ext cx="282688" cy="198666"/>
              </a:xfrm>
              <a:prstGeom prst="roundRect">
                <a:avLst>
                  <a:gd name="adj" fmla="val 22421"/>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30" name="Isosceles Triangle 29">
                <a:extLst>
                  <a:ext uri="{FF2B5EF4-FFF2-40B4-BE49-F238E27FC236}">
                    <a16:creationId xmlns:a16="http://schemas.microsoft.com/office/drawing/2014/main" id="{2300F7AC-73F6-6BE8-8053-855A3C30921B}"/>
                  </a:ext>
                </a:extLst>
              </p:cNvPr>
              <p:cNvSpPr/>
              <p:nvPr/>
            </p:nvSpPr>
            <p:spPr>
              <a:xfrm rot="5400000">
                <a:off x="6818471" y="4348641"/>
                <a:ext cx="103824" cy="102870"/>
              </a:xfrm>
              <a:prstGeom prst="triangle">
                <a:avLst>
                  <a:gd name="adj" fmla="val 52037"/>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grpSp>
        <p:grpSp>
          <p:nvGrpSpPr>
            <p:cNvPr id="31" name="Group 30">
              <a:extLst>
                <a:ext uri="{FF2B5EF4-FFF2-40B4-BE49-F238E27FC236}">
                  <a16:creationId xmlns:a16="http://schemas.microsoft.com/office/drawing/2014/main" id="{64AB8173-83EB-EA78-C19E-99D39B55C5AC}"/>
                </a:ext>
              </a:extLst>
            </p:cNvPr>
            <p:cNvGrpSpPr/>
            <p:nvPr/>
          </p:nvGrpSpPr>
          <p:grpSpPr>
            <a:xfrm>
              <a:off x="6895471" y="5196271"/>
              <a:ext cx="548640" cy="548640"/>
              <a:chOff x="7854813" y="5289755"/>
              <a:chExt cx="548640" cy="548640"/>
            </a:xfrm>
          </p:grpSpPr>
          <p:sp>
            <p:nvSpPr>
              <p:cNvPr id="32" name="Oval 31">
                <a:extLst>
                  <a:ext uri="{FF2B5EF4-FFF2-40B4-BE49-F238E27FC236}">
                    <a16:creationId xmlns:a16="http://schemas.microsoft.com/office/drawing/2014/main" id="{52B4CCFC-AB35-61F0-34C1-007F7F3448EE}"/>
                  </a:ext>
                </a:extLst>
              </p:cNvPr>
              <p:cNvSpPr/>
              <p:nvPr/>
            </p:nvSpPr>
            <p:spPr>
              <a:xfrm>
                <a:off x="7937725" y="5383300"/>
                <a:ext cx="384810" cy="361550"/>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33" name="Picture 32">
                <a:extLst>
                  <a:ext uri="{FF2B5EF4-FFF2-40B4-BE49-F238E27FC236}">
                    <a16:creationId xmlns:a16="http://schemas.microsoft.com/office/drawing/2014/main" id="{9596BD86-4EEC-347A-04F8-D478FA7563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54813" y="5289755"/>
                <a:ext cx="548640" cy="548640"/>
              </a:xfrm>
              <a:prstGeom prst="rect">
                <a:avLst/>
              </a:prstGeom>
            </p:spPr>
          </p:pic>
        </p:grpSp>
        <p:grpSp>
          <p:nvGrpSpPr>
            <p:cNvPr id="34" name="Group 33">
              <a:extLst>
                <a:ext uri="{FF2B5EF4-FFF2-40B4-BE49-F238E27FC236}">
                  <a16:creationId xmlns:a16="http://schemas.microsoft.com/office/drawing/2014/main" id="{D6F0BB69-1A33-5EB1-796F-5CF811E39CAE}"/>
                </a:ext>
              </a:extLst>
            </p:cNvPr>
            <p:cNvGrpSpPr/>
            <p:nvPr/>
          </p:nvGrpSpPr>
          <p:grpSpPr>
            <a:xfrm>
              <a:off x="5130835" y="5203891"/>
              <a:ext cx="548640" cy="548640"/>
              <a:chOff x="4161431" y="5312876"/>
              <a:chExt cx="548640" cy="548640"/>
            </a:xfrm>
          </p:grpSpPr>
          <p:sp>
            <p:nvSpPr>
              <p:cNvPr id="35" name="Oval 34">
                <a:extLst>
                  <a:ext uri="{FF2B5EF4-FFF2-40B4-BE49-F238E27FC236}">
                    <a16:creationId xmlns:a16="http://schemas.microsoft.com/office/drawing/2014/main" id="{27BD9438-C215-8FE8-2697-C5B39B521B8C}"/>
                  </a:ext>
                </a:extLst>
              </p:cNvPr>
              <p:cNvSpPr/>
              <p:nvPr/>
            </p:nvSpPr>
            <p:spPr>
              <a:xfrm>
                <a:off x="4257945" y="5401472"/>
                <a:ext cx="356219" cy="361550"/>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36" name="Picture 35">
                <a:extLst>
                  <a:ext uri="{FF2B5EF4-FFF2-40B4-BE49-F238E27FC236}">
                    <a16:creationId xmlns:a16="http://schemas.microsoft.com/office/drawing/2014/main" id="{A72F1DA7-2DD3-0D92-94AC-6EC543EF1BC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61431" y="5312876"/>
                <a:ext cx="548640" cy="548640"/>
              </a:xfrm>
              <a:prstGeom prst="rect">
                <a:avLst/>
              </a:prstGeom>
            </p:spPr>
          </p:pic>
        </p:grpSp>
        <p:grpSp>
          <p:nvGrpSpPr>
            <p:cNvPr id="37" name="Group 36">
              <a:extLst>
                <a:ext uri="{FF2B5EF4-FFF2-40B4-BE49-F238E27FC236}">
                  <a16:creationId xmlns:a16="http://schemas.microsoft.com/office/drawing/2014/main" id="{E1ABB4A8-4A48-2F80-66F8-7DA81B324765}"/>
                </a:ext>
              </a:extLst>
            </p:cNvPr>
            <p:cNvGrpSpPr/>
            <p:nvPr/>
          </p:nvGrpSpPr>
          <p:grpSpPr>
            <a:xfrm>
              <a:off x="5713102" y="5195335"/>
              <a:ext cx="548640" cy="548640"/>
              <a:chOff x="6974734" y="5289755"/>
              <a:chExt cx="548640" cy="548640"/>
            </a:xfrm>
          </p:grpSpPr>
          <p:sp>
            <p:nvSpPr>
              <p:cNvPr id="40" name="Oval 39">
                <a:extLst>
                  <a:ext uri="{FF2B5EF4-FFF2-40B4-BE49-F238E27FC236}">
                    <a16:creationId xmlns:a16="http://schemas.microsoft.com/office/drawing/2014/main" id="{4C531383-D54E-2678-1D13-74540AB748DD}"/>
                  </a:ext>
                </a:extLst>
              </p:cNvPr>
              <p:cNvSpPr/>
              <p:nvPr/>
            </p:nvSpPr>
            <p:spPr>
              <a:xfrm>
                <a:off x="7056649" y="5383300"/>
                <a:ext cx="384810" cy="361550"/>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42" name="Picture 41">
                <a:extLst>
                  <a:ext uri="{FF2B5EF4-FFF2-40B4-BE49-F238E27FC236}">
                    <a16:creationId xmlns:a16="http://schemas.microsoft.com/office/drawing/2014/main" id="{673621B3-01C5-F070-9D85-E03C7F5015B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74734" y="5289755"/>
                <a:ext cx="548640" cy="548640"/>
              </a:xfrm>
              <a:prstGeom prst="rect">
                <a:avLst/>
              </a:prstGeom>
            </p:spPr>
          </p:pic>
        </p:grpSp>
        <p:grpSp>
          <p:nvGrpSpPr>
            <p:cNvPr id="43" name="Group 42">
              <a:extLst>
                <a:ext uri="{FF2B5EF4-FFF2-40B4-BE49-F238E27FC236}">
                  <a16:creationId xmlns:a16="http://schemas.microsoft.com/office/drawing/2014/main" id="{AD648AE3-7324-A46F-8354-1EB5E8949E7D}"/>
                </a:ext>
              </a:extLst>
            </p:cNvPr>
            <p:cNvGrpSpPr/>
            <p:nvPr/>
          </p:nvGrpSpPr>
          <p:grpSpPr>
            <a:xfrm>
              <a:off x="4571210" y="5204396"/>
              <a:ext cx="548640" cy="548640"/>
              <a:chOff x="5280905" y="5309509"/>
              <a:chExt cx="548640" cy="548640"/>
            </a:xfrm>
          </p:grpSpPr>
          <p:sp>
            <p:nvSpPr>
              <p:cNvPr id="44" name="Oval 43">
                <a:extLst>
                  <a:ext uri="{FF2B5EF4-FFF2-40B4-BE49-F238E27FC236}">
                    <a16:creationId xmlns:a16="http://schemas.microsoft.com/office/drawing/2014/main" id="{B1A37A33-B05D-4938-A601-8BCCA94A2954}"/>
                  </a:ext>
                </a:extLst>
              </p:cNvPr>
              <p:cNvSpPr/>
              <p:nvPr/>
            </p:nvSpPr>
            <p:spPr>
              <a:xfrm>
                <a:off x="5373805" y="5403054"/>
                <a:ext cx="384810" cy="361550"/>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45" name="Picture 44">
                <a:extLst>
                  <a:ext uri="{FF2B5EF4-FFF2-40B4-BE49-F238E27FC236}">
                    <a16:creationId xmlns:a16="http://schemas.microsoft.com/office/drawing/2014/main" id="{90FD1AF7-88DE-903A-22A4-7D127E187BC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80905" y="5309509"/>
                <a:ext cx="548640" cy="548640"/>
              </a:xfrm>
              <a:prstGeom prst="rect">
                <a:avLst/>
              </a:prstGeom>
            </p:spPr>
          </p:pic>
        </p:grpSp>
      </p:grpSp>
    </p:spTree>
    <p:extLst>
      <p:ext uri="{BB962C8B-B14F-4D97-AF65-F5344CB8AC3E}">
        <p14:creationId xmlns:p14="http://schemas.microsoft.com/office/powerpoint/2010/main" val="35406705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dUVaNioeQEy1srSxzx_jYw"/>
</p:tagLst>
</file>

<file path=ppt/tags/tag3.xml><?xml version="1.0" encoding="utf-8"?>
<p:tagLst xmlns:a="http://schemas.openxmlformats.org/drawingml/2006/main" xmlns:r="http://schemas.openxmlformats.org/officeDocument/2006/relationships" xmlns:p="http://schemas.openxmlformats.org/presentationml/2006/main">
  <p:tag name="NAME" val="Moon"/>
</p:tagLst>
</file>

<file path=ppt/tags/tag4.xml><?xml version="1.0" encoding="utf-8"?>
<p:tagLst xmlns:a="http://schemas.openxmlformats.org/drawingml/2006/main" xmlns:r="http://schemas.openxmlformats.org/officeDocument/2006/relationships" xmlns:p="http://schemas.openxmlformats.org/presentationml/2006/main">
  <p:tag name="NAME" val="Moon"/>
</p:tagLst>
</file>

<file path=ppt/tags/tag5.xml><?xml version="1.0" encoding="utf-8"?>
<p:tagLst xmlns:a="http://schemas.openxmlformats.org/drawingml/2006/main" xmlns:r="http://schemas.openxmlformats.org/officeDocument/2006/relationships" xmlns:p="http://schemas.openxmlformats.org/presentationml/2006/main">
  <p:tag name="NAME" val="Moon"/>
</p:tagLst>
</file>

<file path=ppt/tags/tag6.xml><?xml version="1.0" encoding="utf-8"?>
<p:tagLst xmlns:a="http://schemas.openxmlformats.org/drawingml/2006/main" xmlns:r="http://schemas.openxmlformats.org/officeDocument/2006/relationships" xmlns:p="http://schemas.openxmlformats.org/presentationml/2006/main">
  <p:tag name="NAME" val="Moon"/>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ISLEGEND" val="true"/>
</p:tagLst>
</file>

<file path=ppt/tags/tag9.xml><?xml version="1.0" encoding="utf-8"?>
<p:tagLst xmlns:a="http://schemas.openxmlformats.org/drawingml/2006/main" xmlns:r="http://schemas.openxmlformats.org/officeDocument/2006/relationships" xmlns:p="http://schemas.openxmlformats.org/presentationml/2006/main">
  <p:tag name="ISLEGEND" val="true"/>
</p:tagLst>
</file>

<file path=ppt/tags/tag10.xml><?xml version="1.0" encoding="utf-8"?>
<p:tagLst xmlns:a="http://schemas.openxmlformats.org/drawingml/2006/main" xmlns:r="http://schemas.openxmlformats.org/officeDocument/2006/relationships" xmlns:p="http://schemas.openxmlformats.org/presentationml/2006/main">
  <p:tag name="ISLEGEND" val="true"/>
</p:tagLst>
</file>

<file path=ppt/tags/tag11.xml><?xml version="1.0" encoding="utf-8"?>
<p:tagLst xmlns:a="http://schemas.openxmlformats.org/drawingml/2006/main" xmlns:r="http://schemas.openxmlformats.org/officeDocument/2006/relationships" xmlns:p="http://schemas.openxmlformats.org/presentationml/2006/main">
  <p:tag name="ISLEGEND" val="true"/>
</p:tagLst>
</file>

<file path=ppt/tags/tag12.xml><?xml version="1.0" encoding="utf-8"?>
<p:tagLst xmlns:a="http://schemas.openxmlformats.org/drawingml/2006/main" xmlns:r="http://schemas.openxmlformats.org/officeDocument/2006/relationships" xmlns:p="http://schemas.openxmlformats.org/presentationml/2006/main">
  <p:tag name="ISLEGEND" val="true"/>
</p:tagLst>
</file>

<file path=ppt/tags/tag13.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14.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5.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16.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17.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18.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9.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20.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21.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22.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23.xml><?xml version="1.0" encoding="utf-8"?>
<p:tagLst xmlns:a="http://schemas.openxmlformats.org/drawingml/2006/main" xmlns:r="http://schemas.openxmlformats.org/officeDocument/2006/relationships" xmlns:p="http://schemas.openxmlformats.org/presentationml/2006/main">
  <p:tag name="ISLEGEND" val="true"/>
</p:tagLst>
</file>

<file path=ppt/tags/tag24.xml><?xml version="1.0" encoding="utf-8"?>
<p:tagLst xmlns:a="http://schemas.openxmlformats.org/drawingml/2006/main" xmlns:r="http://schemas.openxmlformats.org/officeDocument/2006/relationships" xmlns:p="http://schemas.openxmlformats.org/presentationml/2006/main">
  <p:tag name="ISLEGEND" val="true"/>
</p:tagLst>
</file>

<file path=ppt/tags/tag25.xml><?xml version="1.0" encoding="utf-8"?>
<p:tagLst xmlns:a="http://schemas.openxmlformats.org/drawingml/2006/main" xmlns:r="http://schemas.openxmlformats.org/officeDocument/2006/relationships" xmlns:p="http://schemas.openxmlformats.org/presentationml/2006/main">
  <p:tag name="ISLEGEND" val="true"/>
</p:tagLst>
</file>

<file path=ppt/tags/tag26.xml><?xml version="1.0" encoding="utf-8"?>
<p:tagLst xmlns:a="http://schemas.openxmlformats.org/drawingml/2006/main" xmlns:r="http://schemas.openxmlformats.org/officeDocument/2006/relationships" xmlns:p="http://schemas.openxmlformats.org/presentationml/2006/main">
  <p:tag name="ISLEGEND" val="true"/>
</p:tagLst>
</file>

<file path=ppt/tags/tag27.xml><?xml version="1.0" encoding="utf-8"?>
<p:tagLst xmlns:a="http://schemas.openxmlformats.org/drawingml/2006/main" xmlns:r="http://schemas.openxmlformats.org/officeDocument/2006/relationships" xmlns:p="http://schemas.openxmlformats.org/presentationml/2006/main">
  <p:tag name="ISLEGEND" val="true"/>
</p:tagLst>
</file>

<file path=ppt/tags/tag28.xml><?xml version="1.0" encoding="utf-8"?>
<p:tagLst xmlns:a="http://schemas.openxmlformats.org/drawingml/2006/main" xmlns:r="http://schemas.openxmlformats.org/officeDocument/2006/relationships" xmlns:p="http://schemas.openxmlformats.org/presentationml/2006/main">
  <p:tag name="ISLEGEND" val="true"/>
</p:tagLst>
</file>

<file path=ppt/tags/tag29.xml><?xml version="1.0" encoding="utf-8"?>
<p:tagLst xmlns:a="http://schemas.openxmlformats.org/drawingml/2006/main" xmlns:r="http://schemas.openxmlformats.org/officeDocument/2006/relationships" xmlns:p="http://schemas.openxmlformats.org/presentationml/2006/main">
  <p:tag name="ISLEGEND" val="tru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nmY.H3RmlPAmkj56gDG3E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nmY.H3RmlPAmkj56gDG3E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dUVaNioeQEy1srSxzx_jYw"/>
</p:tagLst>
</file>

<file path=ppt/tags/tag36.xml><?xml version="1.0" encoding="utf-8"?>
<p:tagLst xmlns:a="http://schemas.openxmlformats.org/drawingml/2006/main" xmlns:r="http://schemas.openxmlformats.org/officeDocument/2006/relationships" xmlns:p="http://schemas.openxmlformats.org/presentationml/2006/main">
  <p:tag name="NAME" val="Moon"/>
</p:tagLst>
</file>

<file path=ppt/tags/tag37.xml><?xml version="1.0" encoding="utf-8"?>
<p:tagLst xmlns:a="http://schemas.openxmlformats.org/drawingml/2006/main" xmlns:r="http://schemas.openxmlformats.org/officeDocument/2006/relationships" xmlns:p="http://schemas.openxmlformats.org/presentationml/2006/main">
  <p:tag name="NAME" val="Moon"/>
</p:tagLst>
</file>

<file path=ppt/tags/tag38.xml><?xml version="1.0" encoding="utf-8"?>
<p:tagLst xmlns:a="http://schemas.openxmlformats.org/drawingml/2006/main" xmlns:r="http://schemas.openxmlformats.org/officeDocument/2006/relationships" xmlns:p="http://schemas.openxmlformats.org/presentationml/2006/main">
  <p:tag name="NAME" val="Moon"/>
</p:tagLst>
</file>

<file path=ppt/tags/tag39.xml><?xml version="1.0" encoding="utf-8"?>
<p:tagLst xmlns:a="http://schemas.openxmlformats.org/drawingml/2006/main" xmlns:r="http://schemas.openxmlformats.org/officeDocument/2006/relationships" xmlns:p="http://schemas.openxmlformats.org/presentationml/2006/main">
  <p:tag name="NAME" val="Moon"/>
</p:tagLst>
</file>

<file path=ppt/tags/tag40.xml><?xml version="1.0" encoding="utf-8"?>
<p:tagLst xmlns:a="http://schemas.openxmlformats.org/drawingml/2006/main" xmlns:r="http://schemas.openxmlformats.org/officeDocument/2006/relationships" xmlns:p="http://schemas.openxmlformats.org/presentationml/2006/main">
  <p:tag name="NAME" val="Moon"/>
</p:tagLst>
</file>

<file path=ppt/tags/tag41.xml><?xml version="1.0" encoding="utf-8"?>
<p:tagLst xmlns:a="http://schemas.openxmlformats.org/drawingml/2006/main" xmlns:r="http://schemas.openxmlformats.org/officeDocument/2006/relationships" xmlns:p="http://schemas.openxmlformats.org/presentationml/2006/main">
  <p:tag name="ISLEGEND" val="true"/>
</p:tagLst>
</file>

<file path=ppt/tags/tag42.xml><?xml version="1.0" encoding="utf-8"?>
<p:tagLst xmlns:a="http://schemas.openxmlformats.org/drawingml/2006/main" xmlns:r="http://schemas.openxmlformats.org/officeDocument/2006/relationships" xmlns:p="http://schemas.openxmlformats.org/presentationml/2006/main">
  <p:tag name="ISLEGEND" val="true"/>
</p:tagLst>
</file>

<file path=ppt/tags/tag43.xml><?xml version="1.0" encoding="utf-8"?>
<p:tagLst xmlns:a="http://schemas.openxmlformats.org/drawingml/2006/main" xmlns:r="http://schemas.openxmlformats.org/officeDocument/2006/relationships" xmlns:p="http://schemas.openxmlformats.org/presentationml/2006/main">
  <p:tag name="ISLEGEND" val="true"/>
</p:tagLst>
</file>

<file path=ppt/tags/tag44.xml><?xml version="1.0" encoding="utf-8"?>
<p:tagLst xmlns:a="http://schemas.openxmlformats.org/drawingml/2006/main" xmlns:r="http://schemas.openxmlformats.org/officeDocument/2006/relationships" xmlns:p="http://schemas.openxmlformats.org/presentationml/2006/main">
  <p:tag name="ISLEGEND" val="true"/>
</p:tagLst>
</file>

<file path=ppt/tags/tag45.xml><?xml version="1.0" encoding="utf-8"?>
<p:tagLst xmlns:a="http://schemas.openxmlformats.org/drawingml/2006/main" xmlns:r="http://schemas.openxmlformats.org/officeDocument/2006/relationships" xmlns:p="http://schemas.openxmlformats.org/presentationml/2006/main">
  <p:tag name="ISLEGEND" val="true"/>
</p:tagLst>
</file>

<file path=ppt/tags/tag46.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47.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48.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49.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50.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51.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52.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53.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54.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55.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56.xml><?xml version="1.0" encoding="utf-8"?>
<p:tagLst xmlns:a="http://schemas.openxmlformats.org/drawingml/2006/main" xmlns:r="http://schemas.openxmlformats.org/officeDocument/2006/relationships" xmlns:p="http://schemas.openxmlformats.org/presentationml/2006/main">
  <p:tag name="ISLEGEND" val="true"/>
</p:tagLst>
</file>

<file path=ppt/tags/tag57.xml><?xml version="1.0" encoding="utf-8"?>
<p:tagLst xmlns:a="http://schemas.openxmlformats.org/drawingml/2006/main" xmlns:r="http://schemas.openxmlformats.org/officeDocument/2006/relationships" xmlns:p="http://schemas.openxmlformats.org/presentationml/2006/main">
  <p:tag name="ISLEGEND" val="true"/>
</p:tagLst>
</file>

<file path=ppt/tags/tag58.xml><?xml version="1.0" encoding="utf-8"?>
<p:tagLst xmlns:a="http://schemas.openxmlformats.org/drawingml/2006/main" xmlns:r="http://schemas.openxmlformats.org/officeDocument/2006/relationships" xmlns:p="http://schemas.openxmlformats.org/presentationml/2006/main">
  <p:tag name="ISLEGEND" val="true"/>
</p:tagLst>
</file>

<file path=ppt/tags/tag59.xml><?xml version="1.0" encoding="utf-8"?>
<p:tagLst xmlns:a="http://schemas.openxmlformats.org/drawingml/2006/main" xmlns:r="http://schemas.openxmlformats.org/officeDocument/2006/relationships" xmlns:p="http://schemas.openxmlformats.org/presentationml/2006/main">
  <p:tag name="ISLEGEND" val="true"/>
</p:tagLst>
</file>

<file path=ppt/tags/tag60.xml><?xml version="1.0" encoding="utf-8"?>
<p:tagLst xmlns:a="http://schemas.openxmlformats.org/drawingml/2006/main" xmlns:r="http://schemas.openxmlformats.org/officeDocument/2006/relationships" xmlns:p="http://schemas.openxmlformats.org/presentationml/2006/main">
  <p:tag name="ISLEGEND" val="true"/>
</p:tagLst>
</file>

<file path=ppt/tags/tag61.xml><?xml version="1.0" encoding="utf-8"?>
<p:tagLst xmlns:a="http://schemas.openxmlformats.org/drawingml/2006/main" xmlns:r="http://schemas.openxmlformats.org/officeDocument/2006/relationships" xmlns:p="http://schemas.openxmlformats.org/presentationml/2006/main">
  <p:tag name="ISLEGEND" val="true"/>
</p:tagLst>
</file>

<file path=ppt/tags/tag62.xml><?xml version="1.0" encoding="utf-8"?>
<p:tagLst xmlns:a="http://schemas.openxmlformats.org/drawingml/2006/main" xmlns:r="http://schemas.openxmlformats.org/officeDocument/2006/relationships" xmlns:p="http://schemas.openxmlformats.org/presentationml/2006/main">
  <p:tag name="ISLEGEND" val="tru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dUVaNioeQEy1srSxzx_jYw"/>
</p:tagLst>
</file>

<file path=ppt/tags/tag65.xml><?xml version="1.0" encoding="utf-8"?>
<p:tagLst xmlns:a="http://schemas.openxmlformats.org/drawingml/2006/main" xmlns:r="http://schemas.openxmlformats.org/officeDocument/2006/relationships" xmlns:p="http://schemas.openxmlformats.org/presentationml/2006/main">
  <p:tag name="NAME" val="Moon"/>
</p:tagLst>
</file>

<file path=ppt/tags/tag66.xml><?xml version="1.0" encoding="utf-8"?>
<p:tagLst xmlns:a="http://schemas.openxmlformats.org/drawingml/2006/main" xmlns:r="http://schemas.openxmlformats.org/officeDocument/2006/relationships" xmlns:p="http://schemas.openxmlformats.org/presentationml/2006/main">
  <p:tag name="NAME" val="Moon"/>
</p:tagLst>
</file>

<file path=ppt/tags/tag67.xml><?xml version="1.0" encoding="utf-8"?>
<p:tagLst xmlns:a="http://schemas.openxmlformats.org/drawingml/2006/main" xmlns:r="http://schemas.openxmlformats.org/officeDocument/2006/relationships" xmlns:p="http://schemas.openxmlformats.org/presentationml/2006/main">
  <p:tag name="NAME" val="Moon"/>
</p:tagLst>
</file>

<file path=ppt/tags/tag68.xml><?xml version="1.0" encoding="utf-8"?>
<p:tagLst xmlns:a="http://schemas.openxmlformats.org/drawingml/2006/main" xmlns:r="http://schemas.openxmlformats.org/officeDocument/2006/relationships" xmlns:p="http://schemas.openxmlformats.org/presentationml/2006/main">
  <p:tag name="NAME" val="Moon"/>
</p:tagLst>
</file>

<file path=ppt/tags/tag69.xml><?xml version="1.0" encoding="utf-8"?>
<p:tagLst xmlns:a="http://schemas.openxmlformats.org/drawingml/2006/main" xmlns:r="http://schemas.openxmlformats.org/officeDocument/2006/relationships" xmlns:p="http://schemas.openxmlformats.org/presentationml/2006/main">
  <p:tag name="NAME" val="Moon"/>
</p:tagLst>
</file>

<file path=ppt/tags/tag70.xml><?xml version="1.0" encoding="utf-8"?>
<p:tagLst xmlns:a="http://schemas.openxmlformats.org/drawingml/2006/main" xmlns:r="http://schemas.openxmlformats.org/officeDocument/2006/relationships" xmlns:p="http://schemas.openxmlformats.org/presentationml/2006/main">
  <p:tag name="ISLEGEND" val="true"/>
</p:tagLst>
</file>

<file path=ppt/tags/tag71.xml><?xml version="1.0" encoding="utf-8"?>
<p:tagLst xmlns:a="http://schemas.openxmlformats.org/drawingml/2006/main" xmlns:r="http://schemas.openxmlformats.org/officeDocument/2006/relationships" xmlns:p="http://schemas.openxmlformats.org/presentationml/2006/main">
  <p:tag name="ISLEGEND" val="true"/>
</p:tagLst>
</file>

<file path=ppt/tags/tag72.xml><?xml version="1.0" encoding="utf-8"?>
<p:tagLst xmlns:a="http://schemas.openxmlformats.org/drawingml/2006/main" xmlns:r="http://schemas.openxmlformats.org/officeDocument/2006/relationships" xmlns:p="http://schemas.openxmlformats.org/presentationml/2006/main">
  <p:tag name="ISLEGEND" val="true"/>
</p:tagLst>
</file>

<file path=ppt/tags/tag73.xml><?xml version="1.0" encoding="utf-8"?>
<p:tagLst xmlns:a="http://schemas.openxmlformats.org/drawingml/2006/main" xmlns:r="http://schemas.openxmlformats.org/officeDocument/2006/relationships" xmlns:p="http://schemas.openxmlformats.org/presentationml/2006/main">
  <p:tag name="ISLEGEND" val="true"/>
</p:tagLst>
</file>

<file path=ppt/tags/tag74.xml><?xml version="1.0" encoding="utf-8"?>
<p:tagLst xmlns:a="http://schemas.openxmlformats.org/drawingml/2006/main" xmlns:r="http://schemas.openxmlformats.org/officeDocument/2006/relationships" xmlns:p="http://schemas.openxmlformats.org/presentationml/2006/main">
  <p:tag name="ISLEGEND" val="true"/>
</p:tagLst>
</file>

<file path=ppt/tags/tag75.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76.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77.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78.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79.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80.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81.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82.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83.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84.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85.xml><?xml version="1.0" encoding="utf-8"?>
<p:tagLst xmlns:a="http://schemas.openxmlformats.org/drawingml/2006/main" xmlns:r="http://schemas.openxmlformats.org/officeDocument/2006/relationships" xmlns:p="http://schemas.openxmlformats.org/presentationml/2006/main">
  <p:tag name="ISLEGEND" val="true"/>
</p:tagLst>
</file>

<file path=ppt/tags/tag86.xml><?xml version="1.0" encoding="utf-8"?>
<p:tagLst xmlns:a="http://schemas.openxmlformats.org/drawingml/2006/main" xmlns:r="http://schemas.openxmlformats.org/officeDocument/2006/relationships" xmlns:p="http://schemas.openxmlformats.org/presentationml/2006/main">
  <p:tag name="ISLEGEND" val="true"/>
</p:tagLst>
</file>

<file path=ppt/tags/tag87.xml><?xml version="1.0" encoding="utf-8"?>
<p:tagLst xmlns:a="http://schemas.openxmlformats.org/drawingml/2006/main" xmlns:r="http://schemas.openxmlformats.org/officeDocument/2006/relationships" xmlns:p="http://schemas.openxmlformats.org/presentationml/2006/main">
  <p:tag name="ISLEGEND" val="true"/>
</p:tagLst>
</file>

<file path=ppt/tags/tag88.xml><?xml version="1.0" encoding="utf-8"?>
<p:tagLst xmlns:a="http://schemas.openxmlformats.org/drawingml/2006/main" xmlns:r="http://schemas.openxmlformats.org/officeDocument/2006/relationships" xmlns:p="http://schemas.openxmlformats.org/presentationml/2006/main">
  <p:tag name="ISLEGEND" val="true"/>
</p:tagLst>
</file>

<file path=ppt/tags/tag89.xml><?xml version="1.0" encoding="utf-8"?>
<p:tagLst xmlns:a="http://schemas.openxmlformats.org/drawingml/2006/main" xmlns:r="http://schemas.openxmlformats.org/officeDocument/2006/relationships" xmlns:p="http://schemas.openxmlformats.org/presentationml/2006/main">
  <p:tag name="ISLEGEND" val="true"/>
</p:tagLst>
</file>

<file path=ppt/tags/tag90.xml><?xml version="1.0" encoding="utf-8"?>
<p:tagLst xmlns:a="http://schemas.openxmlformats.org/drawingml/2006/main" xmlns:r="http://schemas.openxmlformats.org/officeDocument/2006/relationships" xmlns:p="http://schemas.openxmlformats.org/presentationml/2006/main">
  <p:tag name="ISLEGEND" val="true"/>
</p:tagLst>
</file>

<file path=ppt/tags/tag91.xml><?xml version="1.0" encoding="utf-8"?>
<p:tagLst xmlns:a="http://schemas.openxmlformats.org/drawingml/2006/main" xmlns:r="http://schemas.openxmlformats.org/officeDocument/2006/relationships" xmlns:p="http://schemas.openxmlformats.org/presentationml/2006/main">
  <p:tag name="ISLEGEND" val="tru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upzZ..sWcMb44LU.r6O3K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upzZ..sWcMb44LU.r6O3Kg"/>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nmY.H3RmlPAmkj56gDG3EQ"/>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nmY.H3RmlPAmkj56gDG3EQ"/>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jqYcVrRtbWaUAvDeXgTBA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dUVaNioeQEy1srSxzx_jYw"/>
</p:tagLst>
</file>

<file path=ppt/tags/tag104.xml><?xml version="1.0" encoding="utf-8"?>
<p:tagLst xmlns:a="http://schemas.openxmlformats.org/drawingml/2006/main" xmlns:r="http://schemas.openxmlformats.org/officeDocument/2006/relationships" xmlns:p="http://schemas.openxmlformats.org/presentationml/2006/main">
  <p:tag name="NAME" val="Moon"/>
</p:tagLst>
</file>

<file path=ppt/tags/tag105.xml><?xml version="1.0" encoding="utf-8"?>
<p:tagLst xmlns:a="http://schemas.openxmlformats.org/drawingml/2006/main" xmlns:r="http://schemas.openxmlformats.org/officeDocument/2006/relationships" xmlns:p="http://schemas.openxmlformats.org/presentationml/2006/main">
  <p:tag name="NAME" val="Moon"/>
</p:tagLst>
</file>

<file path=ppt/tags/tag106.xml><?xml version="1.0" encoding="utf-8"?>
<p:tagLst xmlns:a="http://schemas.openxmlformats.org/drawingml/2006/main" xmlns:r="http://schemas.openxmlformats.org/officeDocument/2006/relationships" xmlns:p="http://schemas.openxmlformats.org/presentationml/2006/main">
  <p:tag name="NAME" val="Moon"/>
</p:tagLst>
</file>

<file path=ppt/tags/tag107.xml><?xml version="1.0" encoding="utf-8"?>
<p:tagLst xmlns:a="http://schemas.openxmlformats.org/drawingml/2006/main" xmlns:r="http://schemas.openxmlformats.org/officeDocument/2006/relationships" xmlns:p="http://schemas.openxmlformats.org/presentationml/2006/main">
  <p:tag name="NAME" val="Moon"/>
</p:tagLst>
</file>

<file path=ppt/tags/tag108.xml><?xml version="1.0" encoding="utf-8"?>
<p:tagLst xmlns:a="http://schemas.openxmlformats.org/drawingml/2006/main" xmlns:r="http://schemas.openxmlformats.org/officeDocument/2006/relationships" xmlns:p="http://schemas.openxmlformats.org/presentationml/2006/main">
  <p:tag name="NAME" val="Moon"/>
</p:tagLst>
</file>

<file path=ppt/tags/tag109.xml><?xml version="1.0" encoding="utf-8"?>
<p:tagLst xmlns:a="http://schemas.openxmlformats.org/drawingml/2006/main" xmlns:r="http://schemas.openxmlformats.org/officeDocument/2006/relationships" xmlns:p="http://schemas.openxmlformats.org/presentationml/2006/main">
  <p:tag name="ISLEGEND" val="true"/>
</p:tagLst>
</file>

<file path=ppt/tags/tag110.xml><?xml version="1.0" encoding="utf-8"?>
<p:tagLst xmlns:a="http://schemas.openxmlformats.org/drawingml/2006/main" xmlns:r="http://schemas.openxmlformats.org/officeDocument/2006/relationships" xmlns:p="http://schemas.openxmlformats.org/presentationml/2006/main">
  <p:tag name="ISLEGEND" val="true"/>
</p:tagLst>
</file>

<file path=ppt/tags/tag111.xml><?xml version="1.0" encoding="utf-8"?>
<p:tagLst xmlns:a="http://schemas.openxmlformats.org/drawingml/2006/main" xmlns:r="http://schemas.openxmlformats.org/officeDocument/2006/relationships" xmlns:p="http://schemas.openxmlformats.org/presentationml/2006/main">
  <p:tag name="ISLEGEND" val="true"/>
</p:tagLst>
</file>

<file path=ppt/tags/tag112.xml><?xml version="1.0" encoding="utf-8"?>
<p:tagLst xmlns:a="http://schemas.openxmlformats.org/drawingml/2006/main" xmlns:r="http://schemas.openxmlformats.org/officeDocument/2006/relationships" xmlns:p="http://schemas.openxmlformats.org/presentationml/2006/main">
  <p:tag name="ISLEGEND" val="true"/>
</p:tagLst>
</file>

<file path=ppt/tags/tag113.xml><?xml version="1.0" encoding="utf-8"?>
<p:tagLst xmlns:a="http://schemas.openxmlformats.org/drawingml/2006/main" xmlns:r="http://schemas.openxmlformats.org/officeDocument/2006/relationships" xmlns:p="http://schemas.openxmlformats.org/presentationml/2006/main">
  <p:tag name="ISLEGEND" val="true"/>
</p:tagLst>
</file>

<file path=ppt/tags/tag114.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115.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16.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117.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118.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119.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20.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121.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22.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123.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124.xml><?xml version="1.0" encoding="utf-8"?>
<p:tagLst xmlns:a="http://schemas.openxmlformats.org/drawingml/2006/main" xmlns:r="http://schemas.openxmlformats.org/officeDocument/2006/relationships" xmlns:p="http://schemas.openxmlformats.org/presentationml/2006/main">
  <p:tag name="ISLEGEND" val="true"/>
</p:tagLst>
</file>

<file path=ppt/tags/tag125.xml><?xml version="1.0" encoding="utf-8"?>
<p:tagLst xmlns:a="http://schemas.openxmlformats.org/drawingml/2006/main" xmlns:r="http://schemas.openxmlformats.org/officeDocument/2006/relationships" xmlns:p="http://schemas.openxmlformats.org/presentationml/2006/main">
  <p:tag name="ISLEGEND" val="true"/>
</p:tagLst>
</file>

<file path=ppt/tags/tag126.xml><?xml version="1.0" encoding="utf-8"?>
<p:tagLst xmlns:a="http://schemas.openxmlformats.org/drawingml/2006/main" xmlns:r="http://schemas.openxmlformats.org/officeDocument/2006/relationships" xmlns:p="http://schemas.openxmlformats.org/presentationml/2006/main">
  <p:tag name="ISLEGEND" val="true"/>
</p:tagLst>
</file>

<file path=ppt/tags/tag127.xml><?xml version="1.0" encoding="utf-8"?>
<p:tagLst xmlns:a="http://schemas.openxmlformats.org/drawingml/2006/main" xmlns:r="http://schemas.openxmlformats.org/officeDocument/2006/relationships" xmlns:p="http://schemas.openxmlformats.org/presentationml/2006/main">
  <p:tag name="ISLEGEND" val="true"/>
</p:tagLst>
</file>

<file path=ppt/tags/tag128.xml><?xml version="1.0" encoding="utf-8"?>
<p:tagLst xmlns:a="http://schemas.openxmlformats.org/drawingml/2006/main" xmlns:r="http://schemas.openxmlformats.org/officeDocument/2006/relationships" xmlns:p="http://schemas.openxmlformats.org/presentationml/2006/main">
  <p:tag name="ISLEGEND" val="true"/>
</p:tagLst>
</file>

<file path=ppt/tags/tag129.xml><?xml version="1.0" encoding="utf-8"?>
<p:tagLst xmlns:a="http://schemas.openxmlformats.org/drawingml/2006/main" xmlns:r="http://schemas.openxmlformats.org/officeDocument/2006/relationships" xmlns:p="http://schemas.openxmlformats.org/presentationml/2006/main">
  <p:tag name="ISLEGEND" val="true"/>
</p:tagLst>
</file>

<file path=ppt/tags/tag130.xml><?xml version="1.0" encoding="utf-8"?>
<p:tagLst xmlns:a="http://schemas.openxmlformats.org/drawingml/2006/main" xmlns:r="http://schemas.openxmlformats.org/officeDocument/2006/relationships" xmlns:p="http://schemas.openxmlformats.org/presentationml/2006/main">
  <p:tag name="ISLEGEND" val="tru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jqYcVrRtbWaUAvDeXgTBAg"/>
</p:tagLst>
</file>

<file path=ppt/theme/theme1.xml><?xml version="1.0" encoding="utf-8"?>
<a:theme xmlns:a="http://schemas.openxmlformats.org/drawingml/2006/main" name="2_Template_US0168">
  <a:themeElements>
    <a:clrScheme name="Custom 1">
      <a:dk1>
        <a:srgbClr val="000000"/>
      </a:dk1>
      <a:lt1>
        <a:srgbClr val="FFFFFF"/>
      </a:lt1>
      <a:dk2>
        <a:srgbClr val="0078AE"/>
      </a:dk2>
      <a:lt2>
        <a:srgbClr val="00B3E2"/>
      </a:lt2>
      <a:accent1>
        <a:srgbClr val="0078AE"/>
      </a:accent1>
      <a:accent2>
        <a:srgbClr val="84BD00"/>
      </a:accent2>
      <a:accent3>
        <a:srgbClr val="00B3E2"/>
      </a:accent3>
      <a:accent4>
        <a:srgbClr val="005B82"/>
      </a:accent4>
      <a:accent5>
        <a:srgbClr val="BABCBE"/>
      </a:accent5>
      <a:accent6>
        <a:srgbClr val="799B3E"/>
      </a:accent6>
      <a:hlink>
        <a:srgbClr val="0078AE"/>
      </a:hlink>
      <a:folHlink>
        <a:srgbClr val="FFC000"/>
      </a:folHlink>
    </a:clrScheme>
    <a:fontScheme name="Custom 1">
      <a:majorFont>
        <a:latin typeface="Segoe UI Historic"/>
        <a:ea typeface=""/>
        <a:cs typeface=""/>
      </a:majorFont>
      <a:minorFont>
        <a:latin typeface="Segoe UI Semi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6"/>
          </a:solidFill>
        </a:ln>
      </a:spPr>
      <a:bodyPr rtlCol="0" anchor="ctr"/>
      <a:lstStyle>
        <a:defPPr algn="ctr">
          <a:defRPr sz="16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URRENT">
        <a:dk1>
          <a:srgbClr val="000000"/>
        </a:dk1>
        <a:lt1>
          <a:srgbClr val="FFFFFF"/>
        </a:lt1>
        <a:dk2>
          <a:srgbClr val="094FA3"/>
        </a:dk2>
        <a:lt2>
          <a:srgbClr val="4390BB"/>
        </a:lt2>
        <a:accent1>
          <a:srgbClr val="CFD3D9"/>
        </a:accent1>
        <a:accent2>
          <a:srgbClr val="808080"/>
        </a:accent2>
        <a:accent3>
          <a:srgbClr val="568975"/>
        </a:accent3>
        <a:accent4>
          <a:srgbClr val="0070C0"/>
        </a:accent4>
        <a:accent5>
          <a:srgbClr val="B83536"/>
        </a:accent5>
        <a:accent6>
          <a:srgbClr val="808080"/>
        </a:accent6>
        <a:hlink>
          <a:srgbClr val="568975"/>
        </a:hlink>
        <a:folHlink>
          <a:srgbClr val="0070C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Workplan_v01.potx" id="{A5A9A795-2CC4-4577-B947-1DFBD041165C}" vid="{20D7C85B-426A-48A4-BC77-47F985C7AFEB}"/>
    </a:ext>
  </a:extLst>
</a:theme>
</file>

<file path=ppt/theme/theme2.xml><?xml version="1.0" encoding="utf-8"?>
<a:theme xmlns:a="http://schemas.openxmlformats.org/drawingml/2006/main" name="3_Template_US0168">
  <a:themeElements>
    <a:clrScheme name="Custom 1">
      <a:dk1>
        <a:srgbClr val="000000"/>
      </a:dk1>
      <a:lt1>
        <a:srgbClr val="FFFFFF"/>
      </a:lt1>
      <a:dk2>
        <a:srgbClr val="0078AE"/>
      </a:dk2>
      <a:lt2>
        <a:srgbClr val="00B3E2"/>
      </a:lt2>
      <a:accent1>
        <a:srgbClr val="0078AE"/>
      </a:accent1>
      <a:accent2>
        <a:srgbClr val="84BD00"/>
      </a:accent2>
      <a:accent3>
        <a:srgbClr val="00B3E2"/>
      </a:accent3>
      <a:accent4>
        <a:srgbClr val="005B82"/>
      </a:accent4>
      <a:accent5>
        <a:srgbClr val="BABCBE"/>
      </a:accent5>
      <a:accent6>
        <a:srgbClr val="799B3E"/>
      </a:accent6>
      <a:hlink>
        <a:srgbClr val="0078AE"/>
      </a:hlink>
      <a:folHlink>
        <a:srgbClr val="FFC0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6"/>
          </a:solidFill>
        </a:ln>
      </a:spPr>
      <a:bodyPr rtlCol="0" anchor="ctr"/>
      <a:lstStyle>
        <a:defPPr algn="ctr">
          <a:defRPr sz="16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URRENT">
        <a:dk1>
          <a:srgbClr val="000000"/>
        </a:dk1>
        <a:lt1>
          <a:srgbClr val="FFFFFF"/>
        </a:lt1>
        <a:dk2>
          <a:srgbClr val="094FA3"/>
        </a:dk2>
        <a:lt2>
          <a:srgbClr val="4390BB"/>
        </a:lt2>
        <a:accent1>
          <a:srgbClr val="CFD3D9"/>
        </a:accent1>
        <a:accent2>
          <a:srgbClr val="808080"/>
        </a:accent2>
        <a:accent3>
          <a:srgbClr val="568975"/>
        </a:accent3>
        <a:accent4>
          <a:srgbClr val="0070C0"/>
        </a:accent4>
        <a:accent5>
          <a:srgbClr val="B83536"/>
        </a:accent5>
        <a:accent6>
          <a:srgbClr val="808080"/>
        </a:accent6>
        <a:hlink>
          <a:srgbClr val="568975"/>
        </a:hlink>
        <a:folHlink>
          <a:srgbClr val="0070C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Workplan_v01.potx" id="{A5A9A795-2CC4-4577-B947-1DFBD041165C}" vid="{20D7C85B-426A-48A4-BC77-47F985C7AFEB}"/>
    </a:ext>
  </a:extLst>
</a:theme>
</file>

<file path=ppt/theme/theme3.xml><?xml version="1.0" encoding="utf-8"?>
<a:theme xmlns:a="http://schemas.openxmlformats.org/drawingml/2006/main" name="5_Template_US0168">
  <a:themeElements>
    <a:clrScheme name="NJEDA FInal">
      <a:dk1>
        <a:srgbClr val="00587B"/>
      </a:dk1>
      <a:lt1>
        <a:srgbClr val="FFFFFF"/>
      </a:lt1>
      <a:dk2>
        <a:srgbClr val="00365B"/>
      </a:dk2>
      <a:lt2>
        <a:srgbClr val="FFFFFE"/>
      </a:lt2>
      <a:accent1>
        <a:srgbClr val="00587B"/>
      </a:accent1>
      <a:accent2>
        <a:srgbClr val="83BD00"/>
      </a:accent2>
      <a:accent3>
        <a:srgbClr val="053853"/>
      </a:accent3>
      <a:accent4>
        <a:srgbClr val="00587B"/>
      </a:accent4>
      <a:accent5>
        <a:srgbClr val="568239"/>
      </a:accent5>
      <a:accent6>
        <a:srgbClr val="000000"/>
      </a:accent6>
      <a:hlink>
        <a:srgbClr val="83BD00"/>
      </a:hlink>
      <a:folHlink>
        <a:srgbClr val="006B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6"/>
          </a:solidFill>
        </a:ln>
      </a:spPr>
      <a:bodyPr rtlCol="0" anchor="ctr"/>
      <a:lstStyle>
        <a:defPPr algn="ctr">
          <a:defRPr sz="16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URRENT">
        <a:dk1>
          <a:srgbClr val="000000"/>
        </a:dk1>
        <a:lt1>
          <a:srgbClr val="FFFFFF"/>
        </a:lt1>
        <a:dk2>
          <a:srgbClr val="094FA3"/>
        </a:dk2>
        <a:lt2>
          <a:srgbClr val="4390BB"/>
        </a:lt2>
        <a:accent1>
          <a:srgbClr val="CFD3D9"/>
        </a:accent1>
        <a:accent2>
          <a:srgbClr val="808080"/>
        </a:accent2>
        <a:accent3>
          <a:srgbClr val="568975"/>
        </a:accent3>
        <a:accent4>
          <a:srgbClr val="0070C0"/>
        </a:accent4>
        <a:accent5>
          <a:srgbClr val="B83536"/>
        </a:accent5>
        <a:accent6>
          <a:srgbClr val="808080"/>
        </a:accent6>
        <a:hlink>
          <a:srgbClr val="568975"/>
        </a:hlink>
        <a:folHlink>
          <a:srgbClr val="0070C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Workplan_v01.potx" id="{A5A9A795-2CC4-4577-B947-1DFBD041165C}" vid="{20D7C85B-426A-48A4-BC77-47F985C7AFEB}"/>
    </a:ext>
  </a:extLst>
</a:theme>
</file>

<file path=ppt/theme/theme4.xml><?xml version="1.0" encoding="utf-8"?>
<a:theme xmlns:a="http://schemas.openxmlformats.org/drawingml/2006/main" name="2_Office Theme">
  <a:themeElements>
    <a:clrScheme name="NJEDA FInal">
      <a:dk1>
        <a:srgbClr val="00587B"/>
      </a:dk1>
      <a:lt1>
        <a:srgbClr val="FFFFFF"/>
      </a:lt1>
      <a:dk2>
        <a:srgbClr val="00365B"/>
      </a:dk2>
      <a:lt2>
        <a:srgbClr val="FFFFFE"/>
      </a:lt2>
      <a:accent1>
        <a:srgbClr val="00587B"/>
      </a:accent1>
      <a:accent2>
        <a:srgbClr val="83BD00"/>
      </a:accent2>
      <a:accent3>
        <a:srgbClr val="053853"/>
      </a:accent3>
      <a:accent4>
        <a:srgbClr val="00587B"/>
      </a:accent4>
      <a:accent5>
        <a:srgbClr val="568239"/>
      </a:accent5>
      <a:accent6>
        <a:srgbClr val="000000"/>
      </a:accent6>
      <a:hlink>
        <a:srgbClr val="83BD00"/>
      </a:hlink>
      <a:folHlink>
        <a:srgbClr val="006B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Template_US0168">
  <a:themeElements>
    <a:clrScheme name="Custom 1">
      <a:dk1>
        <a:srgbClr val="000000"/>
      </a:dk1>
      <a:lt1>
        <a:srgbClr val="FFFFFF"/>
      </a:lt1>
      <a:dk2>
        <a:srgbClr val="0078AE"/>
      </a:dk2>
      <a:lt2>
        <a:srgbClr val="00B3E2"/>
      </a:lt2>
      <a:accent1>
        <a:srgbClr val="0078AE"/>
      </a:accent1>
      <a:accent2>
        <a:srgbClr val="84BD00"/>
      </a:accent2>
      <a:accent3>
        <a:srgbClr val="00B3E2"/>
      </a:accent3>
      <a:accent4>
        <a:srgbClr val="005B82"/>
      </a:accent4>
      <a:accent5>
        <a:srgbClr val="BABCBE"/>
      </a:accent5>
      <a:accent6>
        <a:srgbClr val="799B3E"/>
      </a:accent6>
      <a:hlink>
        <a:srgbClr val="0078AE"/>
      </a:hlink>
      <a:folHlink>
        <a:srgbClr val="FFC0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6"/>
          </a:solidFill>
        </a:ln>
      </a:spPr>
      <a:bodyPr rtlCol="0" anchor="ctr"/>
      <a:lstStyle>
        <a:defPPr algn="ctr">
          <a:defRPr sz="16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URRENT">
        <a:dk1>
          <a:srgbClr val="000000"/>
        </a:dk1>
        <a:lt1>
          <a:srgbClr val="FFFFFF"/>
        </a:lt1>
        <a:dk2>
          <a:srgbClr val="094FA3"/>
        </a:dk2>
        <a:lt2>
          <a:srgbClr val="4390BB"/>
        </a:lt2>
        <a:accent1>
          <a:srgbClr val="CFD3D9"/>
        </a:accent1>
        <a:accent2>
          <a:srgbClr val="808080"/>
        </a:accent2>
        <a:accent3>
          <a:srgbClr val="568975"/>
        </a:accent3>
        <a:accent4>
          <a:srgbClr val="0070C0"/>
        </a:accent4>
        <a:accent5>
          <a:srgbClr val="B83536"/>
        </a:accent5>
        <a:accent6>
          <a:srgbClr val="808080"/>
        </a:accent6>
        <a:hlink>
          <a:srgbClr val="568975"/>
        </a:hlink>
        <a:folHlink>
          <a:srgbClr val="0070C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Workplan_v01.potx" id="{A5A9A795-2CC4-4577-B947-1DFBD041165C}" vid="{20D7C85B-426A-48A4-BC77-47F985C7AFEB}"/>
    </a:ext>
  </a:extLst>
</a:theme>
</file>

<file path=ppt/theme/theme6.xml><?xml version="1.0" encoding="utf-8"?>
<a:theme xmlns:a="http://schemas.openxmlformats.org/drawingml/2006/main" name="NJEDA theme">
  <a:themeElements>
    <a:clrScheme name="NJEDA FInal">
      <a:dk1>
        <a:srgbClr val="00587B"/>
      </a:dk1>
      <a:lt1>
        <a:srgbClr val="FFFFFF"/>
      </a:lt1>
      <a:dk2>
        <a:srgbClr val="00365B"/>
      </a:dk2>
      <a:lt2>
        <a:srgbClr val="FFFFFE"/>
      </a:lt2>
      <a:accent1>
        <a:srgbClr val="00587B"/>
      </a:accent1>
      <a:accent2>
        <a:srgbClr val="83BD00"/>
      </a:accent2>
      <a:accent3>
        <a:srgbClr val="053853"/>
      </a:accent3>
      <a:accent4>
        <a:srgbClr val="00587B"/>
      </a:accent4>
      <a:accent5>
        <a:srgbClr val="568239"/>
      </a:accent5>
      <a:accent6>
        <a:srgbClr val="000000"/>
      </a:accent6>
      <a:hlink>
        <a:srgbClr val="83BD00"/>
      </a:hlink>
      <a:folHlink>
        <a:srgbClr val="006B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JEDA theme" id="{C816D795-921B-45AC-B50A-C34A268536CF}" vid="{90202C41-FBE1-494F-B66C-AC632E9C4DA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d54d5ad-eae0-46c7-b61f-413ad6875438" xsi:nil="true"/>
    <SharedWithUsers xmlns="2d54d5ad-eae0-46c7-b61f-413ad6875438">
      <UserInfo>
        <DisplayName>Melissa Dulinski</DisplayName>
        <AccountId>20</AccountId>
        <AccountType/>
      </UserInfo>
      <UserInfo>
        <DisplayName>Elizabeth Limbrick</DisplayName>
        <AccountId>18</AccountId>
        <AccountType/>
      </UserInfo>
      <UserInfo>
        <DisplayName>Barbara Vadnais</DisplayName>
        <AccountId>21</AccountId>
        <AccountType/>
      </UserInfo>
      <UserInfo>
        <DisplayName>Dan Jennings</DisplayName>
        <AccountId>93</AccountId>
        <AccountType/>
      </UserInfo>
    </SharedWithUsers>
    <lcf76f155ced4ddcb4097134ff3c332f xmlns="8408b414-2294-4f46-b9a3-043cc5869b8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933C2DB4D768D4CBF18DF0C6B7F57B1" ma:contentTypeVersion="14" ma:contentTypeDescription="Create a new document." ma:contentTypeScope="" ma:versionID="4f561a32cbfa5d49116342e619aef97c">
  <xsd:schema xmlns:xsd="http://www.w3.org/2001/XMLSchema" xmlns:xs="http://www.w3.org/2001/XMLSchema" xmlns:p="http://schemas.microsoft.com/office/2006/metadata/properties" xmlns:ns2="8408b414-2294-4f46-b9a3-043cc5869b81" xmlns:ns3="2d54d5ad-eae0-46c7-b61f-413ad6875438" targetNamespace="http://schemas.microsoft.com/office/2006/metadata/properties" ma:root="true" ma:fieldsID="8d62b45ae9adc4ddb6d7c406b9e5cfef" ns2:_="" ns3:_="">
    <xsd:import namespace="8408b414-2294-4f46-b9a3-043cc5869b81"/>
    <xsd:import namespace="2d54d5ad-eae0-46c7-b61f-413ad687543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08b414-2294-4f46-b9a3-043cc5869b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43866a5-a1f1-4687-bbc9-01e29c035190"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d54d5ad-eae0-46c7-b61f-413ad687543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44445a76-54aa-409d-9d74-a21348f32f1b}" ma:internalName="TaxCatchAll" ma:showField="CatchAllData" ma:web="2d54d5ad-eae0-46c7-b61f-413ad68754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FA6C0B8-CE2B-48F6-AD7F-2A3722CD965B}">
  <ds:schemaRefs>
    <ds:schemaRef ds:uri="8408b414-2294-4f46-b9a3-043cc5869b81"/>
    <ds:schemaRef ds:uri="http://schemas.microsoft.com/office/2006/documentManagement/types"/>
    <ds:schemaRef ds:uri="http://purl.org/dc/terms/"/>
    <ds:schemaRef ds:uri="2d54d5ad-eae0-46c7-b61f-413ad6875438"/>
    <ds:schemaRef ds:uri="http://schemas.openxmlformats.org/package/2006/metadata/core-properties"/>
    <ds:schemaRef ds:uri="http://purl.org/dc/dcmitype/"/>
    <ds:schemaRef ds:uri="http://schemas.microsoft.com/office/infopath/2007/PartnerControl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B534E43F-4939-48D9-BA33-448B4100AC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08b414-2294-4f46-b9a3-043cc5869b81"/>
    <ds:schemaRef ds:uri="2d54d5ad-eae0-46c7-b61f-413ad68754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0BD15AF-AF8D-414A-8176-6D1BEEB421E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2019</TotalTime>
  <Words>1712</Words>
  <Application>Microsoft Office PowerPoint</Application>
  <PresentationFormat>Widescreen</PresentationFormat>
  <Paragraphs>154</Paragraphs>
  <Slides>31</Slides>
  <Notes>0</Notes>
  <HiddenSlides>0</HiddenSlides>
  <MMClips>0</MMClips>
  <ScaleCrop>false</ScaleCrop>
  <HeadingPairs>
    <vt:vector size="8" baseType="variant">
      <vt:variant>
        <vt:lpstr>Fonts Used</vt:lpstr>
      </vt:variant>
      <vt:variant>
        <vt:i4>9</vt:i4>
      </vt:variant>
      <vt:variant>
        <vt:lpstr>Theme</vt:lpstr>
      </vt:variant>
      <vt:variant>
        <vt:i4>6</vt:i4>
      </vt:variant>
      <vt:variant>
        <vt:lpstr>Embedded OLE Servers</vt:lpstr>
      </vt:variant>
      <vt:variant>
        <vt:i4>1</vt:i4>
      </vt:variant>
      <vt:variant>
        <vt:lpstr>Slide Titles</vt:lpstr>
      </vt:variant>
      <vt:variant>
        <vt:i4>31</vt:i4>
      </vt:variant>
    </vt:vector>
  </HeadingPairs>
  <TitlesOfParts>
    <vt:vector size="47" baseType="lpstr">
      <vt:lpstr>.Lucida Grande UI Regular</vt:lpstr>
      <vt:lpstr>.PingFang SC Regular</vt:lpstr>
      <vt:lpstr>Arial</vt:lpstr>
      <vt:lpstr>Calibri</vt:lpstr>
      <vt:lpstr>Calibri Light</vt:lpstr>
      <vt:lpstr>Franklin Gothic Demi</vt:lpstr>
      <vt:lpstr>Franklin Gothic Demi Cond</vt:lpstr>
      <vt:lpstr>Segoe UI</vt:lpstr>
      <vt:lpstr>Segoe UI Semibold</vt:lpstr>
      <vt:lpstr>2_Template_US0168</vt:lpstr>
      <vt:lpstr>3_Template_US0168</vt:lpstr>
      <vt:lpstr>5_Template_US0168</vt:lpstr>
      <vt:lpstr>2_Office Theme</vt:lpstr>
      <vt:lpstr>6_Template_US0168</vt:lpstr>
      <vt:lpstr>NJEDA theme</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Weekly Report</dc:title>
  <dc:creator>Abigail Schwendeman</dc:creator>
  <cp:lastModifiedBy>Jessica Parineet</cp:lastModifiedBy>
  <cp:revision>51</cp:revision>
  <cp:lastPrinted>2021-11-29T20:39:34Z</cp:lastPrinted>
  <dcterms:created xsi:type="dcterms:W3CDTF">2020-08-13T20:36:58Z</dcterms:created>
  <dcterms:modified xsi:type="dcterms:W3CDTF">2026-09-29T20:13:58Z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0x0101008933C2DB4D768D4CBF18DF0C6B7F57B1</vt:lpwstr>
  </property>
  <property fmtid="{D5CDD505-2E9C-101B-9397-08002B2CF9AE}" pid="3" name="MediaServiceImageTags">
    <vt:lpwstr/>
  </property>
</Properties>
</file>