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1516-DDD4-C57E-9E20-ED421B6FD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444C8-CCE0-E026-EF02-C48077908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66982-2EC9-2419-CD6D-E9F03903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F0CD-DCA2-A14C-B822-7299763C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FE16-D18E-4ECD-202E-C6D7B649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7BB2-5A1A-3E33-CFA5-327483AC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123E3-5AB7-4277-99DD-7E85F920B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3869B-4982-9E63-4A59-6315494F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BB487-6681-261E-2406-88B2B879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89A0-8B25-C790-0F2D-AD669CB1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C3B9A-3237-16D9-9F59-AD4392141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EDD78-E616-5C8D-4CB5-026B548CB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5CFE-499B-D10C-6C1D-5F82CDD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17DC-98AB-16A9-2BFA-FB76F9D2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7BC45-08CD-0E33-03C8-4C71658D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368C-D668-65FA-2F51-600B9645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7D63-CBD5-6A20-8A5F-F19972D6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02932-2343-7C13-8563-3C5E34A3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879B-EF7F-BAE0-3338-435D1122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1C44C-7FD9-5A71-80F3-E72AE45F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E4B7-AA6C-6DE6-EA19-28067D0B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B8A9C-EF29-F739-596E-010586D78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7FFF7-F313-84E7-D18F-EFD62A61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82BA5-3112-A7BF-C2D7-F3A0FECA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95A5-4B1E-79C0-EC07-1D56FD42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DD26-EB7C-35D2-6368-25CF67EA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2D46-70A7-481D-4C63-79EC7F9E4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A9357-5C40-75C2-BBBF-2E937E9E6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F0271-3635-D740-F11D-769F8C15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432A4-EEF1-8D18-E37C-661B43C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37AEC-200D-145B-22ED-048B070D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976A-730F-A4F3-CDA0-D9B1AB1A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F38CA-EED4-132D-33A7-9F902D19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BA866-5C95-0CF5-E60B-F74A779B2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E6A4E-E56F-01B1-38BD-652D5B22C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1DECD-DFEA-946C-28BC-AFF126091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493EF-5842-2C3E-D763-021F9A08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5F3FB7-E6C2-5629-F312-E3451170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BEECC-48CF-10AF-29AC-C30038B2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B16D-96BD-07D0-CFB0-CB4D3394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2374-3359-936A-DC0F-B3DD7B08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3E7AC-8762-75D9-3CCA-E3F4FE7F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562C0-8CAC-8640-87F1-1949622E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F99A2-02BC-53A3-9D4B-E1049C31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D7904-5C04-1D3D-FC74-05B9B13A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A1288-D548-C958-63C3-05425447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7A3F-770A-0B18-039B-302886DF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A681-215F-26D0-2213-DB2018C2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BD03A-EC18-7EAD-8C17-EA5F1434C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57328-E32C-A6DC-3B0B-15353BB3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5B04-741C-F962-7AB6-1FF7F2E3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DB245-536F-0F74-DB1A-8756B557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3C31-16A4-1013-356C-707012C0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CB066-C2D1-0129-B41E-78357C197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04F7D-F616-3DD9-C231-675086A87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DC800-6BE2-8CE1-F358-9CA4A161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D4EFE-D8E7-0CA2-909D-5DD18D5E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E0285-7375-8E3F-182A-EDC628FC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8CBF4-C93B-6BB2-B7A9-984F1CD0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D8BE7-2293-3756-2B14-26CCCB1E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4534-CADA-EA0B-CBB3-068645364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C1BB-6965-4247-964B-0FC79DAC6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55B78-0088-2657-2581-1A1C3C282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DF19-6A17-53AA-5556-82916FF55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DA12-9D76-4B09-AE0F-DA7D26F6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D21D-CE19-0BE0-6509-09F11BC85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F1883-AD1F-791A-53B7-884ACCE1F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Maternal and Infant Grant Program Round 2</a:t>
            </a:r>
          </a:p>
        </p:txBody>
      </p:sp>
    </p:spTree>
    <p:extLst>
      <p:ext uri="{BB962C8B-B14F-4D97-AF65-F5344CB8AC3E}">
        <p14:creationId xmlns:p14="http://schemas.microsoft.com/office/powerpoint/2010/main" val="36062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70A3B4-6859-2A83-3D41-C75F29C89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5" t="15772" r="32592" b="6504"/>
          <a:stretch/>
        </p:blipFill>
        <p:spPr>
          <a:xfrm>
            <a:off x="3129775" y="100701"/>
            <a:ext cx="5932449" cy="66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2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D60826-6A23-DE8F-8AA7-BBCA51D8E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15938" r="23018" b="10958"/>
          <a:stretch/>
        </p:blipFill>
        <p:spPr>
          <a:xfrm>
            <a:off x="1398161" y="128751"/>
            <a:ext cx="9395677" cy="6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44A6EC-AA16-5156-1F69-315E6CB1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6399" r="35173" b="5747"/>
          <a:stretch/>
        </p:blipFill>
        <p:spPr>
          <a:xfrm>
            <a:off x="210207" y="120862"/>
            <a:ext cx="6075885" cy="6364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E66B5-76A2-F18A-D108-A207FA2B6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4406" r="34052" b="6054"/>
          <a:stretch/>
        </p:blipFill>
        <p:spPr>
          <a:xfrm>
            <a:off x="6286092" y="701565"/>
            <a:ext cx="5504739" cy="57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0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975D9-8A46-09E9-EF49-60A041187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7" t="15938" r="29914" b="10038"/>
          <a:stretch/>
        </p:blipFill>
        <p:spPr>
          <a:xfrm>
            <a:off x="2228192" y="73572"/>
            <a:ext cx="7598979" cy="67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93BD5-FEE8-CD42-164C-DBFE2887E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7" t="14866" r="38276" b="5440"/>
          <a:stretch/>
        </p:blipFill>
        <p:spPr>
          <a:xfrm>
            <a:off x="3936124" y="112440"/>
            <a:ext cx="4319752" cy="67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8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7DC593-2CBA-E8EB-397F-00A842F4E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16399" r="24397" b="12337"/>
          <a:stretch/>
        </p:blipFill>
        <p:spPr>
          <a:xfrm>
            <a:off x="1460712" y="112986"/>
            <a:ext cx="9270575" cy="66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0D14692-7B71-9EC0-DE21-1532A64DF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15172" r="35776" b="8352"/>
          <a:stretch/>
        </p:blipFill>
        <p:spPr>
          <a:xfrm>
            <a:off x="3568262" y="56430"/>
            <a:ext cx="5055476" cy="67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92D02AD-06F6-D7D5-D490-ABCEC6F3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15326" r="38448" b="6360"/>
          <a:stretch/>
        </p:blipFill>
        <p:spPr>
          <a:xfrm>
            <a:off x="1061545" y="62801"/>
            <a:ext cx="4677104" cy="6732397"/>
          </a:xfrm>
          <a:prstGeom prst="rect">
            <a:avLst/>
          </a:prstGeom>
        </p:spPr>
      </p:pic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2F279C8-7200-7621-4A25-C3060318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1" t="14406" r="38190" b="6054"/>
          <a:stretch/>
        </p:blipFill>
        <p:spPr>
          <a:xfrm>
            <a:off x="5864773" y="518962"/>
            <a:ext cx="4445876" cy="63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4057ED2-F389-A6F7-98E0-A6D376813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15938" r="33793" b="8659"/>
          <a:stretch/>
        </p:blipFill>
        <p:spPr>
          <a:xfrm>
            <a:off x="2990193" y="185261"/>
            <a:ext cx="6211614" cy="66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F55EDE0-F54C-242A-C064-85DFB9DDC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t="15632" r="34310" b="7893"/>
          <a:stretch/>
        </p:blipFill>
        <p:spPr>
          <a:xfrm>
            <a:off x="3195144" y="93855"/>
            <a:ext cx="5801711" cy="67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3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3392918-84B0-50F3-F241-E2FD241F5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14796" r="38079" b="12845"/>
          <a:stretch/>
        </p:blipFill>
        <p:spPr>
          <a:xfrm>
            <a:off x="4148252" y="19924"/>
            <a:ext cx="4471640" cy="68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8644D-4E73-4C7F-90BE-4D680BB4C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0" t="13487" r="21035" b="6820"/>
          <a:stretch/>
        </p:blipFill>
        <p:spPr>
          <a:xfrm>
            <a:off x="1608082" y="246416"/>
            <a:ext cx="8825548" cy="6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8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0E2444-4642-660F-E009-7A0F832CD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16245" r="28017" b="20307"/>
          <a:stretch/>
        </p:blipFill>
        <p:spPr>
          <a:xfrm>
            <a:off x="1641670" y="118241"/>
            <a:ext cx="8908660" cy="66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2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4EFA82-2C60-1929-E2D8-FD56B05E6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5" t="16749" r="22256" b="12682"/>
          <a:stretch/>
        </p:blipFill>
        <p:spPr>
          <a:xfrm>
            <a:off x="1384121" y="273205"/>
            <a:ext cx="9423758" cy="63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6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B3ECE8-C577-CF44-F830-D3B35FCFF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4915" r="35678" b="7215"/>
          <a:stretch/>
        </p:blipFill>
        <p:spPr>
          <a:xfrm>
            <a:off x="3440119" y="113235"/>
            <a:ext cx="5311761" cy="66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3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C7BE87-DD65-EBA9-D045-4A2424488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1" t="15125" r="33843" b="5671"/>
          <a:stretch/>
        </p:blipFill>
        <p:spPr>
          <a:xfrm>
            <a:off x="3195851" y="63812"/>
            <a:ext cx="5800298" cy="6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2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DF7B3C-8EAD-6AE2-8E22-BBD2F9429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6423" r="28109" b="17561"/>
          <a:stretch/>
        </p:blipFill>
        <p:spPr>
          <a:xfrm>
            <a:off x="1518109" y="196610"/>
            <a:ext cx="9155782" cy="64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8F57F48F-1E1C-0C0D-BFE6-156337AD5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5" t="14959" r="36250" b="5366"/>
          <a:stretch/>
        </p:blipFill>
        <p:spPr>
          <a:xfrm>
            <a:off x="223025" y="156116"/>
            <a:ext cx="5531004" cy="6658949"/>
          </a:xfrm>
          <a:prstGeom prst="rect">
            <a:avLst/>
          </a:prstGeom>
        </p:spPr>
      </p:pic>
      <p:pic>
        <p:nvPicPr>
          <p:cNvPr id="13" name="Picture 1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37FCBFC-C12D-3DCB-10AC-0FD6F3261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5" t="14471" r="36341" b="6016"/>
          <a:stretch/>
        </p:blipFill>
        <p:spPr>
          <a:xfrm>
            <a:off x="6188927" y="702526"/>
            <a:ext cx="5118410" cy="61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63AB7D-5963-4334-29B7-A23DF5120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t="16586" r="23811" b="9268"/>
          <a:stretch/>
        </p:blipFill>
        <p:spPr>
          <a:xfrm>
            <a:off x="1685692" y="121269"/>
            <a:ext cx="8820615" cy="66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5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96AA00-81CA-415D-956F-709EDEE8B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15284" r="26738" b="7154"/>
          <a:stretch/>
        </p:blipFill>
        <p:spPr>
          <a:xfrm>
            <a:off x="2287858" y="126302"/>
            <a:ext cx="7616283" cy="66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5911</TotalTime>
  <Words>9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SAMPLE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Application</dc:title>
  <dc:creator>Vishwa Bhatt</dc:creator>
  <cp:lastModifiedBy>Mahako Etta</cp:lastModifiedBy>
  <cp:revision>3</cp:revision>
  <dcterms:created xsi:type="dcterms:W3CDTF">2024-06-20T14:23:17Z</dcterms:created>
  <dcterms:modified xsi:type="dcterms:W3CDTF">2024-06-27T01:12:36Z</dcterms:modified>
</cp:coreProperties>
</file>