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70" r:id="rId6"/>
    <p:sldMasterId id="2147483675" r:id="rId7"/>
    <p:sldMasterId id="2147483712" r:id="rId8"/>
    <p:sldMasterId id="2147483717" r:id="rId9"/>
  </p:sldMasterIdLst>
  <p:notesMasterIdLst>
    <p:notesMasterId r:id="rId60"/>
  </p:notesMasterIdLst>
  <p:sldIdLst>
    <p:sldId id="10432" r:id="rId10"/>
    <p:sldId id="10272" r:id="rId11"/>
    <p:sldId id="10448" r:id="rId12"/>
    <p:sldId id="10449" r:id="rId13"/>
    <p:sldId id="10450" r:id="rId14"/>
    <p:sldId id="10451" r:id="rId15"/>
    <p:sldId id="10452" r:id="rId16"/>
    <p:sldId id="10453" r:id="rId17"/>
    <p:sldId id="10456" r:id="rId18"/>
    <p:sldId id="10437" r:id="rId19"/>
    <p:sldId id="10369" r:id="rId20"/>
    <p:sldId id="10532" r:id="rId21"/>
    <p:sldId id="10530" r:id="rId22"/>
    <p:sldId id="10328" r:id="rId23"/>
    <p:sldId id="10457" r:id="rId24"/>
    <p:sldId id="10458" r:id="rId25"/>
    <p:sldId id="10509" r:id="rId26"/>
    <p:sldId id="10459" r:id="rId27"/>
    <p:sldId id="10460" r:id="rId28"/>
    <p:sldId id="10462" r:id="rId29"/>
    <p:sldId id="10463" r:id="rId30"/>
    <p:sldId id="10531" r:id="rId31"/>
    <p:sldId id="10535" r:id="rId32"/>
    <p:sldId id="10534" r:id="rId33"/>
    <p:sldId id="10536" r:id="rId34"/>
    <p:sldId id="10538" r:id="rId35"/>
    <p:sldId id="10537" r:id="rId36"/>
    <p:sldId id="10539" r:id="rId37"/>
    <p:sldId id="10540" r:id="rId38"/>
    <p:sldId id="10541" r:id="rId39"/>
    <p:sldId id="10542" r:id="rId40"/>
    <p:sldId id="10543" r:id="rId41"/>
    <p:sldId id="10533" r:id="rId42"/>
    <p:sldId id="10490" r:id="rId43"/>
    <p:sldId id="10544" r:id="rId44"/>
    <p:sldId id="10505" r:id="rId45"/>
    <p:sldId id="10552" r:id="rId46"/>
    <p:sldId id="10471" r:id="rId47"/>
    <p:sldId id="10545" r:id="rId48"/>
    <p:sldId id="10546" r:id="rId49"/>
    <p:sldId id="10547" r:id="rId50"/>
    <p:sldId id="10548" r:id="rId51"/>
    <p:sldId id="10526" r:id="rId52"/>
    <p:sldId id="10529" r:id="rId53"/>
    <p:sldId id="10549" r:id="rId54"/>
    <p:sldId id="10550" r:id="rId55"/>
    <p:sldId id="10551" r:id="rId56"/>
    <p:sldId id="10475" r:id="rId57"/>
    <p:sldId id="10553" r:id="rId58"/>
    <p:sldId id="42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7B"/>
    <a:srgbClr val="282828"/>
    <a:srgbClr val="3A3A3A"/>
    <a:srgbClr val="2F5FEF"/>
    <a:srgbClr val="3060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autoAdjust="0"/>
    <p:restoredTop sz="94254" autoAdjust="0"/>
  </p:normalViewPr>
  <p:slideViewPr>
    <p:cSldViewPr snapToGrid="0">
      <p:cViewPr>
        <p:scale>
          <a:sx n="153" d="100"/>
          <a:sy n="153" d="100"/>
        </p:scale>
        <p:origin x="56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A5819-9842-4905-8C3F-0CC7B92020D4}"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5D211-A66D-4246-A816-C18659D80D33}" type="slidenum">
              <a:rPr lang="en-US" smtClean="0"/>
              <a:t>‹#›</a:t>
            </a:fld>
            <a:endParaRPr lang="en-US"/>
          </a:p>
        </p:txBody>
      </p:sp>
    </p:spTree>
    <p:extLst>
      <p:ext uri="{BB962C8B-B14F-4D97-AF65-F5344CB8AC3E}">
        <p14:creationId xmlns:p14="http://schemas.microsoft.com/office/powerpoint/2010/main" val="289270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495057"/>
                </a:solidFill>
                <a:effectLst/>
              </a:rPr>
              <a:t>All employees must work in New Jersey as evidenced by WR-30 filings. There is no minimum employee number and sole proprietors are eligible.</a:t>
            </a:r>
          </a:p>
          <a:p>
            <a:endParaRPr lang="en-US"/>
          </a:p>
        </p:txBody>
      </p:sp>
      <p:sp>
        <p:nvSpPr>
          <p:cNvPr id="4" name="Slide Number Placeholder 3"/>
          <p:cNvSpPr>
            <a:spLocks noGrp="1"/>
          </p:cNvSpPr>
          <p:nvPr>
            <p:ph type="sldNum" sz="quarter" idx="5"/>
          </p:nvPr>
        </p:nvSpPr>
        <p:spPr/>
        <p:txBody>
          <a:bodyPr/>
          <a:lstStyle/>
          <a:p>
            <a:fld id="{9F15D211-A66D-4246-A816-C18659D80D33}" type="slidenum">
              <a:rPr lang="en-US" smtClean="0"/>
              <a:t>2</a:t>
            </a:fld>
            <a:endParaRPr lang="en-US"/>
          </a:p>
        </p:txBody>
      </p:sp>
    </p:spTree>
    <p:extLst>
      <p:ext uri="{BB962C8B-B14F-4D97-AF65-F5344CB8AC3E}">
        <p14:creationId xmlns:p14="http://schemas.microsoft.com/office/powerpoint/2010/main" val="133975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5D211-A66D-4246-A816-C18659D80D33}" type="slidenum">
              <a:rPr lang="en-US" smtClean="0"/>
              <a:t>15</a:t>
            </a:fld>
            <a:endParaRPr lang="en-US"/>
          </a:p>
        </p:txBody>
      </p:sp>
    </p:spTree>
    <p:extLst>
      <p:ext uri="{BB962C8B-B14F-4D97-AF65-F5344CB8AC3E}">
        <p14:creationId xmlns:p14="http://schemas.microsoft.com/office/powerpoint/2010/main" val="95962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5D211-A66D-4246-A816-C18659D80D33}" type="slidenum">
              <a:rPr lang="en-US" smtClean="0"/>
              <a:t>21</a:t>
            </a:fld>
            <a:endParaRPr lang="en-US"/>
          </a:p>
        </p:txBody>
      </p:sp>
    </p:spTree>
    <p:extLst>
      <p:ext uri="{BB962C8B-B14F-4D97-AF65-F5344CB8AC3E}">
        <p14:creationId xmlns:p14="http://schemas.microsoft.com/office/powerpoint/2010/main" val="53501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9.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9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93.xml"/><Relationship Id="rId5" Type="http://schemas.openxmlformats.org/officeDocument/2006/relationships/image" Target="../media/image7.png"/><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7.png"/><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6.bin"/><Relationship Id="rId7"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60.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4.bin"/><Relationship Id="rId7"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2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tags" Target="../tags/tag12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5.xml"/><Relationship Id="rId1" Type="http://schemas.openxmlformats.org/officeDocument/2006/relationships/tags" Target="../tags/tag124.xml"/><Relationship Id="rId5" Type="http://schemas.openxmlformats.org/officeDocument/2006/relationships/image" Target="../media/image7.png"/><Relationship Id="rId4" Type="http://schemas.openxmlformats.org/officeDocument/2006/relationships/image" Target="../media/image8.emf"/></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8.bin"/><Relationship Id="rId7" Type="http://schemas.openxmlformats.org/officeDocument/2006/relationships/image" Target="../media/image4.png"/><Relationship Id="rId2" Type="http://schemas.openxmlformats.org/officeDocument/2006/relationships/slideMaster" Target="../slideMasters/slideMaster6.xml"/><Relationship Id="rId1" Type="http://schemas.openxmlformats.org/officeDocument/2006/relationships/tags" Target="../tags/tag15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6.xml"/><Relationship Id="rId1" Type="http://schemas.openxmlformats.org/officeDocument/2006/relationships/tags" Target="../tags/tag154.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6.xml"/><Relationship Id="rId1" Type="http://schemas.openxmlformats.org/officeDocument/2006/relationships/tags" Target="../tags/tag155.xml"/><Relationship Id="rId5" Type="http://schemas.openxmlformats.org/officeDocument/2006/relationships/image" Target="../media/image7.png"/><Relationship Id="rId4" Type="http://schemas.openxmlformats.org/officeDocument/2006/relationships/image" Target="../media/image8.emf"/></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6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7.png"/><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0.bin"/><Relationship Id="rId7"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9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20630945"/>
              </p:ex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3"/>
                        <a:ext cx="2159" cy="1619"/>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C29B239-9E09-4F6E-93E0-71C192754F3B}"/>
              </a:ext>
            </a:extLst>
          </p:cNvPr>
          <p:cNvPicPr>
            <a:picLocks noChangeAspect="1"/>
          </p:cNvPicPr>
          <p:nvPr/>
        </p:nvPicPr>
        <p:blipFill rotWithShape="1">
          <a:blip r:embed="rId5" cstate="email">
            <a:clrChange>
              <a:clrFrom>
                <a:srgbClr val="FFFFFF"/>
              </a:clrFrom>
              <a:clrTo>
                <a:srgbClr val="FFFFFF">
                  <a:alpha val="0"/>
                </a:srgbClr>
              </a:clrTo>
            </a:clrChange>
            <a:duotone>
              <a:prstClr val="black"/>
              <a:srgbClr val="0078AE">
                <a:tint val="45000"/>
                <a:satMod val="400000"/>
              </a:srgbClr>
            </a:duotone>
            <a:extLst>
              <a:ext uri="{BEBA8EAE-BF5A-486C-A8C5-ECC9F3942E4B}">
                <a14:imgProps xmlns:a14="http://schemas.microsoft.com/office/drawing/2010/main">
                  <a14:imgLayer r:embed="rId6">
                    <a14:imgEffect>
                      <a14:backgroundRemoval t="4231" b="97500" l="4317" r="98201">
                        <a14:foregroundMark x1="9353" y1="65385" x2="2518" y2="75385"/>
                        <a14:foregroundMark x1="2518" y1="75385" x2="17986" y2="79038"/>
                        <a14:foregroundMark x1="17986" y1="79038" x2="1799" y2="75769"/>
                        <a14:foregroundMark x1="1799" y1="75769" x2="6835" y2="65577"/>
                        <a14:foregroundMark x1="6835" y1="65577" x2="6115" y2="75769"/>
                        <a14:foregroundMark x1="6115" y1="75769" x2="4676" y2="76731"/>
                        <a14:foregroundMark x1="46043" y1="88654" x2="40647" y2="99038"/>
                        <a14:foregroundMark x1="40647" y1="99038" x2="49281" y2="89808"/>
                        <a14:foregroundMark x1="49281" y1="89808" x2="49281" y2="90192"/>
                        <a14:foregroundMark x1="44245" y1="93462" x2="37770" y2="97692"/>
                        <a14:foregroundMark x1="76259" y1="75769" x2="85612" y2="67115"/>
                        <a14:foregroundMark x1="85612" y1="67115" x2="85612" y2="66923"/>
                        <a14:foregroundMark x1="68705" y1="81154" x2="71942" y2="79423"/>
                        <a14:foregroundMark x1="86331" y1="63846" x2="93525" y2="43654"/>
                        <a14:foregroundMark x1="93525" y1="43654" x2="89568" y2="41154"/>
                        <a14:foregroundMark x1="90288" y1="23846" x2="90647" y2="14615"/>
                        <a14:foregroundMark x1="93525" y1="14231" x2="98561" y2="16154"/>
                        <a14:foregroundMark x1="81655" y1="10192" x2="65108" y2="5577"/>
                        <a14:foregroundMark x1="65108" y1="5577" x2="48561" y2="5769"/>
                        <a14:foregroundMark x1="48561" y1="5769" x2="66906" y2="5769"/>
                        <a14:foregroundMark x1="66906" y1="5769" x2="49281" y2="8654"/>
                        <a14:foregroundMark x1="49281" y1="8654" x2="66187" y2="4231"/>
                        <a14:foregroundMark x1="66187" y1="4231" x2="76619" y2="7692"/>
                      </a14:backgroundRemoval>
                    </a14:imgEffect>
                  </a14:imgLayer>
                </a14:imgProps>
              </a:ext>
              <a:ext uri="{28A0092B-C50C-407E-A947-70E740481C1C}">
                <a14:useLocalDpi xmlns:a14="http://schemas.microsoft.com/office/drawing/2010/main"/>
              </a:ext>
            </a:extLst>
          </a:blip>
          <a:srcRect l="-2396" r="-2472"/>
          <a:stretch/>
        </p:blipFill>
        <p:spPr>
          <a:xfrm>
            <a:off x="8996659" y="1269137"/>
            <a:ext cx="2796442" cy="4539498"/>
          </a:xfrm>
          <a:prstGeom prst="rect">
            <a:avLst/>
          </a:prstGeom>
          <a:effectLst/>
        </p:spPr>
      </p:pic>
      <p:sp>
        <p:nvSpPr>
          <p:cNvPr id="9" name="Rectangle 8">
            <a:extLst>
              <a:ext uri="{FF2B5EF4-FFF2-40B4-BE49-F238E27FC236}">
                <a16:creationId xmlns:a16="http://schemas.microsoft.com/office/drawing/2014/main" id="{4C0B1310-EBA2-4546-BB11-440D5FBE0C14}"/>
              </a:ext>
            </a:extLst>
          </p:cNvPr>
          <p:cNvSpPr/>
          <p:nvPr/>
        </p:nvSpPr>
        <p:spPr>
          <a:xfrm>
            <a:off x="1" y="947642"/>
            <a:ext cx="12192000" cy="5313553"/>
          </a:xfrm>
          <a:prstGeom prst="rect">
            <a:avLst/>
          </a:prstGeom>
          <a:gradFill flip="none" rotWithShape="1">
            <a:gsLst>
              <a:gs pos="0">
                <a:schemeClr val="accent4">
                  <a:alpha val="92000"/>
                </a:schemeClr>
              </a:gs>
              <a:gs pos="99000">
                <a:schemeClr val="accent4">
                  <a:lumMod val="50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20" name="Rectangle 19">
            <a:extLst>
              <a:ext uri="{FF2B5EF4-FFF2-40B4-BE49-F238E27FC236}">
                <a16:creationId xmlns:a16="http://schemas.microsoft.com/office/drawing/2014/main" id="{C7588289-2413-4609-AC40-DB9D1DEE080A}"/>
              </a:ext>
            </a:extLst>
          </p:cNvPr>
          <p:cNvSpPr>
            <a:spLocks/>
          </p:cNvSpPr>
          <p:nvPr userDrawn="1"/>
        </p:nvSpPr>
        <p:spPr>
          <a:xfrm>
            <a:off x="4321" y="6101660"/>
            <a:ext cx="12187680" cy="534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13314" name="Title"/>
          <p:cNvSpPr>
            <a:spLocks noGrp="1" noChangeArrowheads="1"/>
          </p:cNvSpPr>
          <p:nvPr>
            <p:ph type="ctrTitle"/>
          </p:nvPr>
        </p:nvSpPr>
        <p:spPr bwMode="auto">
          <a:xfrm>
            <a:off x="222185" y="2293543"/>
            <a:ext cx="7323053" cy="492443"/>
          </a:xfrm>
          <a:prstGeom prst="rect">
            <a:avLst/>
          </a:prstGeom>
        </p:spPr>
        <p:txBody>
          <a:bodyPr wrap="square">
            <a:spAutoFit/>
          </a:bodyPr>
          <a:lstStyle>
            <a:lvl1pPr>
              <a:defRPr sz="3200" b="0" baseline="0">
                <a:solidFill>
                  <a:schemeClr val="bg1"/>
                </a:solidFill>
                <a:latin typeface="Calibri" panose="020F0502020204030204" pitchFamily="34" charset="0"/>
                <a:ea typeface="+mj-ea"/>
                <a:cs typeface="Calibri" panose="020F0502020204030204" pitchFamily="34" charset="0"/>
                <a:sym typeface="Calibri" panose="020F0502020204030204" pitchFamily="34" charset="0"/>
              </a:defRPr>
            </a:lvl1pPr>
          </a:lstStyle>
          <a:p>
            <a:pPr lvl="0" latinLnBrk="0"/>
            <a:r>
              <a:rPr lang="en-US" noProof="0"/>
              <a:t>Click to edit Master title style</a:t>
            </a:r>
          </a:p>
        </p:txBody>
      </p:sp>
      <p:sp>
        <p:nvSpPr>
          <p:cNvPr id="13315" name="Subtitle"/>
          <p:cNvSpPr>
            <a:spLocks noGrp="1" noChangeArrowheads="1"/>
          </p:cNvSpPr>
          <p:nvPr>
            <p:ph type="subTitle" idx="1"/>
          </p:nvPr>
        </p:nvSpPr>
        <p:spPr bwMode="auto">
          <a:xfrm>
            <a:off x="222185" y="3783153"/>
            <a:ext cx="7323053" cy="219820"/>
          </a:xfrm>
          <a:prstGeom prst="rect">
            <a:avLst/>
          </a:prstGeom>
        </p:spPr>
        <p:txBody>
          <a:bodyPr wrap="square">
            <a:spAutoFit/>
          </a:bodyPr>
          <a:lstStyle>
            <a:lvl1pPr>
              <a:defRPr sz="1400" cap="none"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defRPr>
            </a:lvl1pPr>
          </a:lstStyle>
          <a:p>
            <a:pPr lvl="0" latinLnBrk="0"/>
            <a:r>
              <a:rPr lang="en-US" noProof="0"/>
              <a:t>Click to edit Master subtitle style</a:t>
            </a:r>
          </a:p>
        </p:txBody>
      </p:sp>
      <p:sp>
        <p:nvSpPr>
          <p:cNvPr id="57" name="Document type" hidden="1"/>
          <p:cNvSpPr txBox="1">
            <a:spLocks noChangeArrowheads="1"/>
          </p:cNvSpPr>
          <p:nvPr/>
        </p:nvSpPr>
        <p:spPr bwMode="auto">
          <a:xfrm>
            <a:off x="222185" y="5594104"/>
            <a:ext cx="7323053"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a:solidFill>
                  <a:schemeClr val="bg1"/>
                </a:solidFill>
                <a:latin typeface="Calibri" panose="020F0502020204030204" pitchFamily="34" charset="0"/>
                <a:cs typeface="Calibri" panose="020F0502020204030204" pitchFamily="34" charset="0"/>
                <a:sym typeface="Calibri" panose="020F0502020204030204" pitchFamily="34" charset="0"/>
              </a:rPr>
              <a:t>Document type | Date</a:t>
            </a:r>
          </a:p>
        </p:txBody>
      </p:sp>
      <p:pic>
        <p:nvPicPr>
          <p:cNvPr id="7" name="Picture 6">
            <a:extLst>
              <a:ext uri="{FF2B5EF4-FFF2-40B4-BE49-F238E27FC236}">
                <a16:creationId xmlns:a16="http://schemas.microsoft.com/office/drawing/2014/main" id="{8282B9EC-6874-415A-B664-E290105921DD}"/>
              </a:ext>
            </a:extLst>
          </p:cNvPr>
          <p:cNvPicPr>
            <a:picLocks noChangeAspect="1"/>
          </p:cNvPicPr>
          <p:nvPr/>
        </p:nvPicPr>
        <p:blipFill rotWithShape="1">
          <a:blip r:embed="rId7" cstate="email">
            <a:clrChange>
              <a:clrFrom>
                <a:srgbClr val="000000"/>
              </a:clrFrom>
              <a:clrTo>
                <a:srgbClr val="000000">
                  <a:alpha val="0"/>
                </a:srgbClr>
              </a:clrTo>
            </a:clrChange>
            <a:extLst>
              <a:ext uri="{28A0092B-C50C-407E-A947-70E740481C1C}">
                <a14:useLocalDpi xmlns:a14="http://schemas.microsoft.com/office/drawing/2010/main"/>
              </a:ext>
            </a:extLst>
          </a:blip>
          <a:srcRect l="-16666" r="-16666"/>
          <a:stretch/>
        </p:blipFill>
        <p:spPr>
          <a:xfrm>
            <a:off x="11236812" y="176671"/>
            <a:ext cx="794612" cy="635688"/>
          </a:xfrm>
          <a:prstGeom prst="rect">
            <a:avLst/>
          </a:prstGeom>
        </p:spPr>
      </p:pic>
      <p:sp>
        <p:nvSpPr>
          <p:cNvPr id="21" name="Rectangle 20">
            <a:extLst>
              <a:ext uri="{FF2B5EF4-FFF2-40B4-BE49-F238E27FC236}">
                <a16:creationId xmlns:a16="http://schemas.microsoft.com/office/drawing/2014/main" id="{23410A6C-3E96-4764-949B-69305DA17824}"/>
              </a:ext>
            </a:extLst>
          </p:cNvPr>
          <p:cNvSpPr>
            <a:spLocks/>
          </p:cNvSpPr>
          <p:nvPr userDrawn="1"/>
        </p:nvSpPr>
        <p:spPr>
          <a:xfrm>
            <a:off x="4321" y="1049365"/>
            <a:ext cx="12187680" cy="534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Picture 4">
            <a:extLst>
              <a:ext uri="{FF2B5EF4-FFF2-40B4-BE49-F238E27FC236}">
                <a16:creationId xmlns:a16="http://schemas.microsoft.com/office/drawing/2014/main" id="{2CCBE273-7441-4187-9338-F91608623FE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5090" y="-373383"/>
            <a:ext cx="2177235" cy="1461411"/>
          </a:xfrm>
          <a:prstGeom prst="rect">
            <a:avLst/>
          </a:prstGeom>
        </p:spPr>
      </p:pic>
    </p:spTree>
    <p:extLst>
      <p:ext uri="{BB962C8B-B14F-4D97-AF65-F5344CB8AC3E}">
        <p14:creationId xmlns:p14="http://schemas.microsoft.com/office/powerpoint/2010/main" val="306184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ck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08BDA9-2CC5-4441-9CB2-F421A72E49AA}"/>
              </a:ext>
            </a:extLst>
          </p:cNvPr>
          <p:cNvGraphicFramePr>
            <a:graphicFrameLocks noChangeAspect="1"/>
          </p:cNvGraphicFramePr>
          <p:nvPr userDrawn="1">
            <p:custDataLst>
              <p:tags r:id="rId1"/>
            </p:custDataLst>
            <p:extLst>
              <p:ext uri="{D42A27DB-BD31-4B8C-83A1-F6EECF244321}">
                <p14:modId xmlns:p14="http://schemas.microsoft.com/office/powerpoint/2010/main" val="2418883371"/>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3508BDA9-2CC5-4441-9CB2-F421A72E49AA}"/>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EB380B-917C-45EF-BD98-A4E18484D47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E4BA3A0-911F-F145-B6FB-A7E8A636C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372180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60414D-68B7-460D-8F96-9A8669C0D898}"/>
              </a:ext>
            </a:extLst>
          </p:cNvPr>
          <p:cNvGraphicFramePr>
            <a:graphicFrameLocks noChangeAspect="1"/>
          </p:cNvGraphicFramePr>
          <p:nvPr userDrawn="1">
            <p:custDataLst>
              <p:tags r:id="rId1"/>
            </p:custDataLst>
            <p:extLst>
              <p:ext uri="{D42A27DB-BD31-4B8C-83A1-F6EECF244321}">
                <p14:modId xmlns:p14="http://schemas.microsoft.com/office/powerpoint/2010/main" val="3538639987"/>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8760414D-68B7-460D-8F96-9A8669C0D898}"/>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2146A7-DCB0-437C-8D84-39FD72EE05E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6322AF4-8D5F-6B43-AC4D-B2E4C66E0D7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294994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AAB7-1B8F-4DC0-8FCE-DF212BF83E94}"/>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15573592-D6D4-1145-B716-B0FE9060D5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1767830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78626E9A-639B-4F10-92C1-297983C9521F}"/>
              </a:ext>
            </a:extLst>
          </p:cNvPr>
          <p:cNvSpPr>
            <a:spLocks noGrp="1"/>
          </p:cNvSpPr>
          <p:nvPr>
            <p:ph type="pic" sz="quarter" idx="16"/>
          </p:nvPr>
        </p:nvSpPr>
        <p:spPr>
          <a:xfrm>
            <a:off x="2154412" y="-33883"/>
            <a:ext cx="10037589" cy="6891883"/>
          </a:xfrm>
        </p:spPr>
        <p:txBody>
          <a:bodyPr/>
          <a:lstStyle/>
          <a:p>
            <a:endParaRPr lang="en-US"/>
          </a:p>
        </p:txBody>
      </p:sp>
      <p:sp>
        <p:nvSpPr>
          <p:cNvPr id="3" name="Footer Placeholder 2">
            <a:extLst>
              <a:ext uri="{FF2B5EF4-FFF2-40B4-BE49-F238E27FC236}">
                <a16:creationId xmlns:a16="http://schemas.microsoft.com/office/drawing/2014/main" id="{517BC405-8671-40D0-9B7C-4D61C3ED1B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176F3-FA5A-41C4-9B2C-A049F790F23B}"/>
              </a:ext>
            </a:extLst>
          </p:cNvPr>
          <p:cNvSpPr>
            <a:spLocks noGrp="1"/>
          </p:cNvSpPr>
          <p:nvPr>
            <p:ph type="sldNum" sz="quarter" idx="12"/>
          </p:nvPr>
        </p:nvSpPr>
        <p:spPr/>
        <p:txBody>
          <a:bodyPr/>
          <a:lstStyle/>
          <a:p>
            <a:fld id="{6358EE78-369A-4A83-91BE-CE1CDBA0BAF0}" type="slidenum">
              <a:rPr lang="en-US" smtClean="0"/>
              <a:t>‹#›</a:t>
            </a:fld>
            <a:endParaRPr lang="en-US"/>
          </a:p>
        </p:txBody>
      </p:sp>
      <p:sp>
        <p:nvSpPr>
          <p:cNvPr id="6" name="Rectangle 5">
            <a:extLst>
              <a:ext uri="{FF2B5EF4-FFF2-40B4-BE49-F238E27FC236}">
                <a16:creationId xmlns:a16="http://schemas.microsoft.com/office/drawing/2014/main" id="{88D526AE-D8BA-4BDE-ADFA-E24D11BB3689}"/>
              </a:ext>
            </a:extLst>
          </p:cNvPr>
          <p:cNvSpPr/>
          <p:nvPr userDrawn="1"/>
        </p:nvSpPr>
        <p:spPr>
          <a:xfrm>
            <a:off x="1794934" y="-32566"/>
            <a:ext cx="10397067" cy="6892819"/>
          </a:xfrm>
          <a:prstGeom prst="rect">
            <a:avLst/>
          </a:prstGeom>
          <a:solidFill>
            <a:srgbClr val="00597C">
              <a:alpha val="902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7" name="Rectangle: Single Corner Snipped 6">
            <a:extLst>
              <a:ext uri="{FF2B5EF4-FFF2-40B4-BE49-F238E27FC236}">
                <a16:creationId xmlns:a16="http://schemas.microsoft.com/office/drawing/2014/main" id="{37B7C64E-6B1E-4164-9D7B-E48ED386D66E}"/>
              </a:ext>
            </a:extLst>
          </p:cNvPr>
          <p:cNvSpPr/>
          <p:nvPr userDrawn="1"/>
        </p:nvSpPr>
        <p:spPr>
          <a:xfrm>
            <a:off x="2154413" y="2502041"/>
            <a:ext cx="10044955" cy="4379627"/>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Rectangle: Single Corner Snipped 7">
            <a:extLst>
              <a:ext uri="{FF2B5EF4-FFF2-40B4-BE49-F238E27FC236}">
                <a16:creationId xmlns:a16="http://schemas.microsoft.com/office/drawing/2014/main" id="{A4949E34-BD66-4551-8177-B890D3DFDD48}"/>
              </a:ext>
            </a:extLst>
          </p:cNvPr>
          <p:cNvSpPr/>
          <p:nvPr userDrawn="1"/>
        </p:nvSpPr>
        <p:spPr>
          <a:xfrm>
            <a:off x="2125512" y="4804138"/>
            <a:ext cx="10073849" cy="207753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cxnSp>
        <p:nvCxnSpPr>
          <p:cNvPr id="12" name="Straight Connector 11">
            <a:extLst>
              <a:ext uri="{FF2B5EF4-FFF2-40B4-BE49-F238E27FC236}">
                <a16:creationId xmlns:a16="http://schemas.microsoft.com/office/drawing/2014/main" id="{BEEF6323-EBBF-43E2-909A-6EC4E7F09016}"/>
              </a:ext>
            </a:extLst>
          </p:cNvPr>
          <p:cNvCxnSpPr>
            <a:cxnSpLocks/>
          </p:cNvCxnSpPr>
          <p:nvPr/>
        </p:nvCxnSpPr>
        <p:spPr>
          <a:xfrm>
            <a:off x="5180957" y="2687296"/>
            <a:ext cx="0" cy="189670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p:nvSpPr>
        <p:spPr>
          <a:xfrm flipV="1">
            <a:off x="-3340"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p:nvSpPr>
        <p:spPr>
          <a:xfrm flipV="1">
            <a:off x="-10960" y="4459844"/>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p:nvSpPr>
        <p:spPr>
          <a:xfrm flipV="1">
            <a:off x="-10960" y="553578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10960"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pic>
        <p:nvPicPr>
          <p:cNvPr id="28" name="Picture 27">
            <a:extLst>
              <a:ext uri="{FF2B5EF4-FFF2-40B4-BE49-F238E27FC236}">
                <a16:creationId xmlns:a16="http://schemas.microsoft.com/office/drawing/2014/main" id="{461FC87F-C8F2-46FF-BB57-EEFE22355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098" y="-226969"/>
            <a:ext cx="2862933" cy="2914264"/>
          </a:xfrm>
          <a:prstGeom prst="rect">
            <a:avLst/>
          </a:prstGeom>
        </p:spPr>
      </p:pic>
      <p:sp>
        <p:nvSpPr>
          <p:cNvPr id="2" name="Title 1">
            <a:extLst>
              <a:ext uri="{FF2B5EF4-FFF2-40B4-BE49-F238E27FC236}">
                <a16:creationId xmlns:a16="http://schemas.microsoft.com/office/drawing/2014/main" id="{3A5049E4-9EF9-4CF5-94FF-8C842216715C}"/>
              </a:ext>
            </a:extLst>
          </p:cNvPr>
          <p:cNvSpPr>
            <a:spLocks noGrp="1"/>
          </p:cNvSpPr>
          <p:nvPr userDrawn="1">
            <p:ph type="title"/>
          </p:nvPr>
        </p:nvSpPr>
        <p:spPr>
          <a:xfrm>
            <a:off x="2420141" y="2708276"/>
            <a:ext cx="2603605" cy="1797917"/>
          </a:xfrm>
        </p:spPr>
        <p:txBody>
          <a:bodyPr>
            <a:noAutofit/>
          </a:bodyPr>
          <a:lstStyle>
            <a:lvl1pPr>
              <a:defRPr sz="4000">
                <a:latin typeface="+mn-lt"/>
              </a:defRPr>
            </a:lvl1pPr>
          </a:lstStyle>
          <a:p>
            <a:r>
              <a:rPr lang="en-US"/>
              <a:t>Click to edit Master title style</a:t>
            </a:r>
          </a:p>
        </p:txBody>
      </p:sp>
      <p:sp>
        <p:nvSpPr>
          <p:cNvPr id="30" name="Text Placeholder 29">
            <a:extLst>
              <a:ext uri="{FF2B5EF4-FFF2-40B4-BE49-F238E27FC236}">
                <a16:creationId xmlns:a16="http://schemas.microsoft.com/office/drawing/2014/main" id="{11277A9F-F63E-4E99-BDF9-413A8FC3B441}"/>
              </a:ext>
            </a:extLst>
          </p:cNvPr>
          <p:cNvSpPr>
            <a:spLocks noGrp="1"/>
          </p:cNvSpPr>
          <p:nvPr userDrawn="1">
            <p:ph type="body" sz="quarter" idx="13"/>
          </p:nvPr>
        </p:nvSpPr>
        <p:spPr>
          <a:xfrm>
            <a:off x="5273810" y="2795603"/>
            <a:ext cx="5424085" cy="1655762"/>
          </a:xfrm>
        </p:spPr>
        <p:txBody>
          <a:bodyPr>
            <a:normAutofit/>
          </a:bodyPr>
          <a:lstStyle>
            <a:lvl1pPr algn="l">
              <a:defRPr sz="1600"/>
            </a:lvl1pPr>
            <a:lvl2pPr algn="l">
              <a:defRPr sz="1600"/>
            </a:lvl2pPr>
            <a:lvl3pPr algn="l">
              <a:defRPr sz="16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89E165FE-4E07-4A13-89D1-59DAAC44E075}"/>
              </a:ext>
            </a:extLst>
          </p:cNvPr>
          <p:cNvSpPr>
            <a:spLocks noGrp="1"/>
          </p:cNvSpPr>
          <p:nvPr>
            <p:ph type="body" sz="quarter" idx="15"/>
          </p:nvPr>
        </p:nvSpPr>
        <p:spPr>
          <a:xfrm>
            <a:off x="2755505" y="4815371"/>
            <a:ext cx="4159094" cy="509610"/>
          </a:xfrm>
        </p:spPr>
        <p:txBody>
          <a:bodyPr/>
          <a:lstStyle>
            <a:lvl1pPr>
              <a:defRPr sz="3600">
                <a:solidFill>
                  <a:schemeClr val="bg1"/>
                </a:solidFill>
              </a:defRPr>
            </a:lvl1pPr>
          </a:lstStyle>
          <a:p>
            <a:pPr lvl="0"/>
            <a:r>
              <a:rPr lang="en-US"/>
              <a:t>Click to edit Master</a:t>
            </a:r>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3482"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75862" y="4493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7586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75862" y="5590101"/>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4" name="Text Placeholder 43">
            <a:extLst>
              <a:ext uri="{FF2B5EF4-FFF2-40B4-BE49-F238E27FC236}">
                <a16:creationId xmlns:a16="http://schemas.microsoft.com/office/drawing/2014/main" id="{A10F7FA2-D5D3-4B5E-AEBF-B79A4C7B3581}"/>
              </a:ext>
            </a:extLst>
          </p:cNvPr>
          <p:cNvSpPr>
            <a:spLocks noGrp="1"/>
          </p:cNvSpPr>
          <p:nvPr>
            <p:ph type="body" sz="quarter" idx="22"/>
          </p:nvPr>
        </p:nvSpPr>
        <p:spPr>
          <a:xfrm>
            <a:off x="2755504" y="5503068"/>
            <a:ext cx="8720216" cy="1119966"/>
          </a:xfrm>
        </p:spPr>
        <p:txBody>
          <a:bodyPr numCol="3">
            <a:normAutofit/>
          </a:bodyPr>
          <a:lstStyle>
            <a:lvl1pP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p:txBody>
      </p:sp>
      <p:pic>
        <p:nvPicPr>
          <p:cNvPr id="46" name="Picture 45">
            <a:extLst>
              <a:ext uri="{FF2B5EF4-FFF2-40B4-BE49-F238E27FC236}">
                <a16:creationId xmlns:a16="http://schemas.microsoft.com/office/drawing/2014/main" id="{72D670F6-8738-47FF-8512-F98A53C081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594" y="2939383"/>
            <a:ext cx="1400972" cy="933981"/>
          </a:xfrm>
          <a:prstGeom prst="rect">
            <a:avLst/>
          </a:prstGeom>
        </p:spPr>
      </p:pic>
      <p:sp>
        <p:nvSpPr>
          <p:cNvPr id="26" name="Rectangle 7">
            <a:extLst>
              <a:ext uri="{FF2B5EF4-FFF2-40B4-BE49-F238E27FC236}">
                <a16:creationId xmlns:a16="http://schemas.microsoft.com/office/drawing/2014/main" id="{AABECC37-57A0-411A-B0B8-8778356D09EA}"/>
              </a:ext>
            </a:extLst>
          </p:cNvPr>
          <p:cNvSpPr/>
          <p:nvPr userDrawn="1"/>
        </p:nvSpPr>
        <p:spPr>
          <a:xfrm flipV="1">
            <a:off x="-10961" y="3899069"/>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7" name="Text Placeholder 37">
            <a:extLst>
              <a:ext uri="{FF2B5EF4-FFF2-40B4-BE49-F238E27FC236}">
                <a16:creationId xmlns:a16="http://schemas.microsoft.com/office/drawing/2014/main" id="{B98E9BF6-5204-4133-B414-556E8BE9EA86}"/>
              </a:ext>
            </a:extLst>
          </p:cNvPr>
          <p:cNvSpPr>
            <a:spLocks noGrp="1"/>
          </p:cNvSpPr>
          <p:nvPr>
            <p:ph type="body" sz="quarter" idx="23" hasCustomPrompt="1"/>
          </p:nvPr>
        </p:nvSpPr>
        <p:spPr>
          <a:xfrm>
            <a:off x="275862" y="394493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9" name="Rectangle 7">
            <a:extLst>
              <a:ext uri="{FF2B5EF4-FFF2-40B4-BE49-F238E27FC236}">
                <a16:creationId xmlns:a16="http://schemas.microsoft.com/office/drawing/2014/main" id="{921E2046-5BA7-493A-A308-B6E8FC3A46E1}"/>
              </a:ext>
            </a:extLst>
          </p:cNvPr>
          <p:cNvSpPr/>
          <p:nvPr userDrawn="1"/>
        </p:nvSpPr>
        <p:spPr>
          <a:xfrm flipV="1">
            <a:off x="-10960" y="4989434"/>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1" name="Text Placeholder 37">
            <a:extLst>
              <a:ext uri="{FF2B5EF4-FFF2-40B4-BE49-F238E27FC236}">
                <a16:creationId xmlns:a16="http://schemas.microsoft.com/office/drawing/2014/main" id="{C4101E70-D351-40B4-A2D6-0DD6B91839A6}"/>
              </a:ext>
            </a:extLst>
          </p:cNvPr>
          <p:cNvSpPr>
            <a:spLocks noGrp="1"/>
          </p:cNvSpPr>
          <p:nvPr>
            <p:ph type="body" sz="quarter" idx="24" hasCustomPrompt="1"/>
          </p:nvPr>
        </p:nvSpPr>
        <p:spPr>
          <a:xfrm>
            <a:off x="275862" y="5041713"/>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Tree>
    <p:extLst>
      <p:ext uri="{BB962C8B-B14F-4D97-AF65-F5344CB8AC3E}">
        <p14:creationId xmlns:p14="http://schemas.microsoft.com/office/powerpoint/2010/main" val="4166161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78626E9A-639B-4F10-92C1-297983C9521F}"/>
              </a:ext>
            </a:extLst>
          </p:cNvPr>
          <p:cNvSpPr>
            <a:spLocks noGrp="1"/>
          </p:cNvSpPr>
          <p:nvPr>
            <p:ph type="pic" sz="quarter" idx="16"/>
          </p:nvPr>
        </p:nvSpPr>
        <p:spPr>
          <a:xfrm>
            <a:off x="2154412" y="-33883"/>
            <a:ext cx="10037589" cy="6891883"/>
          </a:xfrm>
        </p:spPr>
        <p:txBody>
          <a:bodyPr/>
          <a:lstStyle/>
          <a:p>
            <a:endParaRPr lang="en-US"/>
          </a:p>
        </p:txBody>
      </p:sp>
      <p:sp>
        <p:nvSpPr>
          <p:cNvPr id="3" name="Footer Placeholder 2">
            <a:extLst>
              <a:ext uri="{FF2B5EF4-FFF2-40B4-BE49-F238E27FC236}">
                <a16:creationId xmlns:a16="http://schemas.microsoft.com/office/drawing/2014/main" id="{517BC405-8671-40D0-9B7C-4D61C3ED1B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176F3-FA5A-41C4-9B2C-A049F790F23B}"/>
              </a:ext>
            </a:extLst>
          </p:cNvPr>
          <p:cNvSpPr>
            <a:spLocks noGrp="1"/>
          </p:cNvSpPr>
          <p:nvPr>
            <p:ph type="sldNum" sz="quarter" idx="12"/>
          </p:nvPr>
        </p:nvSpPr>
        <p:spPr/>
        <p:txBody>
          <a:bodyPr/>
          <a:lstStyle/>
          <a:p>
            <a:fld id="{6358EE78-369A-4A83-91BE-CE1CDBA0BAF0}" type="slidenum">
              <a:rPr lang="en-US" smtClean="0"/>
              <a:t>‹#›</a:t>
            </a:fld>
            <a:endParaRPr lang="en-US"/>
          </a:p>
        </p:txBody>
      </p:sp>
      <p:sp>
        <p:nvSpPr>
          <p:cNvPr id="6" name="Rectangle 5">
            <a:extLst>
              <a:ext uri="{FF2B5EF4-FFF2-40B4-BE49-F238E27FC236}">
                <a16:creationId xmlns:a16="http://schemas.microsoft.com/office/drawing/2014/main" id="{88D526AE-D8BA-4BDE-ADFA-E24D11BB3689}"/>
              </a:ext>
            </a:extLst>
          </p:cNvPr>
          <p:cNvSpPr/>
          <p:nvPr userDrawn="1"/>
        </p:nvSpPr>
        <p:spPr>
          <a:xfrm>
            <a:off x="1794934" y="-32566"/>
            <a:ext cx="10397067" cy="6892819"/>
          </a:xfrm>
          <a:prstGeom prst="rect">
            <a:avLst/>
          </a:prstGeom>
          <a:solidFill>
            <a:srgbClr val="00597C">
              <a:alpha val="902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7" name="Rectangle: Single Corner Snipped 6">
            <a:extLst>
              <a:ext uri="{FF2B5EF4-FFF2-40B4-BE49-F238E27FC236}">
                <a16:creationId xmlns:a16="http://schemas.microsoft.com/office/drawing/2014/main" id="{37B7C64E-6B1E-4164-9D7B-E48ED386D66E}"/>
              </a:ext>
            </a:extLst>
          </p:cNvPr>
          <p:cNvSpPr/>
          <p:nvPr userDrawn="1"/>
        </p:nvSpPr>
        <p:spPr>
          <a:xfrm>
            <a:off x="2154413" y="2502041"/>
            <a:ext cx="10066487" cy="4379627"/>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Rectangle: Single Corner Snipped 7">
            <a:extLst>
              <a:ext uri="{FF2B5EF4-FFF2-40B4-BE49-F238E27FC236}">
                <a16:creationId xmlns:a16="http://schemas.microsoft.com/office/drawing/2014/main" id="{A4949E34-BD66-4551-8177-B890D3DFDD48}"/>
              </a:ext>
            </a:extLst>
          </p:cNvPr>
          <p:cNvSpPr/>
          <p:nvPr userDrawn="1"/>
        </p:nvSpPr>
        <p:spPr>
          <a:xfrm>
            <a:off x="2125511" y="4804138"/>
            <a:ext cx="10095377" cy="207753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cxnSp>
        <p:nvCxnSpPr>
          <p:cNvPr id="12" name="Straight Connector 11">
            <a:extLst>
              <a:ext uri="{FF2B5EF4-FFF2-40B4-BE49-F238E27FC236}">
                <a16:creationId xmlns:a16="http://schemas.microsoft.com/office/drawing/2014/main" id="{BEEF6323-EBBF-43E2-909A-6EC4E7F09016}"/>
              </a:ext>
            </a:extLst>
          </p:cNvPr>
          <p:cNvCxnSpPr>
            <a:cxnSpLocks/>
          </p:cNvCxnSpPr>
          <p:nvPr/>
        </p:nvCxnSpPr>
        <p:spPr>
          <a:xfrm>
            <a:off x="5180957" y="2687296"/>
            <a:ext cx="0" cy="189670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userDrawn="1"/>
        </p:nvSpPr>
        <p:spPr>
          <a:xfrm flipV="1">
            <a:off x="-11705"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userDrawn="1"/>
        </p:nvSpPr>
        <p:spPr>
          <a:xfrm flipV="1">
            <a:off x="-11705" y="553578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11705"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2" name="Rectangle 7">
            <a:extLst>
              <a:ext uri="{FF2B5EF4-FFF2-40B4-BE49-F238E27FC236}">
                <a16:creationId xmlns:a16="http://schemas.microsoft.com/office/drawing/2014/main" id="{95FF15F2-BD0A-4CF0-BC20-CFE0829E0EA9}"/>
              </a:ext>
            </a:extLst>
          </p:cNvPr>
          <p:cNvSpPr/>
          <p:nvPr/>
        </p:nvSpPr>
        <p:spPr>
          <a:xfrm flipV="1">
            <a:off x="-11706" y="4455329"/>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pic>
        <p:nvPicPr>
          <p:cNvPr id="28" name="Picture 27">
            <a:extLst>
              <a:ext uri="{FF2B5EF4-FFF2-40B4-BE49-F238E27FC236}">
                <a16:creationId xmlns:a16="http://schemas.microsoft.com/office/drawing/2014/main" id="{461FC87F-C8F2-46FF-BB57-EEFE22355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098" y="-226969"/>
            <a:ext cx="2862933" cy="2914264"/>
          </a:xfrm>
          <a:prstGeom prst="rect">
            <a:avLst/>
          </a:prstGeom>
        </p:spPr>
      </p:pic>
      <p:sp>
        <p:nvSpPr>
          <p:cNvPr id="2" name="Title 1">
            <a:extLst>
              <a:ext uri="{FF2B5EF4-FFF2-40B4-BE49-F238E27FC236}">
                <a16:creationId xmlns:a16="http://schemas.microsoft.com/office/drawing/2014/main" id="{3A5049E4-9EF9-4CF5-94FF-8C842216715C}"/>
              </a:ext>
            </a:extLst>
          </p:cNvPr>
          <p:cNvSpPr>
            <a:spLocks noGrp="1"/>
          </p:cNvSpPr>
          <p:nvPr userDrawn="1">
            <p:ph type="title"/>
          </p:nvPr>
        </p:nvSpPr>
        <p:spPr>
          <a:xfrm>
            <a:off x="2420141" y="2708276"/>
            <a:ext cx="2603605" cy="1797917"/>
          </a:xfrm>
        </p:spPr>
        <p:txBody>
          <a:bodyPr>
            <a:noAutofit/>
          </a:bodyPr>
          <a:lstStyle>
            <a:lvl1pPr>
              <a:defRPr sz="4000">
                <a:latin typeface="+mn-lt"/>
              </a:defRPr>
            </a:lvl1pPr>
          </a:lstStyle>
          <a:p>
            <a:r>
              <a:rPr lang="en-US"/>
              <a:t>Click to edit Master title style</a:t>
            </a:r>
          </a:p>
        </p:txBody>
      </p:sp>
      <p:sp>
        <p:nvSpPr>
          <p:cNvPr id="30" name="Text Placeholder 29">
            <a:extLst>
              <a:ext uri="{FF2B5EF4-FFF2-40B4-BE49-F238E27FC236}">
                <a16:creationId xmlns:a16="http://schemas.microsoft.com/office/drawing/2014/main" id="{11277A9F-F63E-4E99-BDF9-413A8FC3B441}"/>
              </a:ext>
            </a:extLst>
          </p:cNvPr>
          <p:cNvSpPr>
            <a:spLocks noGrp="1"/>
          </p:cNvSpPr>
          <p:nvPr userDrawn="1">
            <p:ph type="body" sz="quarter" idx="13"/>
          </p:nvPr>
        </p:nvSpPr>
        <p:spPr>
          <a:xfrm>
            <a:off x="5273810" y="2795603"/>
            <a:ext cx="5424085" cy="1655762"/>
          </a:xfrm>
        </p:spPr>
        <p:txBody>
          <a:bodyPr>
            <a:normAutofit/>
          </a:bodyPr>
          <a:lstStyle>
            <a:lvl1pPr algn="l">
              <a:defRPr sz="1600"/>
            </a:lvl1pPr>
            <a:lvl2pPr algn="l">
              <a:defRPr sz="1600"/>
            </a:lvl2pPr>
            <a:lvl3pPr algn="l">
              <a:defRPr sz="16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89E165FE-4E07-4A13-89D1-59DAAC44E075}"/>
              </a:ext>
            </a:extLst>
          </p:cNvPr>
          <p:cNvSpPr>
            <a:spLocks noGrp="1"/>
          </p:cNvSpPr>
          <p:nvPr>
            <p:ph type="body" sz="quarter" idx="15"/>
          </p:nvPr>
        </p:nvSpPr>
        <p:spPr>
          <a:xfrm>
            <a:off x="2755505" y="4815371"/>
            <a:ext cx="4159094" cy="509610"/>
          </a:xfrm>
        </p:spPr>
        <p:txBody>
          <a:bodyPr/>
          <a:lstStyle>
            <a:lvl1pPr>
              <a:defRPr sz="3600">
                <a:solidFill>
                  <a:schemeClr val="bg1"/>
                </a:solidFill>
              </a:defRPr>
            </a:lvl1pPr>
          </a:lstStyle>
          <a:p>
            <a:pPr lvl="0"/>
            <a:r>
              <a:rPr lang="en-US"/>
              <a:t>Click to edit Master</a:t>
            </a:r>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75117"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75117"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75117" y="558844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4" name="Text Placeholder 43">
            <a:extLst>
              <a:ext uri="{FF2B5EF4-FFF2-40B4-BE49-F238E27FC236}">
                <a16:creationId xmlns:a16="http://schemas.microsoft.com/office/drawing/2014/main" id="{A10F7FA2-D5D3-4B5E-AEBF-B79A4C7B3581}"/>
              </a:ext>
            </a:extLst>
          </p:cNvPr>
          <p:cNvSpPr>
            <a:spLocks noGrp="1"/>
          </p:cNvSpPr>
          <p:nvPr>
            <p:ph type="body" sz="quarter" idx="22"/>
          </p:nvPr>
        </p:nvSpPr>
        <p:spPr>
          <a:xfrm>
            <a:off x="2755504" y="5503068"/>
            <a:ext cx="8720216" cy="1119966"/>
          </a:xfrm>
        </p:spPr>
        <p:txBody>
          <a:bodyPr numCol="3">
            <a:normAutofit/>
          </a:bodyPr>
          <a:lstStyle>
            <a:lvl1pP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p:txBody>
      </p:sp>
      <p:pic>
        <p:nvPicPr>
          <p:cNvPr id="46" name="Picture 45">
            <a:extLst>
              <a:ext uri="{FF2B5EF4-FFF2-40B4-BE49-F238E27FC236}">
                <a16:creationId xmlns:a16="http://schemas.microsoft.com/office/drawing/2014/main" id="{72D670F6-8738-47FF-8512-F98A53C081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594" y="2939383"/>
            <a:ext cx="1400972" cy="933981"/>
          </a:xfrm>
          <a:prstGeom prst="rect">
            <a:avLst/>
          </a:prstGeom>
        </p:spPr>
      </p:pic>
      <p:sp>
        <p:nvSpPr>
          <p:cNvPr id="32" name="Rectangle 7">
            <a:extLst>
              <a:ext uri="{FF2B5EF4-FFF2-40B4-BE49-F238E27FC236}">
                <a16:creationId xmlns:a16="http://schemas.microsoft.com/office/drawing/2014/main" id="{C0EB6623-AF71-4D1F-AA05-64CFEE3B6E36}"/>
              </a:ext>
            </a:extLst>
          </p:cNvPr>
          <p:cNvSpPr/>
          <p:nvPr userDrawn="1"/>
        </p:nvSpPr>
        <p:spPr>
          <a:xfrm flipV="1">
            <a:off x="-11705" y="499857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47" name="Text Placeholder 37">
            <a:extLst>
              <a:ext uri="{FF2B5EF4-FFF2-40B4-BE49-F238E27FC236}">
                <a16:creationId xmlns:a16="http://schemas.microsoft.com/office/drawing/2014/main" id="{FAD064F0-8804-4FBA-938D-C77B31342CD5}"/>
              </a:ext>
            </a:extLst>
          </p:cNvPr>
          <p:cNvSpPr>
            <a:spLocks noGrp="1"/>
          </p:cNvSpPr>
          <p:nvPr>
            <p:ph type="body" sz="quarter" idx="26" hasCustomPrompt="1"/>
          </p:nvPr>
        </p:nvSpPr>
        <p:spPr>
          <a:xfrm>
            <a:off x="275117" y="5038407"/>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8" name="Text Placeholder 37">
            <a:extLst>
              <a:ext uri="{FF2B5EF4-FFF2-40B4-BE49-F238E27FC236}">
                <a16:creationId xmlns:a16="http://schemas.microsoft.com/office/drawing/2014/main" id="{A91F6FB7-C4FB-454E-BABD-940B48A04550}"/>
              </a:ext>
            </a:extLst>
          </p:cNvPr>
          <p:cNvSpPr>
            <a:spLocks noGrp="1"/>
          </p:cNvSpPr>
          <p:nvPr>
            <p:ph type="body" sz="quarter" idx="27" hasCustomPrompt="1"/>
          </p:nvPr>
        </p:nvSpPr>
        <p:spPr>
          <a:xfrm>
            <a:off x="275117" y="4488366"/>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Tree>
    <p:extLst>
      <p:ext uri="{BB962C8B-B14F-4D97-AF65-F5344CB8AC3E}">
        <p14:creationId xmlns:p14="http://schemas.microsoft.com/office/powerpoint/2010/main" val="305492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78626E9A-639B-4F10-92C1-297983C9521F}"/>
              </a:ext>
            </a:extLst>
          </p:cNvPr>
          <p:cNvSpPr>
            <a:spLocks noGrp="1"/>
          </p:cNvSpPr>
          <p:nvPr>
            <p:ph type="pic" sz="quarter" idx="16"/>
          </p:nvPr>
        </p:nvSpPr>
        <p:spPr>
          <a:xfrm>
            <a:off x="2154412" y="-33883"/>
            <a:ext cx="10037589" cy="6891883"/>
          </a:xfrm>
        </p:spPr>
        <p:txBody>
          <a:bodyPr/>
          <a:lstStyle/>
          <a:p>
            <a:endParaRPr lang="en-US"/>
          </a:p>
        </p:txBody>
      </p:sp>
      <p:sp>
        <p:nvSpPr>
          <p:cNvPr id="3" name="Footer Placeholder 2">
            <a:extLst>
              <a:ext uri="{FF2B5EF4-FFF2-40B4-BE49-F238E27FC236}">
                <a16:creationId xmlns:a16="http://schemas.microsoft.com/office/drawing/2014/main" id="{517BC405-8671-40D0-9B7C-4D61C3ED1B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176F3-FA5A-41C4-9B2C-A049F790F23B}"/>
              </a:ext>
            </a:extLst>
          </p:cNvPr>
          <p:cNvSpPr>
            <a:spLocks noGrp="1"/>
          </p:cNvSpPr>
          <p:nvPr>
            <p:ph type="sldNum" sz="quarter" idx="12"/>
          </p:nvPr>
        </p:nvSpPr>
        <p:spPr/>
        <p:txBody>
          <a:bodyPr/>
          <a:lstStyle/>
          <a:p>
            <a:fld id="{6358EE78-369A-4A83-91BE-CE1CDBA0BAF0}" type="slidenum">
              <a:rPr lang="en-US" smtClean="0"/>
              <a:t>‹#›</a:t>
            </a:fld>
            <a:endParaRPr lang="en-US"/>
          </a:p>
        </p:txBody>
      </p:sp>
      <p:sp>
        <p:nvSpPr>
          <p:cNvPr id="6" name="Rectangle 5">
            <a:extLst>
              <a:ext uri="{FF2B5EF4-FFF2-40B4-BE49-F238E27FC236}">
                <a16:creationId xmlns:a16="http://schemas.microsoft.com/office/drawing/2014/main" id="{88D526AE-D8BA-4BDE-ADFA-E24D11BB3689}"/>
              </a:ext>
            </a:extLst>
          </p:cNvPr>
          <p:cNvSpPr/>
          <p:nvPr userDrawn="1"/>
        </p:nvSpPr>
        <p:spPr>
          <a:xfrm>
            <a:off x="1794934" y="-32566"/>
            <a:ext cx="10397067" cy="6892819"/>
          </a:xfrm>
          <a:prstGeom prst="rect">
            <a:avLst/>
          </a:prstGeom>
          <a:solidFill>
            <a:srgbClr val="00597C">
              <a:alpha val="902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7" name="Rectangle: Single Corner Snipped 6">
            <a:extLst>
              <a:ext uri="{FF2B5EF4-FFF2-40B4-BE49-F238E27FC236}">
                <a16:creationId xmlns:a16="http://schemas.microsoft.com/office/drawing/2014/main" id="{37B7C64E-6B1E-4164-9D7B-E48ED386D66E}"/>
              </a:ext>
            </a:extLst>
          </p:cNvPr>
          <p:cNvSpPr/>
          <p:nvPr userDrawn="1"/>
        </p:nvSpPr>
        <p:spPr>
          <a:xfrm>
            <a:off x="2154413" y="2502041"/>
            <a:ext cx="10037587" cy="4379627"/>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Rectangle: Single Corner Snipped 7">
            <a:extLst>
              <a:ext uri="{FF2B5EF4-FFF2-40B4-BE49-F238E27FC236}">
                <a16:creationId xmlns:a16="http://schemas.microsoft.com/office/drawing/2014/main" id="{A4949E34-BD66-4551-8177-B890D3DFDD48}"/>
              </a:ext>
            </a:extLst>
          </p:cNvPr>
          <p:cNvSpPr/>
          <p:nvPr userDrawn="1"/>
        </p:nvSpPr>
        <p:spPr>
          <a:xfrm>
            <a:off x="2125512" y="4804138"/>
            <a:ext cx="10073843" cy="207753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cxnSp>
        <p:nvCxnSpPr>
          <p:cNvPr id="12" name="Straight Connector 11">
            <a:extLst>
              <a:ext uri="{FF2B5EF4-FFF2-40B4-BE49-F238E27FC236}">
                <a16:creationId xmlns:a16="http://schemas.microsoft.com/office/drawing/2014/main" id="{BEEF6323-EBBF-43E2-909A-6EC4E7F09016}"/>
              </a:ext>
            </a:extLst>
          </p:cNvPr>
          <p:cNvCxnSpPr>
            <a:cxnSpLocks/>
          </p:cNvCxnSpPr>
          <p:nvPr/>
        </p:nvCxnSpPr>
        <p:spPr>
          <a:xfrm>
            <a:off x="5180957" y="2687296"/>
            <a:ext cx="0" cy="189670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p:nvSpPr>
        <p:spPr>
          <a:xfrm flipV="1">
            <a:off x="-15085"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p:nvSpPr>
        <p:spPr>
          <a:xfrm flipV="1">
            <a:off x="-15085" y="444025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p:nvSpPr>
        <p:spPr>
          <a:xfrm flipV="1">
            <a:off x="-15085" y="5534262"/>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15085"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2" name="Rectangle 7">
            <a:extLst>
              <a:ext uri="{FF2B5EF4-FFF2-40B4-BE49-F238E27FC236}">
                <a16:creationId xmlns:a16="http://schemas.microsoft.com/office/drawing/2014/main" id="{95FF15F2-BD0A-4CF0-BC20-CFE0829E0EA9}"/>
              </a:ext>
            </a:extLst>
          </p:cNvPr>
          <p:cNvSpPr/>
          <p:nvPr/>
        </p:nvSpPr>
        <p:spPr>
          <a:xfrm flipV="1">
            <a:off x="-15086" y="4985157"/>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pic>
        <p:nvPicPr>
          <p:cNvPr id="28" name="Picture 27">
            <a:extLst>
              <a:ext uri="{FF2B5EF4-FFF2-40B4-BE49-F238E27FC236}">
                <a16:creationId xmlns:a16="http://schemas.microsoft.com/office/drawing/2014/main" id="{461FC87F-C8F2-46FF-BB57-EEFE22355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098" y="-226969"/>
            <a:ext cx="2862933" cy="2914264"/>
          </a:xfrm>
          <a:prstGeom prst="rect">
            <a:avLst/>
          </a:prstGeom>
        </p:spPr>
      </p:pic>
      <p:sp>
        <p:nvSpPr>
          <p:cNvPr id="2" name="Title 1">
            <a:extLst>
              <a:ext uri="{FF2B5EF4-FFF2-40B4-BE49-F238E27FC236}">
                <a16:creationId xmlns:a16="http://schemas.microsoft.com/office/drawing/2014/main" id="{3A5049E4-9EF9-4CF5-94FF-8C842216715C}"/>
              </a:ext>
            </a:extLst>
          </p:cNvPr>
          <p:cNvSpPr>
            <a:spLocks noGrp="1"/>
          </p:cNvSpPr>
          <p:nvPr userDrawn="1">
            <p:ph type="title"/>
          </p:nvPr>
        </p:nvSpPr>
        <p:spPr>
          <a:xfrm>
            <a:off x="2420141" y="2708276"/>
            <a:ext cx="2603605" cy="1797917"/>
          </a:xfrm>
        </p:spPr>
        <p:txBody>
          <a:bodyPr>
            <a:noAutofit/>
          </a:bodyPr>
          <a:lstStyle>
            <a:lvl1pPr>
              <a:defRPr sz="4000">
                <a:latin typeface="+mn-lt"/>
              </a:defRPr>
            </a:lvl1pPr>
          </a:lstStyle>
          <a:p>
            <a:r>
              <a:rPr lang="en-US"/>
              <a:t>Click to edit Master title style</a:t>
            </a:r>
          </a:p>
        </p:txBody>
      </p:sp>
      <p:sp>
        <p:nvSpPr>
          <p:cNvPr id="30" name="Text Placeholder 29">
            <a:extLst>
              <a:ext uri="{FF2B5EF4-FFF2-40B4-BE49-F238E27FC236}">
                <a16:creationId xmlns:a16="http://schemas.microsoft.com/office/drawing/2014/main" id="{11277A9F-F63E-4E99-BDF9-413A8FC3B441}"/>
              </a:ext>
            </a:extLst>
          </p:cNvPr>
          <p:cNvSpPr>
            <a:spLocks noGrp="1"/>
          </p:cNvSpPr>
          <p:nvPr userDrawn="1">
            <p:ph type="body" sz="quarter" idx="13"/>
          </p:nvPr>
        </p:nvSpPr>
        <p:spPr>
          <a:xfrm>
            <a:off x="5273810" y="2795603"/>
            <a:ext cx="5424085" cy="1655762"/>
          </a:xfrm>
        </p:spPr>
        <p:txBody>
          <a:bodyPr>
            <a:normAutofit/>
          </a:bodyPr>
          <a:lstStyle>
            <a:lvl1pPr algn="l">
              <a:defRPr sz="1600"/>
            </a:lvl1pPr>
            <a:lvl2pPr algn="l">
              <a:defRPr sz="1600"/>
            </a:lvl2pPr>
            <a:lvl3pPr algn="l">
              <a:defRPr sz="16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89E165FE-4E07-4A13-89D1-59DAAC44E075}"/>
              </a:ext>
            </a:extLst>
          </p:cNvPr>
          <p:cNvSpPr>
            <a:spLocks noGrp="1"/>
          </p:cNvSpPr>
          <p:nvPr>
            <p:ph type="body" sz="quarter" idx="15"/>
          </p:nvPr>
        </p:nvSpPr>
        <p:spPr>
          <a:xfrm>
            <a:off x="2755505" y="4815371"/>
            <a:ext cx="4159094" cy="509610"/>
          </a:xfrm>
        </p:spPr>
        <p:txBody>
          <a:bodyPr/>
          <a:lstStyle>
            <a:lvl1pPr>
              <a:defRPr sz="3600">
                <a:solidFill>
                  <a:schemeClr val="bg1"/>
                </a:solidFill>
              </a:defRPr>
            </a:lvl1pPr>
          </a:lstStyle>
          <a:p>
            <a:pPr lvl="0"/>
            <a:r>
              <a:rPr lang="en-US"/>
              <a:t>Click to edit Master</a:t>
            </a:r>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3482"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83482" y="4488366"/>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8348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83482" y="558844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4" name="Text Placeholder 43">
            <a:extLst>
              <a:ext uri="{FF2B5EF4-FFF2-40B4-BE49-F238E27FC236}">
                <a16:creationId xmlns:a16="http://schemas.microsoft.com/office/drawing/2014/main" id="{A10F7FA2-D5D3-4B5E-AEBF-B79A4C7B3581}"/>
              </a:ext>
            </a:extLst>
          </p:cNvPr>
          <p:cNvSpPr>
            <a:spLocks noGrp="1"/>
          </p:cNvSpPr>
          <p:nvPr>
            <p:ph type="body" sz="quarter" idx="22"/>
          </p:nvPr>
        </p:nvSpPr>
        <p:spPr>
          <a:xfrm>
            <a:off x="2755504" y="5503068"/>
            <a:ext cx="8720216" cy="1119966"/>
          </a:xfrm>
        </p:spPr>
        <p:txBody>
          <a:bodyPr numCol="3">
            <a:normAutofit/>
          </a:bodyPr>
          <a:lstStyle>
            <a:lvl1pP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p:txBody>
      </p:sp>
      <p:pic>
        <p:nvPicPr>
          <p:cNvPr id="46" name="Picture 45">
            <a:extLst>
              <a:ext uri="{FF2B5EF4-FFF2-40B4-BE49-F238E27FC236}">
                <a16:creationId xmlns:a16="http://schemas.microsoft.com/office/drawing/2014/main" id="{72D670F6-8738-47FF-8512-F98A53C081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594" y="2939383"/>
            <a:ext cx="1400972" cy="933981"/>
          </a:xfrm>
          <a:prstGeom prst="rect">
            <a:avLst/>
          </a:prstGeom>
        </p:spPr>
      </p:pic>
    </p:spTree>
    <p:extLst>
      <p:ext uri="{BB962C8B-B14F-4D97-AF65-F5344CB8AC3E}">
        <p14:creationId xmlns:p14="http://schemas.microsoft.com/office/powerpoint/2010/main" val="2253494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78626E9A-639B-4F10-92C1-297983C9521F}"/>
              </a:ext>
            </a:extLst>
          </p:cNvPr>
          <p:cNvSpPr>
            <a:spLocks noGrp="1"/>
          </p:cNvSpPr>
          <p:nvPr>
            <p:ph type="pic" sz="quarter" idx="16"/>
          </p:nvPr>
        </p:nvSpPr>
        <p:spPr>
          <a:xfrm>
            <a:off x="2154412" y="-33883"/>
            <a:ext cx="10037589" cy="6891883"/>
          </a:xfrm>
        </p:spPr>
        <p:txBody>
          <a:bodyPr/>
          <a:lstStyle/>
          <a:p>
            <a:endParaRPr lang="en-US"/>
          </a:p>
        </p:txBody>
      </p:sp>
      <p:sp>
        <p:nvSpPr>
          <p:cNvPr id="3" name="Footer Placeholder 2">
            <a:extLst>
              <a:ext uri="{FF2B5EF4-FFF2-40B4-BE49-F238E27FC236}">
                <a16:creationId xmlns:a16="http://schemas.microsoft.com/office/drawing/2014/main" id="{517BC405-8671-40D0-9B7C-4D61C3ED1B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176F3-FA5A-41C4-9B2C-A049F790F23B}"/>
              </a:ext>
            </a:extLst>
          </p:cNvPr>
          <p:cNvSpPr>
            <a:spLocks noGrp="1"/>
          </p:cNvSpPr>
          <p:nvPr>
            <p:ph type="sldNum" sz="quarter" idx="12"/>
          </p:nvPr>
        </p:nvSpPr>
        <p:spPr/>
        <p:txBody>
          <a:bodyPr/>
          <a:lstStyle/>
          <a:p>
            <a:fld id="{6358EE78-369A-4A83-91BE-CE1CDBA0BAF0}" type="slidenum">
              <a:rPr lang="en-US" smtClean="0"/>
              <a:t>‹#›</a:t>
            </a:fld>
            <a:endParaRPr lang="en-US"/>
          </a:p>
        </p:txBody>
      </p:sp>
      <p:sp>
        <p:nvSpPr>
          <p:cNvPr id="6" name="Rectangle 5">
            <a:extLst>
              <a:ext uri="{FF2B5EF4-FFF2-40B4-BE49-F238E27FC236}">
                <a16:creationId xmlns:a16="http://schemas.microsoft.com/office/drawing/2014/main" id="{88D526AE-D8BA-4BDE-ADFA-E24D11BB3689}"/>
              </a:ext>
            </a:extLst>
          </p:cNvPr>
          <p:cNvSpPr/>
          <p:nvPr userDrawn="1"/>
        </p:nvSpPr>
        <p:spPr>
          <a:xfrm>
            <a:off x="1794934" y="-32566"/>
            <a:ext cx="10397067" cy="6892819"/>
          </a:xfrm>
          <a:prstGeom prst="rect">
            <a:avLst/>
          </a:prstGeom>
          <a:solidFill>
            <a:srgbClr val="00597C">
              <a:alpha val="902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7" name="Rectangle: Single Corner Snipped 6">
            <a:extLst>
              <a:ext uri="{FF2B5EF4-FFF2-40B4-BE49-F238E27FC236}">
                <a16:creationId xmlns:a16="http://schemas.microsoft.com/office/drawing/2014/main" id="{37B7C64E-6B1E-4164-9D7B-E48ED386D66E}"/>
              </a:ext>
            </a:extLst>
          </p:cNvPr>
          <p:cNvSpPr/>
          <p:nvPr userDrawn="1"/>
        </p:nvSpPr>
        <p:spPr>
          <a:xfrm>
            <a:off x="2154413" y="2502041"/>
            <a:ext cx="10037587" cy="4379627"/>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Rectangle: Single Corner Snipped 7">
            <a:extLst>
              <a:ext uri="{FF2B5EF4-FFF2-40B4-BE49-F238E27FC236}">
                <a16:creationId xmlns:a16="http://schemas.microsoft.com/office/drawing/2014/main" id="{A4949E34-BD66-4551-8177-B890D3DFDD48}"/>
              </a:ext>
            </a:extLst>
          </p:cNvPr>
          <p:cNvSpPr/>
          <p:nvPr userDrawn="1"/>
        </p:nvSpPr>
        <p:spPr>
          <a:xfrm>
            <a:off x="2125512" y="4804138"/>
            <a:ext cx="10073845" cy="207753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cxnSp>
        <p:nvCxnSpPr>
          <p:cNvPr id="12" name="Straight Connector 11">
            <a:extLst>
              <a:ext uri="{FF2B5EF4-FFF2-40B4-BE49-F238E27FC236}">
                <a16:creationId xmlns:a16="http://schemas.microsoft.com/office/drawing/2014/main" id="{BEEF6323-EBBF-43E2-909A-6EC4E7F09016}"/>
              </a:ext>
            </a:extLst>
          </p:cNvPr>
          <p:cNvCxnSpPr>
            <a:cxnSpLocks/>
          </p:cNvCxnSpPr>
          <p:nvPr/>
        </p:nvCxnSpPr>
        <p:spPr>
          <a:xfrm>
            <a:off x="5180957" y="2687296"/>
            <a:ext cx="0" cy="189670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p:nvSpPr>
        <p:spPr>
          <a:xfrm flipV="1">
            <a:off x="-3340"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p:nvSpPr>
        <p:spPr>
          <a:xfrm flipV="1">
            <a:off x="-3340" y="444025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userDrawn="1"/>
        </p:nvSpPr>
        <p:spPr>
          <a:xfrm flipV="1">
            <a:off x="-3340" y="553578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3340"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pic>
        <p:nvPicPr>
          <p:cNvPr id="28" name="Picture 27">
            <a:extLst>
              <a:ext uri="{FF2B5EF4-FFF2-40B4-BE49-F238E27FC236}">
                <a16:creationId xmlns:a16="http://schemas.microsoft.com/office/drawing/2014/main" id="{461FC87F-C8F2-46FF-BB57-EEFE22355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098" y="-226969"/>
            <a:ext cx="2862933" cy="2914264"/>
          </a:xfrm>
          <a:prstGeom prst="rect">
            <a:avLst/>
          </a:prstGeom>
        </p:spPr>
      </p:pic>
      <p:sp>
        <p:nvSpPr>
          <p:cNvPr id="2" name="Title 1">
            <a:extLst>
              <a:ext uri="{FF2B5EF4-FFF2-40B4-BE49-F238E27FC236}">
                <a16:creationId xmlns:a16="http://schemas.microsoft.com/office/drawing/2014/main" id="{3A5049E4-9EF9-4CF5-94FF-8C842216715C}"/>
              </a:ext>
            </a:extLst>
          </p:cNvPr>
          <p:cNvSpPr>
            <a:spLocks noGrp="1"/>
          </p:cNvSpPr>
          <p:nvPr userDrawn="1">
            <p:ph type="title"/>
          </p:nvPr>
        </p:nvSpPr>
        <p:spPr>
          <a:xfrm>
            <a:off x="2420141" y="2708276"/>
            <a:ext cx="2603605" cy="1797917"/>
          </a:xfrm>
        </p:spPr>
        <p:txBody>
          <a:bodyPr>
            <a:noAutofit/>
          </a:bodyPr>
          <a:lstStyle>
            <a:lvl1pPr>
              <a:defRPr sz="4000">
                <a:latin typeface="+mn-lt"/>
              </a:defRPr>
            </a:lvl1pPr>
          </a:lstStyle>
          <a:p>
            <a:r>
              <a:rPr lang="en-US"/>
              <a:t>Click to edit Master title style</a:t>
            </a:r>
          </a:p>
        </p:txBody>
      </p:sp>
      <p:sp>
        <p:nvSpPr>
          <p:cNvPr id="30" name="Text Placeholder 29">
            <a:extLst>
              <a:ext uri="{FF2B5EF4-FFF2-40B4-BE49-F238E27FC236}">
                <a16:creationId xmlns:a16="http://schemas.microsoft.com/office/drawing/2014/main" id="{11277A9F-F63E-4E99-BDF9-413A8FC3B441}"/>
              </a:ext>
            </a:extLst>
          </p:cNvPr>
          <p:cNvSpPr>
            <a:spLocks noGrp="1"/>
          </p:cNvSpPr>
          <p:nvPr userDrawn="1">
            <p:ph type="body" sz="quarter" idx="13"/>
          </p:nvPr>
        </p:nvSpPr>
        <p:spPr>
          <a:xfrm>
            <a:off x="5273810" y="2795603"/>
            <a:ext cx="5424085" cy="1655762"/>
          </a:xfrm>
        </p:spPr>
        <p:txBody>
          <a:bodyPr>
            <a:normAutofit/>
          </a:bodyPr>
          <a:lstStyle>
            <a:lvl1pPr algn="l">
              <a:defRPr sz="1600"/>
            </a:lvl1pPr>
            <a:lvl2pPr algn="l">
              <a:defRPr sz="1600"/>
            </a:lvl2pPr>
            <a:lvl3pPr algn="l">
              <a:defRPr sz="16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89E165FE-4E07-4A13-89D1-59DAAC44E075}"/>
              </a:ext>
            </a:extLst>
          </p:cNvPr>
          <p:cNvSpPr>
            <a:spLocks noGrp="1"/>
          </p:cNvSpPr>
          <p:nvPr>
            <p:ph type="body" sz="quarter" idx="15"/>
          </p:nvPr>
        </p:nvSpPr>
        <p:spPr>
          <a:xfrm>
            <a:off x="2755505" y="4815371"/>
            <a:ext cx="4159094" cy="509610"/>
          </a:xfrm>
        </p:spPr>
        <p:txBody>
          <a:bodyPr/>
          <a:lstStyle>
            <a:lvl1pPr>
              <a:defRPr sz="3600">
                <a:solidFill>
                  <a:schemeClr val="bg1"/>
                </a:solidFill>
              </a:defRPr>
            </a:lvl1pPr>
          </a:lstStyle>
          <a:p>
            <a:pPr lvl="0"/>
            <a:r>
              <a:rPr lang="en-US"/>
              <a:t>Click to edit Master</a:t>
            </a:r>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3482"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83482" y="4488366"/>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8348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83482" y="558844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4" name="Text Placeholder 43">
            <a:extLst>
              <a:ext uri="{FF2B5EF4-FFF2-40B4-BE49-F238E27FC236}">
                <a16:creationId xmlns:a16="http://schemas.microsoft.com/office/drawing/2014/main" id="{A10F7FA2-D5D3-4B5E-AEBF-B79A4C7B3581}"/>
              </a:ext>
            </a:extLst>
          </p:cNvPr>
          <p:cNvSpPr>
            <a:spLocks noGrp="1"/>
          </p:cNvSpPr>
          <p:nvPr>
            <p:ph type="body" sz="quarter" idx="22"/>
          </p:nvPr>
        </p:nvSpPr>
        <p:spPr>
          <a:xfrm>
            <a:off x="2755504" y="5503068"/>
            <a:ext cx="8720216" cy="1119966"/>
          </a:xfrm>
        </p:spPr>
        <p:txBody>
          <a:bodyPr numCol="3">
            <a:normAutofit/>
          </a:bodyPr>
          <a:lstStyle>
            <a:lvl1pP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p:txBody>
      </p:sp>
      <p:pic>
        <p:nvPicPr>
          <p:cNvPr id="46" name="Picture 45">
            <a:extLst>
              <a:ext uri="{FF2B5EF4-FFF2-40B4-BE49-F238E27FC236}">
                <a16:creationId xmlns:a16="http://schemas.microsoft.com/office/drawing/2014/main" id="{72D670F6-8738-47FF-8512-F98A53C081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594" y="2939383"/>
            <a:ext cx="1400972" cy="933981"/>
          </a:xfrm>
          <a:prstGeom prst="rect">
            <a:avLst/>
          </a:prstGeom>
        </p:spPr>
      </p:pic>
      <p:sp>
        <p:nvSpPr>
          <p:cNvPr id="26" name="Rectangle 7">
            <a:extLst>
              <a:ext uri="{FF2B5EF4-FFF2-40B4-BE49-F238E27FC236}">
                <a16:creationId xmlns:a16="http://schemas.microsoft.com/office/drawing/2014/main" id="{77ED9E7B-B5D0-4F38-A786-CBEA39B34E7C}"/>
              </a:ext>
            </a:extLst>
          </p:cNvPr>
          <p:cNvSpPr/>
          <p:nvPr userDrawn="1"/>
        </p:nvSpPr>
        <p:spPr>
          <a:xfrm flipV="1">
            <a:off x="-3341" y="5530070"/>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7" name="Text Placeholder 37">
            <a:extLst>
              <a:ext uri="{FF2B5EF4-FFF2-40B4-BE49-F238E27FC236}">
                <a16:creationId xmlns:a16="http://schemas.microsoft.com/office/drawing/2014/main" id="{FF87F63E-84C2-4169-8551-3F2FDF210B18}"/>
              </a:ext>
            </a:extLst>
          </p:cNvPr>
          <p:cNvSpPr>
            <a:spLocks noGrp="1"/>
          </p:cNvSpPr>
          <p:nvPr>
            <p:ph type="body" sz="quarter" idx="23" hasCustomPrompt="1"/>
          </p:nvPr>
        </p:nvSpPr>
        <p:spPr>
          <a:xfrm>
            <a:off x="283482" y="5588448"/>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9" name="Rectangle 7">
            <a:extLst>
              <a:ext uri="{FF2B5EF4-FFF2-40B4-BE49-F238E27FC236}">
                <a16:creationId xmlns:a16="http://schemas.microsoft.com/office/drawing/2014/main" id="{68D90836-06A0-4904-952E-93975AF909B8}"/>
              </a:ext>
            </a:extLst>
          </p:cNvPr>
          <p:cNvSpPr/>
          <p:nvPr userDrawn="1"/>
        </p:nvSpPr>
        <p:spPr>
          <a:xfrm flipV="1">
            <a:off x="-3340" y="4985159"/>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1" name="Text Placeholder 37">
            <a:extLst>
              <a:ext uri="{FF2B5EF4-FFF2-40B4-BE49-F238E27FC236}">
                <a16:creationId xmlns:a16="http://schemas.microsoft.com/office/drawing/2014/main" id="{47A0ADBB-7D20-4DE6-89B9-02E5C7F7AC59}"/>
              </a:ext>
            </a:extLst>
          </p:cNvPr>
          <p:cNvSpPr>
            <a:spLocks noGrp="1"/>
          </p:cNvSpPr>
          <p:nvPr>
            <p:ph type="body" sz="quarter" idx="24" hasCustomPrompt="1"/>
          </p:nvPr>
        </p:nvSpPr>
        <p:spPr>
          <a:xfrm>
            <a:off x="283482" y="5038407"/>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Tree>
    <p:extLst>
      <p:ext uri="{BB962C8B-B14F-4D97-AF65-F5344CB8AC3E}">
        <p14:creationId xmlns:p14="http://schemas.microsoft.com/office/powerpoint/2010/main" val="3106700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78626E9A-639B-4F10-92C1-297983C9521F}"/>
              </a:ext>
            </a:extLst>
          </p:cNvPr>
          <p:cNvSpPr>
            <a:spLocks noGrp="1"/>
          </p:cNvSpPr>
          <p:nvPr>
            <p:ph type="pic" sz="quarter" idx="16"/>
          </p:nvPr>
        </p:nvSpPr>
        <p:spPr>
          <a:xfrm>
            <a:off x="2154412" y="-33883"/>
            <a:ext cx="10037589" cy="6891883"/>
          </a:xfrm>
        </p:spPr>
        <p:txBody>
          <a:bodyPr/>
          <a:lstStyle/>
          <a:p>
            <a:endParaRPr lang="en-US"/>
          </a:p>
        </p:txBody>
      </p:sp>
      <p:sp>
        <p:nvSpPr>
          <p:cNvPr id="3" name="Footer Placeholder 2">
            <a:extLst>
              <a:ext uri="{FF2B5EF4-FFF2-40B4-BE49-F238E27FC236}">
                <a16:creationId xmlns:a16="http://schemas.microsoft.com/office/drawing/2014/main" id="{517BC405-8671-40D0-9B7C-4D61C3ED1B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176F3-FA5A-41C4-9B2C-A049F790F23B}"/>
              </a:ext>
            </a:extLst>
          </p:cNvPr>
          <p:cNvSpPr>
            <a:spLocks noGrp="1"/>
          </p:cNvSpPr>
          <p:nvPr>
            <p:ph type="sldNum" sz="quarter" idx="12"/>
          </p:nvPr>
        </p:nvSpPr>
        <p:spPr/>
        <p:txBody>
          <a:bodyPr/>
          <a:lstStyle/>
          <a:p>
            <a:fld id="{6358EE78-369A-4A83-91BE-CE1CDBA0BAF0}" type="slidenum">
              <a:rPr lang="en-US" smtClean="0"/>
              <a:t>‹#›</a:t>
            </a:fld>
            <a:endParaRPr lang="en-US"/>
          </a:p>
        </p:txBody>
      </p:sp>
      <p:sp>
        <p:nvSpPr>
          <p:cNvPr id="6" name="Rectangle 5">
            <a:extLst>
              <a:ext uri="{FF2B5EF4-FFF2-40B4-BE49-F238E27FC236}">
                <a16:creationId xmlns:a16="http://schemas.microsoft.com/office/drawing/2014/main" id="{88D526AE-D8BA-4BDE-ADFA-E24D11BB3689}"/>
              </a:ext>
            </a:extLst>
          </p:cNvPr>
          <p:cNvSpPr/>
          <p:nvPr userDrawn="1"/>
        </p:nvSpPr>
        <p:spPr>
          <a:xfrm>
            <a:off x="1794934" y="-32566"/>
            <a:ext cx="10397067" cy="6892819"/>
          </a:xfrm>
          <a:prstGeom prst="rect">
            <a:avLst/>
          </a:prstGeom>
          <a:solidFill>
            <a:srgbClr val="00597C">
              <a:alpha val="902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7" name="Rectangle: Single Corner Snipped 6">
            <a:extLst>
              <a:ext uri="{FF2B5EF4-FFF2-40B4-BE49-F238E27FC236}">
                <a16:creationId xmlns:a16="http://schemas.microsoft.com/office/drawing/2014/main" id="{37B7C64E-6B1E-4164-9D7B-E48ED386D66E}"/>
              </a:ext>
            </a:extLst>
          </p:cNvPr>
          <p:cNvSpPr/>
          <p:nvPr userDrawn="1"/>
        </p:nvSpPr>
        <p:spPr>
          <a:xfrm>
            <a:off x="2154413" y="2502041"/>
            <a:ext cx="10037587" cy="4379627"/>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Rectangle: Single Corner Snipped 7">
            <a:extLst>
              <a:ext uri="{FF2B5EF4-FFF2-40B4-BE49-F238E27FC236}">
                <a16:creationId xmlns:a16="http://schemas.microsoft.com/office/drawing/2014/main" id="{A4949E34-BD66-4551-8177-B890D3DFDD48}"/>
              </a:ext>
            </a:extLst>
          </p:cNvPr>
          <p:cNvSpPr/>
          <p:nvPr userDrawn="1"/>
        </p:nvSpPr>
        <p:spPr>
          <a:xfrm>
            <a:off x="2125512" y="4804138"/>
            <a:ext cx="10073847" cy="207753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cxnSp>
        <p:nvCxnSpPr>
          <p:cNvPr id="12" name="Straight Connector 11">
            <a:extLst>
              <a:ext uri="{FF2B5EF4-FFF2-40B4-BE49-F238E27FC236}">
                <a16:creationId xmlns:a16="http://schemas.microsoft.com/office/drawing/2014/main" id="{BEEF6323-EBBF-43E2-909A-6EC4E7F09016}"/>
              </a:ext>
            </a:extLst>
          </p:cNvPr>
          <p:cNvCxnSpPr>
            <a:cxnSpLocks/>
          </p:cNvCxnSpPr>
          <p:nvPr/>
        </p:nvCxnSpPr>
        <p:spPr>
          <a:xfrm>
            <a:off x="5180957" y="2687296"/>
            <a:ext cx="0" cy="189670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p:nvSpPr>
        <p:spPr>
          <a:xfrm flipV="1">
            <a:off x="-3340"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p:nvSpPr>
        <p:spPr>
          <a:xfrm flipV="1">
            <a:off x="-3340" y="4442112"/>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p:nvSpPr>
        <p:spPr>
          <a:xfrm flipV="1">
            <a:off x="-3340" y="5535655"/>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3340"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pic>
        <p:nvPicPr>
          <p:cNvPr id="28" name="Picture 27">
            <a:extLst>
              <a:ext uri="{FF2B5EF4-FFF2-40B4-BE49-F238E27FC236}">
                <a16:creationId xmlns:a16="http://schemas.microsoft.com/office/drawing/2014/main" id="{461FC87F-C8F2-46FF-BB57-EEFE22355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098" y="-226969"/>
            <a:ext cx="2862933" cy="2914264"/>
          </a:xfrm>
          <a:prstGeom prst="rect">
            <a:avLst/>
          </a:prstGeom>
        </p:spPr>
      </p:pic>
      <p:sp>
        <p:nvSpPr>
          <p:cNvPr id="2" name="Title 1">
            <a:extLst>
              <a:ext uri="{FF2B5EF4-FFF2-40B4-BE49-F238E27FC236}">
                <a16:creationId xmlns:a16="http://schemas.microsoft.com/office/drawing/2014/main" id="{3A5049E4-9EF9-4CF5-94FF-8C842216715C}"/>
              </a:ext>
            </a:extLst>
          </p:cNvPr>
          <p:cNvSpPr>
            <a:spLocks noGrp="1"/>
          </p:cNvSpPr>
          <p:nvPr userDrawn="1">
            <p:ph type="title"/>
          </p:nvPr>
        </p:nvSpPr>
        <p:spPr>
          <a:xfrm>
            <a:off x="2420141" y="2708276"/>
            <a:ext cx="2603605" cy="1797917"/>
          </a:xfrm>
        </p:spPr>
        <p:txBody>
          <a:bodyPr>
            <a:noAutofit/>
          </a:bodyPr>
          <a:lstStyle>
            <a:lvl1pPr>
              <a:defRPr sz="4000">
                <a:latin typeface="+mn-lt"/>
              </a:defRPr>
            </a:lvl1pPr>
          </a:lstStyle>
          <a:p>
            <a:r>
              <a:rPr lang="en-US"/>
              <a:t>Click to edit Master title style</a:t>
            </a:r>
          </a:p>
        </p:txBody>
      </p:sp>
      <p:sp>
        <p:nvSpPr>
          <p:cNvPr id="30" name="Text Placeholder 29">
            <a:extLst>
              <a:ext uri="{FF2B5EF4-FFF2-40B4-BE49-F238E27FC236}">
                <a16:creationId xmlns:a16="http://schemas.microsoft.com/office/drawing/2014/main" id="{11277A9F-F63E-4E99-BDF9-413A8FC3B441}"/>
              </a:ext>
            </a:extLst>
          </p:cNvPr>
          <p:cNvSpPr>
            <a:spLocks noGrp="1"/>
          </p:cNvSpPr>
          <p:nvPr userDrawn="1">
            <p:ph type="body" sz="quarter" idx="13"/>
          </p:nvPr>
        </p:nvSpPr>
        <p:spPr>
          <a:xfrm>
            <a:off x="5273810" y="2795603"/>
            <a:ext cx="5424085" cy="1655762"/>
          </a:xfrm>
        </p:spPr>
        <p:txBody>
          <a:bodyPr>
            <a:normAutofit/>
          </a:bodyPr>
          <a:lstStyle>
            <a:lvl1pPr algn="l">
              <a:defRPr sz="1600"/>
            </a:lvl1pPr>
            <a:lvl2pPr algn="l">
              <a:defRPr sz="1600"/>
            </a:lvl2pPr>
            <a:lvl3pPr algn="l">
              <a:defRPr sz="16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89E165FE-4E07-4A13-89D1-59DAAC44E075}"/>
              </a:ext>
            </a:extLst>
          </p:cNvPr>
          <p:cNvSpPr>
            <a:spLocks noGrp="1"/>
          </p:cNvSpPr>
          <p:nvPr>
            <p:ph type="body" sz="quarter" idx="15"/>
          </p:nvPr>
        </p:nvSpPr>
        <p:spPr>
          <a:xfrm>
            <a:off x="2755505" y="4815371"/>
            <a:ext cx="4159094" cy="509610"/>
          </a:xfrm>
        </p:spPr>
        <p:txBody>
          <a:bodyPr/>
          <a:lstStyle>
            <a:lvl1pPr>
              <a:defRPr sz="3600">
                <a:solidFill>
                  <a:schemeClr val="bg1"/>
                </a:solidFill>
              </a:defRPr>
            </a:lvl1pPr>
          </a:lstStyle>
          <a:p>
            <a:pPr lvl="0"/>
            <a:r>
              <a:rPr lang="en-US"/>
              <a:t>Click to edit Master</a:t>
            </a:r>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7056"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87056" y="448581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8348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87056" y="5580801"/>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4" name="Text Placeholder 43">
            <a:extLst>
              <a:ext uri="{FF2B5EF4-FFF2-40B4-BE49-F238E27FC236}">
                <a16:creationId xmlns:a16="http://schemas.microsoft.com/office/drawing/2014/main" id="{A10F7FA2-D5D3-4B5E-AEBF-B79A4C7B3581}"/>
              </a:ext>
            </a:extLst>
          </p:cNvPr>
          <p:cNvSpPr>
            <a:spLocks noGrp="1"/>
          </p:cNvSpPr>
          <p:nvPr>
            <p:ph type="body" sz="quarter" idx="22"/>
          </p:nvPr>
        </p:nvSpPr>
        <p:spPr>
          <a:xfrm>
            <a:off x="2755504" y="5503068"/>
            <a:ext cx="8720216" cy="1119966"/>
          </a:xfrm>
        </p:spPr>
        <p:txBody>
          <a:bodyPr numCol="3">
            <a:normAutofit/>
          </a:bodyPr>
          <a:lstStyle>
            <a:lvl1pP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p:txBody>
      </p:sp>
      <p:pic>
        <p:nvPicPr>
          <p:cNvPr id="46" name="Picture 45">
            <a:extLst>
              <a:ext uri="{FF2B5EF4-FFF2-40B4-BE49-F238E27FC236}">
                <a16:creationId xmlns:a16="http://schemas.microsoft.com/office/drawing/2014/main" id="{72D670F6-8738-47FF-8512-F98A53C081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594" y="2939383"/>
            <a:ext cx="1400972" cy="933981"/>
          </a:xfrm>
          <a:prstGeom prst="rect">
            <a:avLst/>
          </a:prstGeom>
        </p:spPr>
      </p:pic>
      <p:sp>
        <p:nvSpPr>
          <p:cNvPr id="26" name="Rectangle 7">
            <a:extLst>
              <a:ext uri="{FF2B5EF4-FFF2-40B4-BE49-F238E27FC236}">
                <a16:creationId xmlns:a16="http://schemas.microsoft.com/office/drawing/2014/main" id="{3A3F3237-350C-4E2E-9FD2-7F57DDAAB38B}"/>
              </a:ext>
            </a:extLst>
          </p:cNvPr>
          <p:cNvSpPr/>
          <p:nvPr userDrawn="1"/>
        </p:nvSpPr>
        <p:spPr>
          <a:xfrm flipV="1">
            <a:off x="-3341" y="6082426"/>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7" name="Text Placeholder 37">
            <a:extLst>
              <a:ext uri="{FF2B5EF4-FFF2-40B4-BE49-F238E27FC236}">
                <a16:creationId xmlns:a16="http://schemas.microsoft.com/office/drawing/2014/main" id="{A3B2080F-F57B-443B-BAB9-CFB56334E193}"/>
              </a:ext>
            </a:extLst>
          </p:cNvPr>
          <p:cNvSpPr>
            <a:spLocks noGrp="1"/>
          </p:cNvSpPr>
          <p:nvPr>
            <p:ph type="body" sz="quarter" idx="23" hasCustomPrompt="1"/>
          </p:nvPr>
        </p:nvSpPr>
        <p:spPr>
          <a:xfrm>
            <a:off x="287056" y="6128294"/>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5" name="Rectangle 7">
            <a:extLst>
              <a:ext uri="{FF2B5EF4-FFF2-40B4-BE49-F238E27FC236}">
                <a16:creationId xmlns:a16="http://schemas.microsoft.com/office/drawing/2014/main" id="{E047FF7B-E3DF-4040-8986-9DFEF0B66AC6}"/>
              </a:ext>
            </a:extLst>
          </p:cNvPr>
          <p:cNvSpPr/>
          <p:nvPr userDrawn="1"/>
        </p:nvSpPr>
        <p:spPr>
          <a:xfrm flipV="1">
            <a:off x="-3340" y="498888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7" name="Text Placeholder 37">
            <a:extLst>
              <a:ext uri="{FF2B5EF4-FFF2-40B4-BE49-F238E27FC236}">
                <a16:creationId xmlns:a16="http://schemas.microsoft.com/office/drawing/2014/main" id="{30BD80AE-36E4-4280-B051-85788143AA1C}"/>
              </a:ext>
            </a:extLst>
          </p:cNvPr>
          <p:cNvSpPr>
            <a:spLocks noGrp="1"/>
          </p:cNvSpPr>
          <p:nvPr>
            <p:ph type="body" sz="quarter" idx="24" hasCustomPrompt="1"/>
          </p:nvPr>
        </p:nvSpPr>
        <p:spPr>
          <a:xfrm>
            <a:off x="287056" y="5033309"/>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Tree>
    <p:extLst>
      <p:ext uri="{BB962C8B-B14F-4D97-AF65-F5344CB8AC3E}">
        <p14:creationId xmlns:p14="http://schemas.microsoft.com/office/powerpoint/2010/main" val="896748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EEF6323-EBBF-43E2-909A-6EC4E7F09016}"/>
              </a:ext>
            </a:extLst>
          </p:cNvPr>
          <p:cNvCxnSpPr>
            <a:cxnSpLocks/>
          </p:cNvCxnSpPr>
          <p:nvPr/>
        </p:nvCxnSpPr>
        <p:spPr>
          <a:xfrm flipH="1">
            <a:off x="2420142" y="1475044"/>
            <a:ext cx="4937727"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userDrawn="1"/>
        </p:nvSpPr>
        <p:spPr>
          <a:xfrm flipV="1">
            <a:off x="-3340"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userDrawn="1"/>
        </p:nvSpPr>
        <p:spPr>
          <a:xfrm flipV="1">
            <a:off x="-10960" y="4459844"/>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userDrawn="1"/>
        </p:nvSpPr>
        <p:spPr>
          <a:xfrm flipV="1">
            <a:off x="-10960" y="553578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userDrawn="1"/>
        </p:nvSpPr>
        <p:spPr>
          <a:xfrm flipV="1">
            <a:off x="-10960"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pic>
        <p:nvPicPr>
          <p:cNvPr id="28" name="Picture 27">
            <a:extLst>
              <a:ext uri="{FF2B5EF4-FFF2-40B4-BE49-F238E27FC236}">
                <a16:creationId xmlns:a16="http://schemas.microsoft.com/office/drawing/2014/main" id="{461FC87F-C8F2-46FF-BB57-EEFE22355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098" y="-226969"/>
            <a:ext cx="2862933" cy="2914264"/>
          </a:xfrm>
          <a:prstGeom prst="rect">
            <a:avLst/>
          </a:prstGeom>
        </p:spPr>
      </p:pic>
      <p:sp>
        <p:nvSpPr>
          <p:cNvPr id="2" name="Title 1">
            <a:extLst>
              <a:ext uri="{FF2B5EF4-FFF2-40B4-BE49-F238E27FC236}">
                <a16:creationId xmlns:a16="http://schemas.microsoft.com/office/drawing/2014/main" id="{3A5049E4-9EF9-4CF5-94FF-8C842216715C}"/>
              </a:ext>
            </a:extLst>
          </p:cNvPr>
          <p:cNvSpPr>
            <a:spLocks noGrp="1"/>
          </p:cNvSpPr>
          <p:nvPr userDrawn="1">
            <p:ph type="title"/>
          </p:nvPr>
        </p:nvSpPr>
        <p:spPr>
          <a:xfrm>
            <a:off x="2420141" y="548006"/>
            <a:ext cx="7832569" cy="800734"/>
          </a:xfrm>
        </p:spPr>
        <p:txBody>
          <a:bodyPr>
            <a:noAutofit/>
          </a:bodyPr>
          <a:lstStyle>
            <a:lvl1pPr>
              <a:defRPr sz="4000">
                <a:latin typeface="+mn-lt"/>
              </a:defRPr>
            </a:lvl1pPr>
          </a:lstStyle>
          <a:p>
            <a:r>
              <a:rPr lang="en-US"/>
              <a:t>Click to edit Master title style</a:t>
            </a:r>
          </a:p>
        </p:txBody>
      </p:sp>
      <p:sp>
        <p:nvSpPr>
          <p:cNvPr id="30" name="Text Placeholder 29">
            <a:extLst>
              <a:ext uri="{FF2B5EF4-FFF2-40B4-BE49-F238E27FC236}">
                <a16:creationId xmlns:a16="http://schemas.microsoft.com/office/drawing/2014/main" id="{11277A9F-F63E-4E99-BDF9-413A8FC3B441}"/>
              </a:ext>
            </a:extLst>
          </p:cNvPr>
          <p:cNvSpPr>
            <a:spLocks noGrp="1"/>
          </p:cNvSpPr>
          <p:nvPr userDrawn="1">
            <p:ph type="body" sz="quarter" idx="13"/>
          </p:nvPr>
        </p:nvSpPr>
        <p:spPr>
          <a:xfrm>
            <a:off x="2420141" y="1687971"/>
            <a:ext cx="9147019" cy="2607146"/>
          </a:xfrm>
        </p:spPr>
        <p:txBody>
          <a:bodyPr>
            <a:normAutofit/>
          </a:bodyPr>
          <a:lstStyle>
            <a:lvl1pPr algn="l">
              <a:defRPr sz="2000"/>
            </a:lvl1pPr>
            <a:lvl2pPr algn="l">
              <a:defRPr sz="2000"/>
            </a:lvl2pPr>
            <a:lvl3pPr algn="l">
              <a:defRPr sz="20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3482"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75862" y="4493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7586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75862" y="5590101"/>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6" name="Rectangle 7">
            <a:extLst>
              <a:ext uri="{FF2B5EF4-FFF2-40B4-BE49-F238E27FC236}">
                <a16:creationId xmlns:a16="http://schemas.microsoft.com/office/drawing/2014/main" id="{AABECC37-57A0-411A-B0B8-8778356D09EA}"/>
              </a:ext>
            </a:extLst>
          </p:cNvPr>
          <p:cNvSpPr/>
          <p:nvPr userDrawn="1"/>
        </p:nvSpPr>
        <p:spPr>
          <a:xfrm flipV="1">
            <a:off x="-10961" y="3899069"/>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7" name="Text Placeholder 37">
            <a:extLst>
              <a:ext uri="{FF2B5EF4-FFF2-40B4-BE49-F238E27FC236}">
                <a16:creationId xmlns:a16="http://schemas.microsoft.com/office/drawing/2014/main" id="{B98E9BF6-5204-4133-B414-556E8BE9EA86}"/>
              </a:ext>
            </a:extLst>
          </p:cNvPr>
          <p:cNvSpPr>
            <a:spLocks noGrp="1"/>
          </p:cNvSpPr>
          <p:nvPr>
            <p:ph type="body" sz="quarter" idx="23" hasCustomPrompt="1"/>
          </p:nvPr>
        </p:nvSpPr>
        <p:spPr>
          <a:xfrm>
            <a:off x="275862" y="394493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9" name="Rectangle 7">
            <a:extLst>
              <a:ext uri="{FF2B5EF4-FFF2-40B4-BE49-F238E27FC236}">
                <a16:creationId xmlns:a16="http://schemas.microsoft.com/office/drawing/2014/main" id="{921E2046-5BA7-493A-A308-B6E8FC3A46E1}"/>
              </a:ext>
            </a:extLst>
          </p:cNvPr>
          <p:cNvSpPr/>
          <p:nvPr userDrawn="1"/>
        </p:nvSpPr>
        <p:spPr>
          <a:xfrm flipV="1">
            <a:off x="-10960" y="4989434"/>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1" name="Text Placeholder 37">
            <a:extLst>
              <a:ext uri="{FF2B5EF4-FFF2-40B4-BE49-F238E27FC236}">
                <a16:creationId xmlns:a16="http://schemas.microsoft.com/office/drawing/2014/main" id="{C4101E70-D351-40B4-A2D6-0DD6B91839A6}"/>
              </a:ext>
            </a:extLst>
          </p:cNvPr>
          <p:cNvSpPr>
            <a:spLocks noGrp="1"/>
          </p:cNvSpPr>
          <p:nvPr>
            <p:ph type="body" sz="quarter" idx="24" hasCustomPrompt="1"/>
          </p:nvPr>
        </p:nvSpPr>
        <p:spPr>
          <a:xfrm>
            <a:off x="275862" y="5041713"/>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Tree>
    <p:extLst>
      <p:ext uri="{BB962C8B-B14F-4D97-AF65-F5344CB8AC3E}">
        <p14:creationId xmlns:p14="http://schemas.microsoft.com/office/powerpoint/2010/main" val="282978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userDrawn="1"/>
        </p:nvSpPr>
        <p:spPr>
          <a:xfrm flipV="1">
            <a:off x="-11705"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userDrawn="1"/>
        </p:nvSpPr>
        <p:spPr>
          <a:xfrm flipV="1">
            <a:off x="-11705" y="553578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11705"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2" name="Rectangle 7">
            <a:extLst>
              <a:ext uri="{FF2B5EF4-FFF2-40B4-BE49-F238E27FC236}">
                <a16:creationId xmlns:a16="http://schemas.microsoft.com/office/drawing/2014/main" id="{95FF15F2-BD0A-4CF0-BC20-CFE0829E0EA9}"/>
              </a:ext>
            </a:extLst>
          </p:cNvPr>
          <p:cNvSpPr/>
          <p:nvPr/>
        </p:nvSpPr>
        <p:spPr>
          <a:xfrm flipV="1">
            <a:off x="-11706" y="4455329"/>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pic>
        <p:nvPicPr>
          <p:cNvPr id="28" name="Picture 27">
            <a:extLst>
              <a:ext uri="{FF2B5EF4-FFF2-40B4-BE49-F238E27FC236}">
                <a16:creationId xmlns:a16="http://schemas.microsoft.com/office/drawing/2014/main" id="{461FC87F-C8F2-46FF-BB57-EEFE22355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098" y="-226969"/>
            <a:ext cx="2862933" cy="2914264"/>
          </a:xfrm>
          <a:prstGeom prst="rect">
            <a:avLst/>
          </a:prstGeom>
        </p:spPr>
      </p:pic>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75117"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75117"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75117" y="558844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2" name="Rectangle 7">
            <a:extLst>
              <a:ext uri="{FF2B5EF4-FFF2-40B4-BE49-F238E27FC236}">
                <a16:creationId xmlns:a16="http://schemas.microsoft.com/office/drawing/2014/main" id="{C0EB6623-AF71-4D1F-AA05-64CFEE3B6E36}"/>
              </a:ext>
            </a:extLst>
          </p:cNvPr>
          <p:cNvSpPr/>
          <p:nvPr userDrawn="1"/>
        </p:nvSpPr>
        <p:spPr>
          <a:xfrm flipV="1">
            <a:off x="-11705" y="499857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47" name="Text Placeholder 37">
            <a:extLst>
              <a:ext uri="{FF2B5EF4-FFF2-40B4-BE49-F238E27FC236}">
                <a16:creationId xmlns:a16="http://schemas.microsoft.com/office/drawing/2014/main" id="{FAD064F0-8804-4FBA-938D-C77B31342CD5}"/>
              </a:ext>
            </a:extLst>
          </p:cNvPr>
          <p:cNvSpPr>
            <a:spLocks noGrp="1"/>
          </p:cNvSpPr>
          <p:nvPr>
            <p:ph type="body" sz="quarter" idx="26" hasCustomPrompt="1"/>
          </p:nvPr>
        </p:nvSpPr>
        <p:spPr>
          <a:xfrm>
            <a:off x="275117" y="5038407"/>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8" name="Text Placeholder 37">
            <a:extLst>
              <a:ext uri="{FF2B5EF4-FFF2-40B4-BE49-F238E27FC236}">
                <a16:creationId xmlns:a16="http://schemas.microsoft.com/office/drawing/2014/main" id="{A91F6FB7-C4FB-454E-BABD-940B48A04550}"/>
              </a:ext>
            </a:extLst>
          </p:cNvPr>
          <p:cNvSpPr>
            <a:spLocks noGrp="1"/>
          </p:cNvSpPr>
          <p:nvPr>
            <p:ph type="body" sz="quarter" idx="27" hasCustomPrompt="1"/>
          </p:nvPr>
        </p:nvSpPr>
        <p:spPr>
          <a:xfrm>
            <a:off x="275117" y="4488366"/>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9" name="Title 1">
            <a:extLst>
              <a:ext uri="{FF2B5EF4-FFF2-40B4-BE49-F238E27FC236}">
                <a16:creationId xmlns:a16="http://schemas.microsoft.com/office/drawing/2014/main" id="{25422207-1922-4D42-8D39-A4E914A79D12}"/>
              </a:ext>
            </a:extLst>
          </p:cNvPr>
          <p:cNvSpPr>
            <a:spLocks noGrp="1"/>
          </p:cNvSpPr>
          <p:nvPr>
            <p:ph type="title"/>
          </p:nvPr>
        </p:nvSpPr>
        <p:spPr>
          <a:xfrm>
            <a:off x="2420141" y="548006"/>
            <a:ext cx="7832569" cy="800734"/>
          </a:xfrm>
        </p:spPr>
        <p:txBody>
          <a:bodyPr>
            <a:noAutofit/>
          </a:bodyPr>
          <a:lstStyle>
            <a:lvl1pPr>
              <a:defRPr sz="4000">
                <a:latin typeface="+mn-lt"/>
              </a:defRPr>
            </a:lvl1pPr>
          </a:lstStyle>
          <a:p>
            <a:r>
              <a:rPr lang="en-US"/>
              <a:t>Click to edit Master title style</a:t>
            </a:r>
          </a:p>
        </p:txBody>
      </p:sp>
      <p:sp>
        <p:nvSpPr>
          <p:cNvPr id="31" name="Text Placeholder 29">
            <a:extLst>
              <a:ext uri="{FF2B5EF4-FFF2-40B4-BE49-F238E27FC236}">
                <a16:creationId xmlns:a16="http://schemas.microsoft.com/office/drawing/2014/main" id="{6F4EB799-C0E5-4F4B-BDD9-05D3629D8561}"/>
              </a:ext>
            </a:extLst>
          </p:cNvPr>
          <p:cNvSpPr>
            <a:spLocks noGrp="1"/>
          </p:cNvSpPr>
          <p:nvPr>
            <p:ph type="body" sz="quarter" idx="13"/>
          </p:nvPr>
        </p:nvSpPr>
        <p:spPr>
          <a:xfrm>
            <a:off x="2420141" y="1687971"/>
            <a:ext cx="9147019" cy="2607146"/>
          </a:xfrm>
        </p:spPr>
        <p:txBody>
          <a:bodyPr>
            <a:normAutofit/>
          </a:bodyPr>
          <a:lstStyle>
            <a:lvl1pPr algn="l">
              <a:defRPr sz="2000"/>
            </a:lvl1pPr>
            <a:lvl2pPr algn="l">
              <a:defRPr sz="2000"/>
            </a:lvl2pPr>
            <a:lvl3pPr algn="l">
              <a:defRPr sz="20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71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ck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08BDA9-2CC5-4441-9CB2-F421A72E49AA}"/>
              </a:ext>
            </a:extLst>
          </p:cNvPr>
          <p:cNvGraphicFramePr>
            <a:graphicFrameLocks noChangeAspect="1"/>
          </p:cNvGraphicFramePr>
          <p:nvPr userDrawn="1">
            <p:custDataLst>
              <p:tags r:id="rId1"/>
            </p:custDataLst>
            <p:extLst>
              <p:ext uri="{D42A27DB-BD31-4B8C-83A1-F6EECF244321}">
                <p14:modId xmlns:p14="http://schemas.microsoft.com/office/powerpoint/2010/main" val="2790062591"/>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3508BDA9-2CC5-4441-9CB2-F421A72E49AA}"/>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EB380B-917C-45EF-BD98-A4E18484D47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E4BA3A0-911F-F145-B6FB-A7E8A636C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148940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p:nvSpPr>
        <p:spPr>
          <a:xfrm flipV="1">
            <a:off x="-15085"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p:nvSpPr>
        <p:spPr>
          <a:xfrm flipV="1">
            <a:off x="-15085" y="444025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p:nvSpPr>
        <p:spPr>
          <a:xfrm flipV="1">
            <a:off x="-15085" y="5534262"/>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15085"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2" name="Rectangle 7">
            <a:extLst>
              <a:ext uri="{FF2B5EF4-FFF2-40B4-BE49-F238E27FC236}">
                <a16:creationId xmlns:a16="http://schemas.microsoft.com/office/drawing/2014/main" id="{95FF15F2-BD0A-4CF0-BC20-CFE0829E0EA9}"/>
              </a:ext>
            </a:extLst>
          </p:cNvPr>
          <p:cNvSpPr/>
          <p:nvPr/>
        </p:nvSpPr>
        <p:spPr>
          <a:xfrm flipV="1">
            <a:off x="-15086" y="4985157"/>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pic>
        <p:nvPicPr>
          <p:cNvPr id="28" name="Picture 27">
            <a:extLst>
              <a:ext uri="{FF2B5EF4-FFF2-40B4-BE49-F238E27FC236}">
                <a16:creationId xmlns:a16="http://schemas.microsoft.com/office/drawing/2014/main" id="{461FC87F-C8F2-46FF-BB57-EEFE22355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098" y="-226969"/>
            <a:ext cx="2862933" cy="2914264"/>
          </a:xfrm>
          <a:prstGeom prst="rect">
            <a:avLst/>
          </a:prstGeom>
        </p:spPr>
      </p:pic>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3482"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83482" y="4488366"/>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8348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83482" y="558844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cxnSp>
        <p:nvCxnSpPr>
          <p:cNvPr id="26" name="Straight Connector 25">
            <a:extLst>
              <a:ext uri="{FF2B5EF4-FFF2-40B4-BE49-F238E27FC236}">
                <a16:creationId xmlns:a16="http://schemas.microsoft.com/office/drawing/2014/main" id="{8E4B6B5B-86BA-46F6-8F4B-81D2E4E6EDE3}"/>
              </a:ext>
            </a:extLst>
          </p:cNvPr>
          <p:cNvCxnSpPr>
            <a:cxnSpLocks/>
          </p:cNvCxnSpPr>
          <p:nvPr userDrawn="1"/>
        </p:nvCxnSpPr>
        <p:spPr>
          <a:xfrm flipH="1">
            <a:off x="2420142" y="1475044"/>
            <a:ext cx="4937727"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7" name="Title 1">
            <a:extLst>
              <a:ext uri="{FF2B5EF4-FFF2-40B4-BE49-F238E27FC236}">
                <a16:creationId xmlns:a16="http://schemas.microsoft.com/office/drawing/2014/main" id="{4F4B5514-05F5-4423-BF82-EDE7A4D7ADB4}"/>
              </a:ext>
            </a:extLst>
          </p:cNvPr>
          <p:cNvSpPr>
            <a:spLocks noGrp="1"/>
          </p:cNvSpPr>
          <p:nvPr>
            <p:ph type="title"/>
          </p:nvPr>
        </p:nvSpPr>
        <p:spPr>
          <a:xfrm>
            <a:off x="2420141" y="548006"/>
            <a:ext cx="7832569" cy="800734"/>
          </a:xfrm>
        </p:spPr>
        <p:txBody>
          <a:bodyPr>
            <a:noAutofit/>
          </a:bodyPr>
          <a:lstStyle>
            <a:lvl1pPr>
              <a:defRPr sz="4000">
                <a:latin typeface="+mn-lt"/>
              </a:defRPr>
            </a:lvl1pPr>
          </a:lstStyle>
          <a:p>
            <a:r>
              <a:rPr lang="en-US"/>
              <a:t>Click to edit Master title style</a:t>
            </a:r>
          </a:p>
        </p:txBody>
      </p:sp>
      <p:sp>
        <p:nvSpPr>
          <p:cNvPr id="29" name="Text Placeholder 29">
            <a:extLst>
              <a:ext uri="{FF2B5EF4-FFF2-40B4-BE49-F238E27FC236}">
                <a16:creationId xmlns:a16="http://schemas.microsoft.com/office/drawing/2014/main" id="{443124A8-B4E5-4E0F-A644-9773D3F2677B}"/>
              </a:ext>
            </a:extLst>
          </p:cNvPr>
          <p:cNvSpPr>
            <a:spLocks noGrp="1"/>
          </p:cNvSpPr>
          <p:nvPr>
            <p:ph type="body" sz="quarter" idx="13"/>
          </p:nvPr>
        </p:nvSpPr>
        <p:spPr>
          <a:xfrm>
            <a:off x="2420141" y="1687971"/>
            <a:ext cx="9147019" cy="2607146"/>
          </a:xfrm>
        </p:spPr>
        <p:txBody>
          <a:bodyPr>
            <a:normAutofit/>
          </a:bodyPr>
          <a:lstStyle>
            <a:lvl1pPr algn="l">
              <a:defRPr sz="2000"/>
            </a:lvl1pPr>
            <a:lvl2pPr algn="l">
              <a:defRPr sz="2000"/>
            </a:lvl2pPr>
            <a:lvl3pPr algn="l">
              <a:defRPr sz="20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267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p:nvSpPr>
        <p:spPr>
          <a:xfrm flipV="1">
            <a:off x="-3340"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p:nvSpPr>
        <p:spPr>
          <a:xfrm flipV="1">
            <a:off x="-3340" y="444025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userDrawn="1"/>
        </p:nvSpPr>
        <p:spPr>
          <a:xfrm flipV="1">
            <a:off x="-3340" y="553578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3340"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pic>
        <p:nvPicPr>
          <p:cNvPr id="28" name="Picture 27">
            <a:extLst>
              <a:ext uri="{FF2B5EF4-FFF2-40B4-BE49-F238E27FC236}">
                <a16:creationId xmlns:a16="http://schemas.microsoft.com/office/drawing/2014/main" id="{461FC87F-C8F2-46FF-BB57-EEFE22355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098" y="-226969"/>
            <a:ext cx="2862933" cy="2914264"/>
          </a:xfrm>
          <a:prstGeom prst="rect">
            <a:avLst/>
          </a:prstGeom>
        </p:spPr>
      </p:pic>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3482"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83482" y="4488366"/>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8348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83482" y="558844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6" name="Rectangle 7">
            <a:extLst>
              <a:ext uri="{FF2B5EF4-FFF2-40B4-BE49-F238E27FC236}">
                <a16:creationId xmlns:a16="http://schemas.microsoft.com/office/drawing/2014/main" id="{77ED9E7B-B5D0-4F38-A786-CBEA39B34E7C}"/>
              </a:ext>
            </a:extLst>
          </p:cNvPr>
          <p:cNvSpPr/>
          <p:nvPr userDrawn="1"/>
        </p:nvSpPr>
        <p:spPr>
          <a:xfrm flipV="1">
            <a:off x="-3341" y="5530070"/>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7" name="Text Placeholder 37">
            <a:extLst>
              <a:ext uri="{FF2B5EF4-FFF2-40B4-BE49-F238E27FC236}">
                <a16:creationId xmlns:a16="http://schemas.microsoft.com/office/drawing/2014/main" id="{FF87F63E-84C2-4169-8551-3F2FDF210B18}"/>
              </a:ext>
            </a:extLst>
          </p:cNvPr>
          <p:cNvSpPr>
            <a:spLocks noGrp="1"/>
          </p:cNvSpPr>
          <p:nvPr>
            <p:ph type="body" sz="quarter" idx="23" hasCustomPrompt="1"/>
          </p:nvPr>
        </p:nvSpPr>
        <p:spPr>
          <a:xfrm>
            <a:off x="283482" y="5588448"/>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9" name="Rectangle 7">
            <a:extLst>
              <a:ext uri="{FF2B5EF4-FFF2-40B4-BE49-F238E27FC236}">
                <a16:creationId xmlns:a16="http://schemas.microsoft.com/office/drawing/2014/main" id="{68D90836-06A0-4904-952E-93975AF909B8}"/>
              </a:ext>
            </a:extLst>
          </p:cNvPr>
          <p:cNvSpPr/>
          <p:nvPr userDrawn="1"/>
        </p:nvSpPr>
        <p:spPr>
          <a:xfrm flipV="1">
            <a:off x="-3340" y="4985159"/>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1" name="Text Placeholder 37">
            <a:extLst>
              <a:ext uri="{FF2B5EF4-FFF2-40B4-BE49-F238E27FC236}">
                <a16:creationId xmlns:a16="http://schemas.microsoft.com/office/drawing/2014/main" id="{47A0ADBB-7D20-4DE6-89B9-02E5C7F7AC59}"/>
              </a:ext>
            </a:extLst>
          </p:cNvPr>
          <p:cNvSpPr>
            <a:spLocks noGrp="1"/>
          </p:cNvSpPr>
          <p:nvPr>
            <p:ph type="body" sz="quarter" idx="24" hasCustomPrompt="1"/>
          </p:nvPr>
        </p:nvSpPr>
        <p:spPr>
          <a:xfrm>
            <a:off x="283482" y="5038407"/>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D0FDB38-E1A5-48AC-8D75-FF5056E92455}"/>
              </a:ext>
            </a:extLst>
          </p:cNvPr>
          <p:cNvCxnSpPr>
            <a:cxnSpLocks/>
          </p:cNvCxnSpPr>
          <p:nvPr userDrawn="1"/>
        </p:nvCxnSpPr>
        <p:spPr>
          <a:xfrm flipH="1">
            <a:off x="2420142" y="1475044"/>
            <a:ext cx="4937727"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3" name="Title 1">
            <a:extLst>
              <a:ext uri="{FF2B5EF4-FFF2-40B4-BE49-F238E27FC236}">
                <a16:creationId xmlns:a16="http://schemas.microsoft.com/office/drawing/2014/main" id="{3027D4BF-EC30-4344-9632-AEAD499D9171}"/>
              </a:ext>
            </a:extLst>
          </p:cNvPr>
          <p:cNvSpPr>
            <a:spLocks noGrp="1"/>
          </p:cNvSpPr>
          <p:nvPr>
            <p:ph type="title"/>
          </p:nvPr>
        </p:nvSpPr>
        <p:spPr>
          <a:xfrm>
            <a:off x="2420141" y="548006"/>
            <a:ext cx="7832569" cy="800734"/>
          </a:xfrm>
        </p:spPr>
        <p:txBody>
          <a:bodyPr>
            <a:noAutofit/>
          </a:bodyPr>
          <a:lstStyle>
            <a:lvl1pPr>
              <a:defRPr sz="4000">
                <a:latin typeface="+mn-lt"/>
              </a:defRPr>
            </a:lvl1pPr>
          </a:lstStyle>
          <a:p>
            <a:r>
              <a:rPr lang="en-US"/>
              <a:t>Click to edit Master title style</a:t>
            </a:r>
          </a:p>
        </p:txBody>
      </p:sp>
      <p:sp>
        <p:nvSpPr>
          <p:cNvPr id="35" name="Text Placeholder 29">
            <a:extLst>
              <a:ext uri="{FF2B5EF4-FFF2-40B4-BE49-F238E27FC236}">
                <a16:creationId xmlns:a16="http://schemas.microsoft.com/office/drawing/2014/main" id="{95276F54-6C79-428E-9601-CF06A68D7A77}"/>
              </a:ext>
            </a:extLst>
          </p:cNvPr>
          <p:cNvSpPr>
            <a:spLocks noGrp="1"/>
          </p:cNvSpPr>
          <p:nvPr>
            <p:ph type="body" sz="quarter" idx="13"/>
          </p:nvPr>
        </p:nvSpPr>
        <p:spPr>
          <a:xfrm>
            <a:off x="2420141" y="1687971"/>
            <a:ext cx="9147019" cy="2607146"/>
          </a:xfrm>
        </p:spPr>
        <p:txBody>
          <a:bodyPr>
            <a:normAutofit/>
          </a:bodyPr>
          <a:lstStyle>
            <a:lvl1pPr algn="l">
              <a:defRPr sz="2000"/>
            </a:lvl1pPr>
            <a:lvl2pPr algn="l">
              <a:defRPr sz="2000"/>
            </a:lvl2pPr>
            <a:lvl3pPr algn="l">
              <a:defRPr sz="20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1584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p:nvSpPr>
        <p:spPr>
          <a:xfrm flipV="1">
            <a:off x="-3340"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p:nvSpPr>
        <p:spPr>
          <a:xfrm flipV="1">
            <a:off x="-3340" y="4442112"/>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p:nvSpPr>
        <p:spPr>
          <a:xfrm flipV="1">
            <a:off x="-3340" y="5535655"/>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3340"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pic>
        <p:nvPicPr>
          <p:cNvPr id="28" name="Picture 27">
            <a:extLst>
              <a:ext uri="{FF2B5EF4-FFF2-40B4-BE49-F238E27FC236}">
                <a16:creationId xmlns:a16="http://schemas.microsoft.com/office/drawing/2014/main" id="{461FC87F-C8F2-46FF-BB57-EEFE22355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098" y="-226969"/>
            <a:ext cx="2862933" cy="2914264"/>
          </a:xfrm>
          <a:prstGeom prst="rect">
            <a:avLst/>
          </a:prstGeom>
        </p:spPr>
      </p:pic>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7056"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87056" y="448581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8348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87056" y="5580801"/>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6" name="Rectangle 7">
            <a:extLst>
              <a:ext uri="{FF2B5EF4-FFF2-40B4-BE49-F238E27FC236}">
                <a16:creationId xmlns:a16="http://schemas.microsoft.com/office/drawing/2014/main" id="{3A3F3237-350C-4E2E-9FD2-7F57DDAAB38B}"/>
              </a:ext>
            </a:extLst>
          </p:cNvPr>
          <p:cNvSpPr/>
          <p:nvPr userDrawn="1"/>
        </p:nvSpPr>
        <p:spPr>
          <a:xfrm flipV="1">
            <a:off x="-3341" y="6082426"/>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7" name="Text Placeholder 37">
            <a:extLst>
              <a:ext uri="{FF2B5EF4-FFF2-40B4-BE49-F238E27FC236}">
                <a16:creationId xmlns:a16="http://schemas.microsoft.com/office/drawing/2014/main" id="{A3B2080F-F57B-443B-BAB9-CFB56334E193}"/>
              </a:ext>
            </a:extLst>
          </p:cNvPr>
          <p:cNvSpPr>
            <a:spLocks noGrp="1"/>
          </p:cNvSpPr>
          <p:nvPr>
            <p:ph type="body" sz="quarter" idx="23" hasCustomPrompt="1"/>
          </p:nvPr>
        </p:nvSpPr>
        <p:spPr>
          <a:xfrm>
            <a:off x="287056" y="6128294"/>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5" name="Rectangle 7">
            <a:extLst>
              <a:ext uri="{FF2B5EF4-FFF2-40B4-BE49-F238E27FC236}">
                <a16:creationId xmlns:a16="http://schemas.microsoft.com/office/drawing/2014/main" id="{E047FF7B-E3DF-4040-8986-9DFEF0B66AC6}"/>
              </a:ext>
            </a:extLst>
          </p:cNvPr>
          <p:cNvSpPr/>
          <p:nvPr userDrawn="1"/>
        </p:nvSpPr>
        <p:spPr>
          <a:xfrm flipV="1">
            <a:off x="-3340" y="498888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7" name="Text Placeholder 37">
            <a:extLst>
              <a:ext uri="{FF2B5EF4-FFF2-40B4-BE49-F238E27FC236}">
                <a16:creationId xmlns:a16="http://schemas.microsoft.com/office/drawing/2014/main" id="{30BD80AE-36E4-4280-B051-85788143AA1C}"/>
              </a:ext>
            </a:extLst>
          </p:cNvPr>
          <p:cNvSpPr>
            <a:spLocks noGrp="1"/>
          </p:cNvSpPr>
          <p:nvPr>
            <p:ph type="body" sz="quarter" idx="24" hasCustomPrompt="1"/>
          </p:nvPr>
        </p:nvSpPr>
        <p:spPr>
          <a:xfrm>
            <a:off x="287056" y="5033309"/>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03CB7914-C890-41FE-9D3B-B00B6C26D325}"/>
              </a:ext>
            </a:extLst>
          </p:cNvPr>
          <p:cNvCxnSpPr>
            <a:cxnSpLocks/>
          </p:cNvCxnSpPr>
          <p:nvPr userDrawn="1"/>
        </p:nvCxnSpPr>
        <p:spPr>
          <a:xfrm flipH="1">
            <a:off x="2420142" y="1475044"/>
            <a:ext cx="4937727"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1" name="Title 1">
            <a:extLst>
              <a:ext uri="{FF2B5EF4-FFF2-40B4-BE49-F238E27FC236}">
                <a16:creationId xmlns:a16="http://schemas.microsoft.com/office/drawing/2014/main" id="{920DBC6D-F3E3-4B92-B3CA-7FDD369499C0}"/>
              </a:ext>
            </a:extLst>
          </p:cNvPr>
          <p:cNvSpPr>
            <a:spLocks noGrp="1"/>
          </p:cNvSpPr>
          <p:nvPr>
            <p:ph type="title"/>
          </p:nvPr>
        </p:nvSpPr>
        <p:spPr>
          <a:xfrm>
            <a:off x="2420141" y="548006"/>
            <a:ext cx="7832569" cy="800734"/>
          </a:xfrm>
        </p:spPr>
        <p:txBody>
          <a:bodyPr>
            <a:noAutofit/>
          </a:bodyPr>
          <a:lstStyle>
            <a:lvl1pPr>
              <a:defRPr sz="4000">
                <a:latin typeface="+mn-lt"/>
              </a:defRPr>
            </a:lvl1pPr>
          </a:lstStyle>
          <a:p>
            <a:r>
              <a:rPr lang="en-US"/>
              <a:t>Click to edit Master title style</a:t>
            </a:r>
          </a:p>
        </p:txBody>
      </p:sp>
      <p:sp>
        <p:nvSpPr>
          <p:cNvPr id="32" name="Text Placeholder 29">
            <a:extLst>
              <a:ext uri="{FF2B5EF4-FFF2-40B4-BE49-F238E27FC236}">
                <a16:creationId xmlns:a16="http://schemas.microsoft.com/office/drawing/2014/main" id="{FBAEE53C-493B-4000-8A75-BE580BCCA4FC}"/>
              </a:ext>
            </a:extLst>
          </p:cNvPr>
          <p:cNvSpPr>
            <a:spLocks noGrp="1"/>
          </p:cNvSpPr>
          <p:nvPr>
            <p:ph type="body" sz="quarter" idx="13"/>
          </p:nvPr>
        </p:nvSpPr>
        <p:spPr>
          <a:xfrm>
            <a:off x="2420141" y="1687971"/>
            <a:ext cx="9147019" cy="2607146"/>
          </a:xfrm>
        </p:spPr>
        <p:txBody>
          <a:bodyPr>
            <a:normAutofit/>
          </a:bodyPr>
          <a:lstStyle>
            <a:lvl1pPr algn="l">
              <a:defRPr sz="2000"/>
            </a:lvl1pPr>
            <a:lvl2pPr algn="l">
              <a:defRPr sz="2000"/>
            </a:lvl2pPr>
            <a:lvl3pPr algn="l">
              <a:defRPr sz="20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594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4E0E1B-F167-45D3-9A6B-6BF9A6B5C99A}"/>
              </a:ext>
            </a:extLst>
          </p:cNvPr>
          <p:cNvSpPr>
            <a:spLocks noGrp="1"/>
          </p:cNvSpPr>
          <p:nvPr>
            <p:ph type="pic" sz="quarter" idx="40"/>
          </p:nvPr>
        </p:nvSpPr>
        <p:spPr>
          <a:xfrm>
            <a:off x="2035176" y="-15873"/>
            <a:ext cx="10156825" cy="6900864"/>
          </a:xfrm>
        </p:spPr>
        <p:txBody>
          <a:bodyPr/>
          <a:lstStyle/>
          <a:p>
            <a:endParaRPr lang="en-US"/>
          </a:p>
        </p:txBody>
      </p:sp>
      <p:sp>
        <p:nvSpPr>
          <p:cNvPr id="22" name="Rectangle 21">
            <a:extLst>
              <a:ext uri="{FF2B5EF4-FFF2-40B4-BE49-F238E27FC236}">
                <a16:creationId xmlns:a16="http://schemas.microsoft.com/office/drawing/2014/main" id="{5DFD53CF-E459-440A-87AD-B995065D52EF}"/>
              </a:ext>
            </a:extLst>
          </p:cNvPr>
          <p:cNvSpPr/>
          <p:nvPr userDrawn="1"/>
        </p:nvSpPr>
        <p:spPr>
          <a:xfrm>
            <a:off x="29338" y="2742"/>
            <a:ext cx="12192000" cy="6881672"/>
          </a:xfrm>
          <a:prstGeom prst="rect">
            <a:avLst/>
          </a:prstGeom>
          <a:solidFill>
            <a:srgbClr val="00597C">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3" name="Rectangle: Single Corner Snipped 22">
            <a:extLst>
              <a:ext uri="{FF2B5EF4-FFF2-40B4-BE49-F238E27FC236}">
                <a16:creationId xmlns:a16="http://schemas.microsoft.com/office/drawing/2014/main" id="{D1C5C806-181A-453D-B644-6ADAEED7F171}"/>
              </a:ext>
            </a:extLst>
          </p:cNvPr>
          <p:cNvSpPr/>
          <p:nvPr userDrawn="1"/>
        </p:nvSpPr>
        <p:spPr>
          <a:xfrm>
            <a:off x="1801862" y="1660622"/>
            <a:ext cx="10419476" cy="5225083"/>
          </a:xfrm>
          <a:prstGeom prst="snip1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p:nvSpPr>
        <p:spPr>
          <a:xfrm flipV="1">
            <a:off x="-3340"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p:nvSpPr>
        <p:spPr>
          <a:xfrm flipV="1">
            <a:off x="-10960" y="4459844"/>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p:nvSpPr>
        <p:spPr>
          <a:xfrm flipV="1">
            <a:off x="-10960" y="553578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10960"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3482"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75862" y="4493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7586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75862" y="5590101"/>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6" name="Rectangle 7">
            <a:extLst>
              <a:ext uri="{FF2B5EF4-FFF2-40B4-BE49-F238E27FC236}">
                <a16:creationId xmlns:a16="http://schemas.microsoft.com/office/drawing/2014/main" id="{AABECC37-57A0-411A-B0B8-8778356D09EA}"/>
              </a:ext>
            </a:extLst>
          </p:cNvPr>
          <p:cNvSpPr/>
          <p:nvPr userDrawn="1"/>
        </p:nvSpPr>
        <p:spPr>
          <a:xfrm flipV="1">
            <a:off x="-10961" y="3899069"/>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7" name="Text Placeholder 37">
            <a:extLst>
              <a:ext uri="{FF2B5EF4-FFF2-40B4-BE49-F238E27FC236}">
                <a16:creationId xmlns:a16="http://schemas.microsoft.com/office/drawing/2014/main" id="{B98E9BF6-5204-4133-B414-556E8BE9EA86}"/>
              </a:ext>
            </a:extLst>
          </p:cNvPr>
          <p:cNvSpPr>
            <a:spLocks noGrp="1"/>
          </p:cNvSpPr>
          <p:nvPr>
            <p:ph type="body" sz="quarter" idx="23" hasCustomPrompt="1"/>
          </p:nvPr>
        </p:nvSpPr>
        <p:spPr>
          <a:xfrm>
            <a:off x="275862" y="394493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9" name="Rectangle 7">
            <a:extLst>
              <a:ext uri="{FF2B5EF4-FFF2-40B4-BE49-F238E27FC236}">
                <a16:creationId xmlns:a16="http://schemas.microsoft.com/office/drawing/2014/main" id="{921E2046-5BA7-493A-A308-B6E8FC3A46E1}"/>
              </a:ext>
            </a:extLst>
          </p:cNvPr>
          <p:cNvSpPr/>
          <p:nvPr userDrawn="1"/>
        </p:nvSpPr>
        <p:spPr>
          <a:xfrm flipV="1">
            <a:off x="-10960" y="4989434"/>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1" name="Text Placeholder 37">
            <a:extLst>
              <a:ext uri="{FF2B5EF4-FFF2-40B4-BE49-F238E27FC236}">
                <a16:creationId xmlns:a16="http://schemas.microsoft.com/office/drawing/2014/main" id="{C4101E70-D351-40B4-A2D6-0DD6B91839A6}"/>
              </a:ext>
            </a:extLst>
          </p:cNvPr>
          <p:cNvSpPr>
            <a:spLocks noGrp="1"/>
          </p:cNvSpPr>
          <p:nvPr>
            <p:ph type="body" sz="quarter" idx="24" hasCustomPrompt="1"/>
          </p:nvPr>
        </p:nvSpPr>
        <p:spPr>
          <a:xfrm>
            <a:off x="275862" y="5041713"/>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cxnSp>
        <p:nvCxnSpPr>
          <p:cNvPr id="35" name="Straight Connector 34">
            <a:extLst>
              <a:ext uri="{FF2B5EF4-FFF2-40B4-BE49-F238E27FC236}">
                <a16:creationId xmlns:a16="http://schemas.microsoft.com/office/drawing/2014/main" id="{85F289F5-5E2B-4017-B6EE-AC81B6C2ED33}"/>
              </a:ext>
            </a:extLst>
          </p:cNvPr>
          <p:cNvCxnSpPr/>
          <p:nvPr/>
        </p:nvCxnSpPr>
        <p:spPr>
          <a:xfrm>
            <a:off x="2660777"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9" name="Title 2">
            <a:extLst>
              <a:ext uri="{FF2B5EF4-FFF2-40B4-BE49-F238E27FC236}">
                <a16:creationId xmlns:a16="http://schemas.microsoft.com/office/drawing/2014/main" id="{0B05BC5B-0BD7-47E2-ADE2-AF3B6247E120}"/>
              </a:ext>
            </a:extLst>
          </p:cNvPr>
          <p:cNvSpPr>
            <a:spLocks noGrp="1"/>
          </p:cNvSpPr>
          <p:nvPr userDrawn="1">
            <p:ph type="title" hasCustomPrompt="1"/>
          </p:nvPr>
        </p:nvSpPr>
        <p:spPr>
          <a:xfrm>
            <a:off x="200718" y="247199"/>
            <a:ext cx="1514757" cy="2593806"/>
          </a:xfrm>
        </p:spPr>
        <p:txBody>
          <a:bodyPr anchor="t"/>
          <a:lstStyle>
            <a:lvl1pPr>
              <a:defRPr lang="en-US" sz="2400" kern="1200" smtClean="0">
                <a:solidFill>
                  <a:schemeClr val="bg1"/>
                </a:solidFill>
                <a:latin typeface="+mj-lt"/>
                <a:ea typeface="+mn-ea"/>
                <a:cs typeface="Segoe UI Semibold" panose="020B0702040204020203" pitchFamily="34" charset="0"/>
              </a:defRPr>
            </a:lvl1pPr>
          </a:lstStyle>
          <a:p>
            <a:r>
              <a:rPr lang="en-US"/>
              <a:t>CLICK TO EDIT MASTER TITLE STYLE</a:t>
            </a:r>
          </a:p>
        </p:txBody>
      </p:sp>
      <p:sp>
        <p:nvSpPr>
          <p:cNvPr id="70" name="Text Placeholder 6">
            <a:extLst>
              <a:ext uri="{FF2B5EF4-FFF2-40B4-BE49-F238E27FC236}">
                <a16:creationId xmlns:a16="http://schemas.microsoft.com/office/drawing/2014/main" id="{EE6F083A-08DC-4EF9-A860-B42614FC6890}"/>
              </a:ext>
            </a:extLst>
          </p:cNvPr>
          <p:cNvSpPr>
            <a:spLocks noGrp="1"/>
          </p:cNvSpPr>
          <p:nvPr>
            <p:ph type="body" sz="quarter" idx="26"/>
          </p:nvPr>
        </p:nvSpPr>
        <p:spPr>
          <a:xfrm>
            <a:off x="2584045"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71" name="Text Placeholder 4">
            <a:extLst>
              <a:ext uri="{FF2B5EF4-FFF2-40B4-BE49-F238E27FC236}">
                <a16:creationId xmlns:a16="http://schemas.microsoft.com/office/drawing/2014/main" id="{B555FDDF-669D-4525-81D5-380F44F72719}"/>
              </a:ext>
            </a:extLst>
          </p:cNvPr>
          <p:cNvSpPr>
            <a:spLocks noGrp="1"/>
          </p:cNvSpPr>
          <p:nvPr>
            <p:ph type="body" sz="quarter" idx="25" hasCustomPrompt="1"/>
          </p:nvPr>
        </p:nvSpPr>
        <p:spPr>
          <a:xfrm>
            <a:off x="2584044"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74" name="Straight Connector 73">
            <a:extLst>
              <a:ext uri="{FF2B5EF4-FFF2-40B4-BE49-F238E27FC236}">
                <a16:creationId xmlns:a16="http://schemas.microsoft.com/office/drawing/2014/main" id="{E554E57C-3FD8-43C0-A804-66C7AB67DB5B}"/>
              </a:ext>
            </a:extLst>
          </p:cNvPr>
          <p:cNvCxnSpPr/>
          <p:nvPr userDrawn="1"/>
        </p:nvCxnSpPr>
        <p:spPr>
          <a:xfrm>
            <a:off x="4438922"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5" name="Text Placeholder 6">
            <a:extLst>
              <a:ext uri="{FF2B5EF4-FFF2-40B4-BE49-F238E27FC236}">
                <a16:creationId xmlns:a16="http://schemas.microsoft.com/office/drawing/2014/main" id="{A74C89D4-94C0-46FA-9D3C-A2BC6DCCA2BC}"/>
              </a:ext>
            </a:extLst>
          </p:cNvPr>
          <p:cNvSpPr>
            <a:spLocks noGrp="1"/>
          </p:cNvSpPr>
          <p:nvPr>
            <p:ph type="body" sz="quarter" idx="27"/>
          </p:nvPr>
        </p:nvSpPr>
        <p:spPr>
          <a:xfrm>
            <a:off x="4362190"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76" name="Text Placeholder 4">
            <a:extLst>
              <a:ext uri="{FF2B5EF4-FFF2-40B4-BE49-F238E27FC236}">
                <a16:creationId xmlns:a16="http://schemas.microsoft.com/office/drawing/2014/main" id="{26E5DF5E-6606-49F9-96A8-042491382C78}"/>
              </a:ext>
            </a:extLst>
          </p:cNvPr>
          <p:cNvSpPr>
            <a:spLocks noGrp="1"/>
          </p:cNvSpPr>
          <p:nvPr>
            <p:ph type="body" sz="quarter" idx="28" hasCustomPrompt="1"/>
          </p:nvPr>
        </p:nvSpPr>
        <p:spPr>
          <a:xfrm>
            <a:off x="4362189"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77" name="Straight Connector 76">
            <a:extLst>
              <a:ext uri="{FF2B5EF4-FFF2-40B4-BE49-F238E27FC236}">
                <a16:creationId xmlns:a16="http://schemas.microsoft.com/office/drawing/2014/main" id="{08BBD0CD-51AB-4E5E-82B1-8E449FD2ED45}"/>
              </a:ext>
            </a:extLst>
          </p:cNvPr>
          <p:cNvCxnSpPr/>
          <p:nvPr userDrawn="1"/>
        </p:nvCxnSpPr>
        <p:spPr>
          <a:xfrm>
            <a:off x="6217067"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8" name="Text Placeholder 6">
            <a:extLst>
              <a:ext uri="{FF2B5EF4-FFF2-40B4-BE49-F238E27FC236}">
                <a16:creationId xmlns:a16="http://schemas.microsoft.com/office/drawing/2014/main" id="{4DBAAF61-0D11-461D-9D92-878941017602}"/>
              </a:ext>
            </a:extLst>
          </p:cNvPr>
          <p:cNvSpPr>
            <a:spLocks noGrp="1"/>
          </p:cNvSpPr>
          <p:nvPr>
            <p:ph type="body" sz="quarter" idx="29"/>
          </p:nvPr>
        </p:nvSpPr>
        <p:spPr>
          <a:xfrm>
            <a:off x="6140335"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79" name="Text Placeholder 4">
            <a:extLst>
              <a:ext uri="{FF2B5EF4-FFF2-40B4-BE49-F238E27FC236}">
                <a16:creationId xmlns:a16="http://schemas.microsoft.com/office/drawing/2014/main" id="{AB48BA21-0DBD-4460-9A9E-B03544077646}"/>
              </a:ext>
            </a:extLst>
          </p:cNvPr>
          <p:cNvSpPr>
            <a:spLocks noGrp="1"/>
          </p:cNvSpPr>
          <p:nvPr>
            <p:ph type="body" sz="quarter" idx="30" hasCustomPrompt="1"/>
          </p:nvPr>
        </p:nvSpPr>
        <p:spPr>
          <a:xfrm>
            <a:off x="6140334"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80" name="Straight Connector 79">
            <a:extLst>
              <a:ext uri="{FF2B5EF4-FFF2-40B4-BE49-F238E27FC236}">
                <a16:creationId xmlns:a16="http://schemas.microsoft.com/office/drawing/2014/main" id="{8947D154-3162-4162-999D-AC4E66129118}"/>
              </a:ext>
            </a:extLst>
          </p:cNvPr>
          <p:cNvCxnSpPr/>
          <p:nvPr userDrawn="1"/>
        </p:nvCxnSpPr>
        <p:spPr>
          <a:xfrm>
            <a:off x="7995212"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1" name="Text Placeholder 6">
            <a:extLst>
              <a:ext uri="{FF2B5EF4-FFF2-40B4-BE49-F238E27FC236}">
                <a16:creationId xmlns:a16="http://schemas.microsoft.com/office/drawing/2014/main" id="{E1D86DC7-C12C-4199-99CD-0BE3B318014B}"/>
              </a:ext>
            </a:extLst>
          </p:cNvPr>
          <p:cNvSpPr>
            <a:spLocks noGrp="1"/>
          </p:cNvSpPr>
          <p:nvPr>
            <p:ph type="body" sz="quarter" idx="31"/>
          </p:nvPr>
        </p:nvSpPr>
        <p:spPr>
          <a:xfrm>
            <a:off x="7918480"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82" name="Text Placeholder 4">
            <a:extLst>
              <a:ext uri="{FF2B5EF4-FFF2-40B4-BE49-F238E27FC236}">
                <a16:creationId xmlns:a16="http://schemas.microsoft.com/office/drawing/2014/main" id="{0F50986B-D56A-4E53-9021-1B493F106045}"/>
              </a:ext>
            </a:extLst>
          </p:cNvPr>
          <p:cNvSpPr>
            <a:spLocks noGrp="1"/>
          </p:cNvSpPr>
          <p:nvPr>
            <p:ph type="body" sz="quarter" idx="32" hasCustomPrompt="1"/>
          </p:nvPr>
        </p:nvSpPr>
        <p:spPr>
          <a:xfrm>
            <a:off x="7918479"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83" name="Straight Connector 82">
            <a:extLst>
              <a:ext uri="{FF2B5EF4-FFF2-40B4-BE49-F238E27FC236}">
                <a16:creationId xmlns:a16="http://schemas.microsoft.com/office/drawing/2014/main" id="{3EFF5CAE-C9A0-4728-B306-CF27E5BD03B2}"/>
              </a:ext>
            </a:extLst>
          </p:cNvPr>
          <p:cNvCxnSpPr/>
          <p:nvPr userDrawn="1"/>
        </p:nvCxnSpPr>
        <p:spPr>
          <a:xfrm>
            <a:off x="9773358"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4" name="Text Placeholder 6">
            <a:extLst>
              <a:ext uri="{FF2B5EF4-FFF2-40B4-BE49-F238E27FC236}">
                <a16:creationId xmlns:a16="http://schemas.microsoft.com/office/drawing/2014/main" id="{499A2AD8-5D49-4598-836A-B0EF5B4AD4B7}"/>
              </a:ext>
            </a:extLst>
          </p:cNvPr>
          <p:cNvSpPr>
            <a:spLocks noGrp="1"/>
          </p:cNvSpPr>
          <p:nvPr>
            <p:ph type="body" sz="quarter" idx="33"/>
          </p:nvPr>
        </p:nvSpPr>
        <p:spPr>
          <a:xfrm>
            <a:off x="9696626"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85" name="Text Placeholder 4">
            <a:extLst>
              <a:ext uri="{FF2B5EF4-FFF2-40B4-BE49-F238E27FC236}">
                <a16:creationId xmlns:a16="http://schemas.microsoft.com/office/drawing/2014/main" id="{43B64440-97B2-441D-964B-95E8BDD50ED6}"/>
              </a:ext>
            </a:extLst>
          </p:cNvPr>
          <p:cNvSpPr>
            <a:spLocks noGrp="1"/>
          </p:cNvSpPr>
          <p:nvPr>
            <p:ph type="body" sz="quarter" idx="34" hasCustomPrompt="1"/>
          </p:nvPr>
        </p:nvSpPr>
        <p:spPr>
          <a:xfrm>
            <a:off x="9696625"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27275360-7FAC-40C3-93F2-94DBB254DF29}"/>
              </a:ext>
            </a:extLst>
          </p:cNvPr>
          <p:cNvSpPr>
            <a:spLocks noGrp="1"/>
          </p:cNvSpPr>
          <p:nvPr>
            <p:ph sz="quarter" idx="35"/>
          </p:nvPr>
        </p:nvSpPr>
        <p:spPr>
          <a:xfrm>
            <a:off x="2584450" y="2006352"/>
            <a:ext cx="1371600" cy="1212851"/>
          </a:xfrm>
        </p:spPr>
        <p:txBody>
          <a:bodyPr/>
          <a:lstStyle/>
          <a:p>
            <a:pPr lvl="0"/>
            <a:endParaRPr lang="en-US"/>
          </a:p>
        </p:txBody>
      </p:sp>
      <p:sp>
        <p:nvSpPr>
          <p:cNvPr id="86" name="Content Placeholder 8">
            <a:extLst>
              <a:ext uri="{FF2B5EF4-FFF2-40B4-BE49-F238E27FC236}">
                <a16:creationId xmlns:a16="http://schemas.microsoft.com/office/drawing/2014/main" id="{5766E708-CC2D-45FA-BB2E-2829E6413C55}"/>
              </a:ext>
            </a:extLst>
          </p:cNvPr>
          <p:cNvSpPr>
            <a:spLocks noGrp="1"/>
          </p:cNvSpPr>
          <p:nvPr>
            <p:ph sz="quarter" idx="36"/>
          </p:nvPr>
        </p:nvSpPr>
        <p:spPr>
          <a:xfrm>
            <a:off x="4360609" y="2006352"/>
            <a:ext cx="1371600" cy="1212851"/>
          </a:xfrm>
        </p:spPr>
        <p:txBody>
          <a:bodyPr/>
          <a:lstStyle/>
          <a:p>
            <a:pPr lvl="0"/>
            <a:endParaRPr lang="en-US"/>
          </a:p>
        </p:txBody>
      </p:sp>
      <p:sp>
        <p:nvSpPr>
          <p:cNvPr id="87" name="Content Placeholder 8">
            <a:extLst>
              <a:ext uri="{FF2B5EF4-FFF2-40B4-BE49-F238E27FC236}">
                <a16:creationId xmlns:a16="http://schemas.microsoft.com/office/drawing/2014/main" id="{301FB4BD-A415-4070-9490-CFC76DD76596}"/>
              </a:ext>
            </a:extLst>
          </p:cNvPr>
          <p:cNvSpPr>
            <a:spLocks noGrp="1"/>
          </p:cNvSpPr>
          <p:nvPr>
            <p:ph sz="quarter" idx="37"/>
          </p:nvPr>
        </p:nvSpPr>
        <p:spPr>
          <a:xfrm>
            <a:off x="6136768" y="2006352"/>
            <a:ext cx="1371600" cy="1212851"/>
          </a:xfrm>
        </p:spPr>
        <p:txBody>
          <a:bodyPr/>
          <a:lstStyle/>
          <a:p>
            <a:pPr lvl="0"/>
            <a:endParaRPr lang="en-US"/>
          </a:p>
        </p:txBody>
      </p:sp>
      <p:sp>
        <p:nvSpPr>
          <p:cNvPr id="88" name="Content Placeholder 8">
            <a:extLst>
              <a:ext uri="{FF2B5EF4-FFF2-40B4-BE49-F238E27FC236}">
                <a16:creationId xmlns:a16="http://schemas.microsoft.com/office/drawing/2014/main" id="{87D239FA-01B8-4257-BA86-4505E3D0A151}"/>
              </a:ext>
            </a:extLst>
          </p:cNvPr>
          <p:cNvSpPr>
            <a:spLocks noGrp="1"/>
          </p:cNvSpPr>
          <p:nvPr>
            <p:ph sz="quarter" idx="38"/>
          </p:nvPr>
        </p:nvSpPr>
        <p:spPr>
          <a:xfrm>
            <a:off x="7912928" y="2006352"/>
            <a:ext cx="1371600" cy="1212851"/>
          </a:xfrm>
        </p:spPr>
        <p:txBody>
          <a:bodyPr/>
          <a:lstStyle/>
          <a:p>
            <a:pPr lvl="0"/>
            <a:endParaRPr lang="en-US"/>
          </a:p>
        </p:txBody>
      </p:sp>
      <p:sp>
        <p:nvSpPr>
          <p:cNvPr id="89" name="Content Placeholder 8">
            <a:extLst>
              <a:ext uri="{FF2B5EF4-FFF2-40B4-BE49-F238E27FC236}">
                <a16:creationId xmlns:a16="http://schemas.microsoft.com/office/drawing/2014/main" id="{FE993539-1E45-4A59-AF4C-2206022509DC}"/>
              </a:ext>
            </a:extLst>
          </p:cNvPr>
          <p:cNvSpPr>
            <a:spLocks noGrp="1"/>
          </p:cNvSpPr>
          <p:nvPr>
            <p:ph sz="quarter" idx="39"/>
          </p:nvPr>
        </p:nvSpPr>
        <p:spPr>
          <a:xfrm>
            <a:off x="9689087" y="2006352"/>
            <a:ext cx="1371600" cy="1212851"/>
          </a:xfrm>
        </p:spPr>
        <p:txBody>
          <a:bodyPr/>
          <a:lstStyle/>
          <a:p>
            <a:pPr lvl="0"/>
            <a:endParaRPr lang="en-US"/>
          </a:p>
        </p:txBody>
      </p:sp>
    </p:spTree>
    <p:extLst>
      <p:ext uri="{BB962C8B-B14F-4D97-AF65-F5344CB8AC3E}">
        <p14:creationId xmlns:p14="http://schemas.microsoft.com/office/powerpoint/2010/main" val="3562879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99D9F074-5FA9-4A43-8DBD-0823DBCE3E7F}"/>
              </a:ext>
            </a:extLst>
          </p:cNvPr>
          <p:cNvSpPr/>
          <p:nvPr userDrawn="1"/>
        </p:nvSpPr>
        <p:spPr>
          <a:xfrm>
            <a:off x="40768" y="2742"/>
            <a:ext cx="12192000" cy="6881672"/>
          </a:xfrm>
          <a:prstGeom prst="rect">
            <a:avLst/>
          </a:prstGeom>
          <a:solidFill>
            <a:srgbClr val="00597C">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56" name="Picture Placeholder 10">
            <a:extLst>
              <a:ext uri="{FF2B5EF4-FFF2-40B4-BE49-F238E27FC236}">
                <a16:creationId xmlns:a16="http://schemas.microsoft.com/office/drawing/2014/main" id="{20BB51CE-E898-459C-9C17-B9F5B6AEB1A3}"/>
              </a:ext>
            </a:extLst>
          </p:cNvPr>
          <p:cNvSpPr>
            <a:spLocks noGrp="1"/>
          </p:cNvSpPr>
          <p:nvPr>
            <p:ph type="pic" sz="quarter" idx="40"/>
          </p:nvPr>
        </p:nvSpPr>
        <p:spPr>
          <a:xfrm>
            <a:off x="2023746" y="-27303"/>
            <a:ext cx="10156825" cy="6900864"/>
          </a:xfrm>
        </p:spPr>
        <p:txBody>
          <a:bodyPr/>
          <a:lstStyle/>
          <a:p>
            <a:endParaRPr lang="en-US"/>
          </a:p>
        </p:txBody>
      </p:sp>
      <p:sp>
        <p:nvSpPr>
          <p:cNvPr id="58" name="Rectangle: Single Corner Snipped 57">
            <a:extLst>
              <a:ext uri="{FF2B5EF4-FFF2-40B4-BE49-F238E27FC236}">
                <a16:creationId xmlns:a16="http://schemas.microsoft.com/office/drawing/2014/main" id="{05A7EEF3-25FC-412A-ABF7-BB66E8284324}"/>
              </a:ext>
            </a:extLst>
          </p:cNvPr>
          <p:cNvSpPr/>
          <p:nvPr userDrawn="1"/>
        </p:nvSpPr>
        <p:spPr>
          <a:xfrm>
            <a:off x="1801862" y="1660622"/>
            <a:ext cx="10390138" cy="5225083"/>
          </a:xfrm>
          <a:prstGeom prst="snip1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userDrawn="1"/>
        </p:nvSpPr>
        <p:spPr>
          <a:xfrm flipV="1">
            <a:off x="-11705"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userDrawn="1"/>
        </p:nvSpPr>
        <p:spPr>
          <a:xfrm flipV="1">
            <a:off x="-11705" y="553578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11705"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2" name="Rectangle 7">
            <a:extLst>
              <a:ext uri="{FF2B5EF4-FFF2-40B4-BE49-F238E27FC236}">
                <a16:creationId xmlns:a16="http://schemas.microsoft.com/office/drawing/2014/main" id="{95FF15F2-BD0A-4CF0-BC20-CFE0829E0EA9}"/>
              </a:ext>
            </a:extLst>
          </p:cNvPr>
          <p:cNvSpPr/>
          <p:nvPr/>
        </p:nvSpPr>
        <p:spPr>
          <a:xfrm flipV="1">
            <a:off x="-11706" y="4455329"/>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75117"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75117"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75117" y="558844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2" name="Rectangle 7">
            <a:extLst>
              <a:ext uri="{FF2B5EF4-FFF2-40B4-BE49-F238E27FC236}">
                <a16:creationId xmlns:a16="http://schemas.microsoft.com/office/drawing/2014/main" id="{C0EB6623-AF71-4D1F-AA05-64CFEE3B6E36}"/>
              </a:ext>
            </a:extLst>
          </p:cNvPr>
          <p:cNvSpPr/>
          <p:nvPr userDrawn="1"/>
        </p:nvSpPr>
        <p:spPr>
          <a:xfrm flipV="1">
            <a:off x="-11705" y="499857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47" name="Text Placeholder 37">
            <a:extLst>
              <a:ext uri="{FF2B5EF4-FFF2-40B4-BE49-F238E27FC236}">
                <a16:creationId xmlns:a16="http://schemas.microsoft.com/office/drawing/2014/main" id="{FAD064F0-8804-4FBA-938D-C77B31342CD5}"/>
              </a:ext>
            </a:extLst>
          </p:cNvPr>
          <p:cNvSpPr>
            <a:spLocks noGrp="1"/>
          </p:cNvSpPr>
          <p:nvPr>
            <p:ph type="body" sz="quarter" idx="26" hasCustomPrompt="1"/>
          </p:nvPr>
        </p:nvSpPr>
        <p:spPr>
          <a:xfrm>
            <a:off x="275117" y="5038407"/>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8" name="Text Placeholder 37">
            <a:extLst>
              <a:ext uri="{FF2B5EF4-FFF2-40B4-BE49-F238E27FC236}">
                <a16:creationId xmlns:a16="http://schemas.microsoft.com/office/drawing/2014/main" id="{A91F6FB7-C4FB-454E-BABD-940B48A04550}"/>
              </a:ext>
            </a:extLst>
          </p:cNvPr>
          <p:cNvSpPr>
            <a:spLocks noGrp="1"/>
          </p:cNvSpPr>
          <p:nvPr>
            <p:ph type="body" sz="quarter" idx="27" hasCustomPrompt="1"/>
          </p:nvPr>
        </p:nvSpPr>
        <p:spPr>
          <a:xfrm>
            <a:off x="275117" y="4488366"/>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cxnSp>
        <p:nvCxnSpPr>
          <p:cNvPr id="59" name="Straight Connector 58">
            <a:extLst>
              <a:ext uri="{FF2B5EF4-FFF2-40B4-BE49-F238E27FC236}">
                <a16:creationId xmlns:a16="http://schemas.microsoft.com/office/drawing/2014/main" id="{DAEE0694-1A37-4220-B54E-B21E44F9AEB1}"/>
              </a:ext>
            </a:extLst>
          </p:cNvPr>
          <p:cNvCxnSpPr/>
          <p:nvPr userDrawn="1"/>
        </p:nvCxnSpPr>
        <p:spPr>
          <a:xfrm>
            <a:off x="2660777"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0" name="Title 2">
            <a:extLst>
              <a:ext uri="{FF2B5EF4-FFF2-40B4-BE49-F238E27FC236}">
                <a16:creationId xmlns:a16="http://schemas.microsoft.com/office/drawing/2014/main" id="{3CC9BD94-DE58-4D50-A03F-0852EC93AB41}"/>
              </a:ext>
            </a:extLst>
          </p:cNvPr>
          <p:cNvSpPr>
            <a:spLocks noGrp="1"/>
          </p:cNvSpPr>
          <p:nvPr>
            <p:ph type="title" hasCustomPrompt="1"/>
          </p:nvPr>
        </p:nvSpPr>
        <p:spPr>
          <a:xfrm>
            <a:off x="200718" y="247199"/>
            <a:ext cx="1514757" cy="2593806"/>
          </a:xfrm>
        </p:spPr>
        <p:txBody>
          <a:bodyPr anchor="t"/>
          <a:lstStyle>
            <a:lvl1pPr>
              <a:defRPr lang="en-US" sz="2400" kern="1200" smtClean="0">
                <a:solidFill>
                  <a:schemeClr val="bg1"/>
                </a:solidFill>
                <a:latin typeface="+mj-lt"/>
                <a:ea typeface="+mn-ea"/>
                <a:cs typeface="Segoe UI Semibold" panose="020B0702040204020203" pitchFamily="34" charset="0"/>
              </a:defRPr>
            </a:lvl1pPr>
          </a:lstStyle>
          <a:p>
            <a:r>
              <a:rPr lang="en-US"/>
              <a:t>CLICK TO EDIT MASTER TITLE STYLE</a:t>
            </a:r>
          </a:p>
        </p:txBody>
      </p:sp>
      <p:sp>
        <p:nvSpPr>
          <p:cNvPr id="61" name="Text Placeholder 6">
            <a:extLst>
              <a:ext uri="{FF2B5EF4-FFF2-40B4-BE49-F238E27FC236}">
                <a16:creationId xmlns:a16="http://schemas.microsoft.com/office/drawing/2014/main" id="{7F3F4B79-4C86-49C8-95A6-0A82D1EE7E34}"/>
              </a:ext>
            </a:extLst>
          </p:cNvPr>
          <p:cNvSpPr>
            <a:spLocks noGrp="1"/>
          </p:cNvSpPr>
          <p:nvPr>
            <p:ph type="body" sz="quarter" idx="41"/>
          </p:nvPr>
        </p:nvSpPr>
        <p:spPr>
          <a:xfrm>
            <a:off x="2584045"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62" name="Text Placeholder 4">
            <a:extLst>
              <a:ext uri="{FF2B5EF4-FFF2-40B4-BE49-F238E27FC236}">
                <a16:creationId xmlns:a16="http://schemas.microsoft.com/office/drawing/2014/main" id="{13F78F7F-BEF9-4A8A-90FC-7390E82E6F90}"/>
              </a:ext>
            </a:extLst>
          </p:cNvPr>
          <p:cNvSpPr>
            <a:spLocks noGrp="1"/>
          </p:cNvSpPr>
          <p:nvPr>
            <p:ph type="body" sz="quarter" idx="25" hasCustomPrompt="1"/>
          </p:nvPr>
        </p:nvSpPr>
        <p:spPr>
          <a:xfrm>
            <a:off x="2584044"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63" name="Straight Connector 62">
            <a:extLst>
              <a:ext uri="{FF2B5EF4-FFF2-40B4-BE49-F238E27FC236}">
                <a16:creationId xmlns:a16="http://schemas.microsoft.com/office/drawing/2014/main" id="{80B5050C-BFD1-450D-9982-D840B274922F}"/>
              </a:ext>
            </a:extLst>
          </p:cNvPr>
          <p:cNvCxnSpPr/>
          <p:nvPr userDrawn="1"/>
        </p:nvCxnSpPr>
        <p:spPr>
          <a:xfrm>
            <a:off x="4438922"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Text Placeholder 6">
            <a:extLst>
              <a:ext uri="{FF2B5EF4-FFF2-40B4-BE49-F238E27FC236}">
                <a16:creationId xmlns:a16="http://schemas.microsoft.com/office/drawing/2014/main" id="{14B9B598-FC28-4AD2-AD8A-A5F589C400E3}"/>
              </a:ext>
            </a:extLst>
          </p:cNvPr>
          <p:cNvSpPr>
            <a:spLocks noGrp="1"/>
          </p:cNvSpPr>
          <p:nvPr>
            <p:ph type="body" sz="quarter" idx="42"/>
          </p:nvPr>
        </p:nvSpPr>
        <p:spPr>
          <a:xfrm>
            <a:off x="4362190"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65" name="Text Placeholder 4">
            <a:extLst>
              <a:ext uri="{FF2B5EF4-FFF2-40B4-BE49-F238E27FC236}">
                <a16:creationId xmlns:a16="http://schemas.microsoft.com/office/drawing/2014/main" id="{9C6C6805-01AB-4B7C-94EF-C513241153DC}"/>
              </a:ext>
            </a:extLst>
          </p:cNvPr>
          <p:cNvSpPr>
            <a:spLocks noGrp="1"/>
          </p:cNvSpPr>
          <p:nvPr>
            <p:ph type="body" sz="quarter" idx="28" hasCustomPrompt="1"/>
          </p:nvPr>
        </p:nvSpPr>
        <p:spPr>
          <a:xfrm>
            <a:off x="4362189"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66" name="Straight Connector 65">
            <a:extLst>
              <a:ext uri="{FF2B5EF4-FFF2-40B4-BE49-F238E27FC236}">
                <a16:creationId xmlns:a16="http://schemas.microsoft.com/office/drawing/2014/main" id="{3AD1FC5B-6EC3-4DC8-A210-19B87D5E2ABF}"/>
              </a:ext>
            </a:extLst>
          </p:cNvPr>
          <p:cNvCxnSpPr/>
          <p:nvPr userDrawn="1"/>
        </p:nvCxnSpPr>
        <p:spPr>
          <a:xfrm>
            <a:off x="6217067"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Text Placeholder 6">
            <a:extLst>
              <a:ext uri="{FF2B5EF4-FFF2-40B4-BE49-F238E27FC236}">
                <a16:creationId xmlns:a16="http://schemas.microsoft.com/office/drawing/2014/main" id="{29D97CCE-A450-42F9-94CB-E230EC62DFA1}"/>
              </a:ext>
            </a:extLst>
          </p:cNvPr>
          <p:cNvSpPr>
            <a:spLocks noGrp="1"/>
          </p:cNvSpPr>
          <p:nvPr>
            <p:ph type="body" sz="quarter" idx="29"/>
          </p:nvPr>
        </p:nvSpPr>
        <p:spPr>
          <a:xfrm>
            <a:off x="6140335"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68" name="Text Placeholder 4">
            <a:extLst>
              <a:ext uri="{FF2B5EF4-FFF2-40B4-BE49-F238E27FC236}">
                <a16:creationId xmlns:a16="http://schemas.microsoft.com/office/drawing/2014/main" id="{37762FFC-3B46-405B-B305-B67270087A5E}"/>
              </a:ext>
            </a:extLst>
          </p:cNvPr>
          <p:cNvSpPr>
            <a:spLocks noGrp="1"/>
          </p:cNvSpPr>
          <p:nvPr>
            <p:ph type="body" sz="quarter" idx="30" hasCustomPrompt="1"/>
          </p:nvPr>
        </p:nvSpPr>
        <p:spPr>
          <a:xfrm>
            <a:off x="6140334"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69" name="Straight Connector 68">
            <a:extLst>
              <a:ext uri="{FF2B5EF4-FFF2-40B4-BE49-F238E27FC236}">
                <a16:creationId xmlns:a16="http://schemas.microsoft.com/office/drawing/2014/main" id="{B754F677-691A-496F-877D-EAE2321B4045}"/>
              </a:ext>
            </a:extLst>
          </p:cNvPr>
          <p:cNvCxnSpPr/>
          <p:nvPr userDrawn="1"/>
        </p:nvCxnSpPr>
        <p:spPr>
          <a:xfrm>
            <a:off x="7995212"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0" name="Text Placeholder 6">
            <a:extLst>
              <a:ext uri="{FF2B5EF4-FFF2-40B4-BE49-F238E27FC236}">
                <a16:creationId xmlns:a16="http://schemas.microsoft.com/office/drawing/2014/main" id="{4FBEA6F9-53EE-40E1-B614-068B7BB3C781}"/>
              </a:ext>
            </a:extLst>
          </p:cNvPr>
          <p:cNvSpPr>
            <a:spLocks noGrp="1"/>
          </p:cNvSpPr>
          <p:nvPr>
            <p:ph type="body" sz="quarter" idx="31"/>
          </p:nvPr>
        </p:nvSpPr>
        <p:spPr>
          <a:xfrm>
            <a:off x="7918480"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71" name="Text Placeholder 4">
            <a:extLst>
              <a:ext uri="{FF2B5EF4-FFF2-40B4-BE49-F238E27FC236}">
                <a16:creationId xmlns:a16="http://schemas.microsoft.com/office/drawing/2014/main" id="{73B9D760-0B09-4516-8F46-F4B6CCFA3DA1}"/>
              </a:ext>
            </a:extLst>
          </p:cNvPr>
          <p:cNvSpPr>
            <a:spLocks noGrp="1"/>
          </p:cNvSpPr>
          <p:nvPr>
            <p:ph type="body" sz="quarter" idx="32" hasCustomPrompt="1"/>
          </p:nvPr>
        </p:nvSpPr>
        <p:spPr>
          <a:xfrm>
            <a:off x="7918479"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72" name="Straight Connector 71">
            <a:extLst>
              <a:ext uri="{FF2B5EF4-FFF2-40B4-BE49-F238E27FC236}">
                <a16:creationId xmlns:a16="http://schemas.microsoft.com/office/drawing/2014/main" id="{24AD79E1-7128-49B2-AAD4-29C8054CD089}"/>
              </a:ext>
            </a:extLst>
          </p:cNvPr>
          <p:cNvCxnSpPr/>
          <p:nvPr userDrawn="1"/>
        </p:nvCxnSpPr>
        <p:spPr>
          <a:xfrm>
            <a:off x="9773358"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3" name="Text Placeholder 6">
            <a:extLst>
              <a:ext uri="{FF2B5EF4-FFF2-40B4-BE49-F238E27FC236}">
                <a16:creationId xmlns:a16="http://schemas.microsoft.com/office/drawing/2014/main" id="{7AB9854C-00D6-4432-A5A5-12A9C6AEB2AC}"/>
              </a:ext>
            </a:extLst>
          </p:cNvPr>
          <p:cNvSpPr>
            <a:spLocks noGrp="1"/>
          </p:cNvSpPr>
          <p:nvPr>
            <p:ph type="body" sz="quarter" idx="33"/>
          </p:nvPr>
        </p:nvSpPr>
        <p:spPr>
          <a:xfrm>
            <a:off x="9696626"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74" name="Text Placeholder 4">
            <a:extLst>
              <a:ext uri="{FF2B5EF4-FFF2-40B4-BE49-F238E27FC236}">
                <a16:creationId xmlns:a16="http://schemas.microsoft.com/office/drawing/2014/main" id="{375FE3A7-5585-4FAA-851C-0581A487924B}"/>
              </a:ext>
            </a:extLst>
          </p:cNvPr>
          <p:cNvSpPr>
            <a:spLocks noGrp="1"/>
          </p:cNvSpPr>
          <p:nvPr>
            <p:ph type="body" sz="quarter" idx="34" hasCustomPrompt="1"/>
          </p:nvPr>
        </p:nvSpPr>
        <p:spPr>
          <a:xfrm>
            <a:off x="9696625"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sp>
        <p:nvSpPr>
          <p:cNvPr id="75" name="Content Placeholder 8">
            <a:extLst>
              <a:ext uri="{FF2B5EF4-FFF2-40B4-BE49-F238E27FC236}">
                <a16:creationId xmlns:a16="http://schemas.microsoft.com/office/drawing/2014/main" id="{BDCE1335-C72D-4455-AF07-E4B88A9FC3F4}"/>
              </a:ext>
            </a:extLst>
          </p:cNvPr>
          <p:cNvSpPr>
            <a:spLocks noGrp="1"/>
          </p:cNvSpPr>
          <p:nvPr>
            <p:ph sz="quarter" idx="35"/>
          </p:nvPr>
        </p:nvSpPr>
        <p:spPr>
          <a:xfrm>
            <a:off x="2584450" y="2006352"/>
            <a:ext cx="1371600" cy="1212851"/>
          </a:xfrm>
        </p:spPr>
        <p:txBody>
          <a:bodyPr/>
          <a:lstStyle/>
          <a:p>
            <a:pPr lvl="0"/>
            <a:endParaRPr lang="en-US"/>
          </a:p>
        </p:txBody>
      </p:sp>
      <p:sp>
        <p:nvSpPr>
          <p:cNvPr id="76" name="Content Placeholder 8">
            <a:extLst>
              <a:ext uri="{FF2B5EF4-FFF2-40B4-BE49-F238E27FC236}">
                <a16:creationId xmlns:a16="http://schemas.microsoft.com/office/drawing/2014/main" id="{AA68FF7A-75FC-4B81-916F-FB3FC06CC937}"/>
              </a:ext>
            </a:extLst>
          </p:cNvPr>
          <p:cNvSpPr>
            <a:spLocks noGrp="1"/>
          </p:cNvSpPr>
          <p:nvPr>
            <p:ph sz="quarter" idx="36"/>
          </p:nvPr>
        </p:nvSpPr>
        <p:spPr>
          <a:xfrm>
            <a:off x="4360609" y="2006352"/>
            <a:ext cx="1371600" cy="1212851"/>
          </a:xfrm>
        </p:spPr>
        <p:txBody>
          <a:bodyPr/>
          <a:lstStyle/>
          <a:p>
            <a:pPr lvl="0"/>
            <a:endParaRPr lang="en-US"/>
          </a:p>
        </p:txBody>
      </p:sp>
      <p:sp>
        <p:nvSpPr>
          <p:cNvPr id="77" name="Content Placeholder 8">
            <a:extLst>
              <a:ext uri="{FF2B5EF4-FFF2-40B4-BE49-F238E27FC236}">
                <a16:creationId xmlns:a16="http://schemas.microsoft.com/office/drawing/2014/main" id="{CEEC785B-F9F4-4E1F-96BD-D131C92846CF}"/>
              </a:ext>
            </a:extLst>
          </p:cNvPr>
          <p:cNvSpPr>
            <a:spLocks noGrp="1"/>
          </p:cNvSpPr>
          <p:nvPr>
            <p:ph sz="quarter" idx="37"/>
          </p:nvPr>
        </p:nvSpPr>
        <p:spPr>
          <a:xfrm>
            <a:off x="6136768" y="2006352"/>
            <a:ext cx="1371600" cy="1212851"/>
          </a:xfrm>
        </p:spPr>
        <p:txBody>
          <a:bodyPr/>
          <a:lstStyle/>
          <a:p>
            <a:pPr lvl="0"/>
            <a:endParaRPr lang="en-US"/>
          </a:p>
        </p:txBody>
      </p:sp>
      <p:sp>
        <p:nvSpPr>
          <p:cNvPr id="78" name="Content Placeholder 8">
            <a:extLst>
              <a:ext uri="{FF2B5EF4-FFF2-40B4-BE49-F238E27FC236}">
                <a16:creationId xmlns:a16="http://schemas.microsoft.com/office/drawing/2014/main" id="{5F1F616B-28BA-4CA4-ABA5-C327F6BF505D}"/>
              </a:ext>
            </a:extLst>
          </p:cNvPr>
          <p:cNvSpPr>
            <a:spLocks noGrp="1"/>
          </p:cNvSpPr>
          <p:nvPr>
            <p:ph sz="quarter" idx="38"/>
          </p:nvPr>
        </p:nvSpPr>
        <p:spPr>
          <a:xfrm>
            <a:off x="7912928" y="2006352"/>
            <a:ext cx="1371600" cy="1212851"/>
          </a:xfrm>
        </p:spPr>
        <p:txBody>
          <a:bodyPr/>
          <a:lstStyle/>
          <a:p>
            <a:pPr lvl="0"/>
            <a:endParaRPr lang="en-US"/>
          </a:p>
        </p:txBody>
      </p:sp>
      <p:sp>
        <p:nvSpPr>
          <p:cNvPr id="79" name="Content Placeholder 8">
            <a:extLst>
              <a:ext uri="{FF2B5EF4-FFF2-40B4-BE49-F238E27FC236}">
                <a16:creationId xmlns:a16="http://schemas.microsoft.com/office/drawing/2014/main" id="{E034E18E-A814-436C-B7F4-6BF5217B4B3A}"/>
              </a:ext>
            </a:extLst>
          </p:cNvPr>
          <p:cNvSpPr>
            <a:spLocks noGrp="1"/>
          </p:cNvSpPr>
          <p:nvPr>
            <p:ph sz="quarter" idx="39"/>
          </p:nvPr>
        </p:nvSpPr>
        <p:spPr>
          <a:xfrm>
            <a:off x="9689087" y="2006352"/>
            <a:ext cx="1371600" cy="1212851"/>
          </a:xfrm>
        </p:spPr>
        <p:txBody>
          <a:bodyPr/>
          <a:lstStyle/>
          <a:p>
            <a:pPr lvl="0"/>
            <a:endParaRPr lang="en-US"/>
          </a:p>
        </p:txBody>
      </p:sp>
    </p:spTree>
    <p:extLst>
      <p:ext uri="{BB962C8B-B14F-4D97-AF65-F5344CB8AC3E}">
        <p14:creationId xmlns:p14="http://schemas.microsoft.com/office/powerpoint/2010/main" val="1822783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7" name="Picture Placeholder 10">
            <a:extLst>
              <a:ext uri="{FF2B5EF4-FFF2-40B4-BE49-F238E27FC236}">
                <a16:creationId xmlns:a16="http://schemas.microsoft.com/office/drawing/2014/main" id="{3A37354F-5D8F-4122-8D10-71B5BE6F2D69}"/>
              </a:ext>
            </a:extLst>
          </p:cNvPr>
          <p:cNvSpPr>
            <a:spLocks noGrp="1"/>
          </p:cNvSpPr>
          <p:nvPr>
            <p:ph type="pic" sz="quarter" idx="40"/>
          </p:nvPr>
        </p:nvSpPr>
        <p:spPr>
          <a:xfrm>
            <a:off x="2035176" y="-15873"/>
            <a:ext cx="10156825" cy="6900864"/>
          </a:xfrm>
        </p:spPr>
        <p:txBody>
          <a:bodyPr/>
          <a:lstStyle/>
          <a:p>
            <a:endParaRPr lang="en-US"/>
          </a:p>
        </p:txBody>
      </p:sp>
      <p:sp>
        <p:nvSpPr>
          <p:cNvPr id="23" name="Rectangle 22">
            <a:extLst>
              <a:ext uri="{FF2B5EF4-FFF2-40B4-BE49-F238E27FC236}">
                <a16:creationId xmlns:a16="http://schemas.microsoft.com/office/drawing/2014/main" id="{B139CFAE-67C8-49F4-93FA-4CD36AEFF840}"/>
              </a:ext>
            </a:extLst>
          </p:cNvPr>
          <p:cNvSpPr/>
          <p:nvPr userDrawn="1"/>
        </p:nvSpPr>
        <p:spPr>
          <a:xfrm>
            <a:off x="6478" y="-8688"/>
            <a:ext cx="12192000" cy="6881672"/>
          </a:xfrm>
          <a:prstGeom prst="rect">
            <a:avLst/>
          </a:prstGeom>
          <a:solidFill>
            <a:srgbClr val="00597C">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4" name="Rectangle: Single Corner Snipped 23">
            <a:extLst>
              <a:ext uri="{FF2B5EF4-FFF2-40B4-BE49-F238E27FC236}">
                <a16:creationId xmlns:a16="http://schemas.microsoft.com/office/drawing/2014/main" id="{B1D6DFFD-8031-4460-9E9A-B1BC5427B3CD}"/>
              </a:ext>
            </a:extLst>
          </p:cNvPr>
          <p:cNvSpPr/>
          <p:nvPr userDrawn="1"/>
        </p:nvSpPr>
        <p:spPr>
          <a:xfrm>
            <a:off x="1801862" y="1660622"/>
            <a:ext cx="10403093" cy="5225083"/>
          </a:xfrm>
          <a:prstGeom prst="snip1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p:nvSpPr>
        <p:spPr>
          <a:xfrm flipV="1">
            <a:off x="-15085"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p:nvSpPr>
        <p:spPr>
          <a:xfrm flipV="1">
            <a:off x="-15085" y="444025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p:nvSpPr>
        <p:spPr>
          <a:xfrm flipV="1">
            <a:off x="-15085" y="5534262"/>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15085"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2" name="Rectangle 7">
            <a:extLst>
              <a:ext uri="{FF2B5EF4-FFF2-40B4-BE49-F238E27FC236}">
                <a16:creationId xmlns:a16="http://schemas.microsoft.com/office/drawing/2014/main" id="{95FF15F2-BD0A-4CF0-BC20-CFE0829E0EA9}"/>
              </a:ext>
            </a:extLst>
          </p:cNvPr>
          <p:cNvSpPr/>
          <p:nvPr/>
        </p:nvSpPr>
        <p:spPr>
          <a:xfrm flipV="1">
            <a:off x="-15086" y="4985157"/>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3482"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83482" y="4488366"/>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8348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83482" y="558844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cxnSp>
        <p:nvCxnSpPr>
          <p:cNvPr id="25" name="Straight Connector 24">
            <a:extLst>
              <a:ext uri="{FF2B5EF4-FFF2-40B4-BE49-F238E27FC236}">
                <a16:creationId xmlns:a16="http://schemas.microsoft.com/office/drawing/2014/main" id="{532CC4A1-3507-4A90-9299-3F3513F1D807}"/>
              </a:ext>
            </a:extLst>
          </p:cNvPr>
          <p:cNvCxnSpPr/>
          <p:nvPr userDrawn="1"/>
        </p:nvCxnSpPr>
        <p:spPr>
          <a:xfrm>
            <a:off x="2660777"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Title 2">
            <a:extLst>
              <a:ext uri="{FF2B5EF4-FFF2-40B4-BE49-F238E27FC236}">
                <a16:creationId xmlns:a16="http://schemas.microsoft.com/office/drawing/2014/main" id="{F153137D-71C3-4985-BC25-CCB9039E3BF9}"/>
              </a:ext>
            </a:extLst>
          </p:cNvPr>
          <p:cNvSpPr>
            <a:spLocks noGrp="1"/>
          </p:cNvSpPr>
          <p:nvPr>
            <p:ph type="title" hasCustomPrompt="1"/>
          </p:nvPr>
        </p:nvSpPr>
        <p:spPr>
          <a:xfrm>
            <a:off x="200718" y="247199"/>
            <a:ext cx="1514757" cy="2593806"/>
          </a:xfrm>
        </p:spPr>
        <p:txBody>
          <a:bodyPr anchor="t"/>
          <a:lstStyle>
            <a:lvl1pPr>
              <a:defRPr lang="en-US" sz="2400" kern="1200" smtClean="0">
                <a:solidFill>
                  <a:schemeClr val="bg1"/>
                </a:solidFill>
                <a:latin typeface="+mj-lt"/>
                <a:ea typeface="+mn-ea"/>
                <a:cs typeface="Segoe UI Semibold" panose="020B0702040204020203" pitchFamily="34" charset="0"/>
              </a:defRPr>
            </a:lvl1pPr>
          </a:lstStyle>
          <a:p>
            <a:r>
              <a:rPr lang="en-US"/>
              <a:t>CLICK TO EDIT MASTER TITLE STYLE</a:t>
            </a:r>
          </a:p>
        </p:txBody>
      </p:sp>
      <p:sp>
        <p:nvSpPr>
          <p:cNvPr id="31" name="Text Placeholder 6">
            <a:extLst>
              <a:ext uri="{FF2B5EF4-FFF2-40B4-BE49-F238E27FC236}">
                <a16:creationId xmlns:a16="http://schemas.microsoft.com/office/drawing/2014/main" id="{F048CBF5-C11A-417F-B5C6-A8394701C8CF}"/>
              </a:ext>
            </a:extLst>
          </p:cNvPr>
          <p:cNvSpPr>
            <a:spLocks noGrp="1"/>
          </p:cNvSpPr>
          <p:nvPr>
            <p:ph type="body" sz="quarter" idx="26"/>
          </p:nvPr>
        </p:nvSpPr>
        <p:spPr>
          <a:xfrm>
            <a:off x="2584045"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32" name="Text Placeholder 4">
            <a:extLst>
              <a:ext uri="{FF2B5EF4-FFF2-40B4-BE49-F238E27FC236}">
                <a16:creationId xmlns:a16="http://schemas.microsoft.com/office/drawing/2014/main" id="{F0EDBE4D-7BD4-45C6-BCF3-63A68A235410}"/>
              </a:ext>
            </a:extLst>
          </p:cNvPr>
          <p:cNvSpPr>
            <a:spLocks noGrp="1"/>
          </p:cNvSpPr>
          <p:nvPr>
            <p:ph type="body" sz="quarter" idx="25" hasCustomPrompt="1"/>
          </p:nvPr>
        </p:nvSpPr>
        <p:spPr>
          <a:xfrm>
            <a:off x="2584044"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33" name="Straight Connector 32">
            <a:extLst>
              <a:ext uri="{FF2B5EF4-FFF2-40B4-BE49-F238E27FC236}">
                <a16:creationId xmlns:a16="http://schemas.microsoft.com/office/drawing/2014/main" id="{68395F5C-BAD3-4519-A47D-3FE0F94C138F}"/>
              </a:ext>
            </a:extLst>
          </p:cNvPr>
          <p:cNvCxnSpPr/>
          <p:nvPr userDrawn="1"/>
        </p:nvCxnSpPr>
        <p:spPr>
          <a:xfrm>
            <a:off x="4438922"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Text Placeholder 6">
            <a:extLst>
              <a:ext uri="{FF2B5EF4-FFF2-40B4-BE49-F238E27FC236}">
                <a16:creationId xmlns:a16="http://schemas.microsoft.com/office/drawing/2014/main" id="{2AF8F5D9-27F7-4B0C-A5BB-A29BC4DDECE5}"/>
              </a:ext>
            </a:extLst>
          </p:cNvPr>
          <p:cNvSpPr>
            <a:spLocks noGrp="1"/>
          </p:cNvSpPr>
          <p:nvPr>
            <p:ph type="body" sz="quarter" idx="27"/>
          </p:nvPr>
        </p:nvSpPr>
        <p:spPr>
          <a:xfrm>
            <a:off x="4362190"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35" name="Text Placeholder 4">
            <a:extLst>
              <a:ext uri="{FF2B5EF4-FFF2-40B4-BE49-F238E27FC236}">
                <a16:creationId xmlns:a16="http://schemas.microsoft.com/office/drawing/2014/main" id="{634E7941-4468-4836-9ACA-3645A86CA624}"/>
              </a:ext>
            </a:extLst>
          </p:cNvPr>
          <p:cNvSpPr>
            <a:spLocks noGrp="1"/>
          </p:cNvSpPr>
          <p:nvPr>
            <p:ph type="body" sz="quarter" idx="28" hasCustomPrompt="1"/>
          </p:nvPr>
        </p:nvSpPr>
        <p:spPr>
          <a:xfrm>
            <a:off x="4362189"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36" name="Straight Connector 35">
            <a:extLst>
              <a:ext uri="{FF2B5EF4-FFF2-40B4-BE49-F238E27FC236}">
                <a16:creationId xmlns:a16="http://schemas.microsoft.com/office/drawing/2014/main" id="{B1D008EB-E0E9-4D1A-A417-40231887E98A}"/>
              </a:ext>
            </a:extLst>
          </p:cNvPr>
          <p:cNvCxnSpPr/>
          <p:nvPr userDrawn="1"/>
        </p:nvCxnSpPr>
        <p:spPr>
          <a:xfrm>
            <a:off x="6217067"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 Placeholder 6">
            <a:extLst>
              <a:ext uri="{FF2B5EF4-FFF2-40B4-BE49-F238E27FC236}">
                <a16:creationId xmlns:a16="http://schemas.microsoft.com/office/drawing/2014/main" id="{114FB4F8-E3DC-48B6-8728-141A08B6BDD8}"/>
              </a:ext>
            </a:extLst>
          </p:cNvPr>
          <p:cNvSpPr>
            <a:spLocks noGrp="1"/>
          </p:cNvSpPr>
          <p:nvPr>
            <p:ph type="body" sz="quarter" idx="29"/>
          </p:nvPr>
        </p:nvSpPr>
        <p:spPr>
          <a:xfrm>
            <a:off x="6140335"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43" name="Text Placeholder 4">
            <a:extLst>
              <a:ext uri="{FF2B5EF4-FFF2-40B4-BE49-F238E27FC236}">
                <a16:creationId xmlns:a16="http://schemas.microsoft.com/office/drawing/2014/main" id="{13CC5275-A35F-4AF2-8146-BFAB3E371A2F}"/>
              </a:ext>
            </a:extLst>
          </p:cNvPr>
          <p:cNvSpPr>
            <a:spLocks noGrp="1"/>
          </p:cNvSpPr>
          <p:nvPr>
            <p:ph type="body" sz="quarter" idx="30" hasCustomPrompt="1"/>
          </p:nvPr>
        </p:nvSpPr>
        <p:spPr>
          <a:xfrm>
            <a:off x="6140334"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44" name="Straight Connector 43">
            <a:extLst>
              <a:ext uri="{FF2B5EF4-FFF2-40B4-BE49-F238E27FC236}">
                <a16:creationId xmlns:a16="http://schemas.microsoft.com/office/drawing/2014/main" id="{03789E70-72B2-4A7A-9B8D-EBE71A27EEBC}"/>
              </a:ext>
            </a:extLst>
          </p:cNvPr>
          <p:cNvCxnSpPr/>
          <p:nvPr userDrawn="1"/>
        </p:nvCxnSpPr>
        <p:spPr>
          <a:xfrm>
            <a:off x="7995212"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Text Placeholder 6">
            <a:extLst>
              <a:ext uri="{FF2B5EF4-FFF2-40B4-BE49-F238E27FC236}">
                <a16:creationId xmlns:a16="http://schemas.microsoft.com/office/drawing/2014/main" id="{EBAE3ED1-30AC-4DA6-A2CE-47647825C19B}"/>
              </a:ext>
            </a:extLst>
          </p:cNvPr>
          <p:cNvSpPr>
            <a:spLocks noGrp="1"/>
          </p:cNvSpPr>
          <p:nvPr>
            <p:ph type="body" sz="quarter" idx="31"/>
          </p:nvPr>
        </p:nvSpPr>
        <p:spPr>
          <a:xfrm>
            <a:off x="7918480"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46" name="Text Placeholder 4">
            <a:extLst>
              <a:ext uri="{FF2B5EF4-FFF2-40B4-BE49-F238E27FC236}">
                <a16:creationId xmlns:a16="http://schemas.microsoft.com/office/drawing/2014/main" id="{E796B00F-CEC6-4C59-B426-4E6CB3BF953B}"/>
              </a:ext>
            </a:extLst>
          </p:cNvPr>
          <p:cNvSpPr>
            <a:spLocks noGrp="1"/>
          </p:cNvSpPr>
          <p:nvPr>
            <p:ph type="body" sz="quarter" idx="32" hasCustomPrompt="1"/>
          </p:nvPr>
        </p:nvSpPr>
        <p:spPr>
          <a:xfrm>
            <a:off x="7918479"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47" name="Straight Connector 46">
            <a:extLst>
              <a:ext uri="{FF2B5EF4-FFF2-40B4-BE49-F238E27FC236}">
                <a16:creationId xmlns:a16="http://schemas.microsoft.com/office/drawing/2014/main" id="{F11B3C01-84EB-4FB4-9F4D-2811F6DA0317}"/>
              </a:ext>
            </a:extLst>
          </p:cNvPr>
          <p:cNvCxnSpPr/>
          <p:nvPr userDrawn="1"/>
        </p:nvCxnSpPr>
        <p:spPr>
          <a:xfrm>
            <a:off x="9773358"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Text Placeholder 6">
            <a:extLst>
              <a:ext uri="{FF2B5EF4-FFF2-40B4-BE49-F238E27FC236}">
                <a16:creationId xmlns:a16="http://schemas.microsoft.com/office/drawing/2014/main" id="{E85F395A-16EB-4C39-8222-79321D37B7E0}"/>
              </a:ext>
            </a:extLst>
          </p:cNvPr>
          <p:cNvSpPr>
            <a:spLocks noGrp="1"/>
          </p:cNvSpPr>
          <p:nvPr>
            <p:ph type="body" sz="quarter" idx="33"/>
          </p:nvPr>
        </p:nvSpPr>
        <p:spPr>
          <a:xfrm>
            <a:off x="9696626"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49" name="Text Placeholder 4">
            <a:extLst>
              <a:ext uri="{FF2B5EF4-FFF2-40B4-BE49-F238E27FC236}">
                <a16:creationId xmlns:a16="http://schemas.microsoft.com/office/drawing/2014/main" id="{84BD3A24-264C-4E6B-8A82-943CC16900B7}"/>
              </a:ext>
            </a:extLst>
          </p:cNvPr>
          <p:cNvSpPr>
            <a:spLocks noGrp="1"/>
          </p:cNvSpPr>
          <p:nvPr>
            <p:ph type="body" sz="quarter" idx="34" hasCustomPrompt="1"/>
          </p:nvPr>
        </p:nvSpPr>
        <p:spPr>
          <a:xfrm>
            <a:off x="9696625"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sp>
        <p:nvSpPr>
          <p:cNvPr id="50" name="Content Placeholder 8">
            <a:extLst>
              <a:ext uri="{FF2B5EF4-FFF2-40B4-BE49-F238E27FC236}">
                <a16:creationId xmlns:a16="http://schemas.microsoft.com/office/drawing/2014/main" id="{0083C0A5-1F23-4828-897B-FB004962403F}"/>
              </a:ext>
            </a:extLst>
          </p:cNvPr>
          <p:cNvSpPr>
            <a:spLocks noGrp="1"/>
          </p:cNvSpPr>
          <p:nvPr>
            <p:ph sz="quarter" idx="35"/>
          </p:nvPr>
        </p:nvSpPr>
        <p:spPr>
          <a:xfrm>
            <a:off x="2584450" y="2006352"/>
            <a:ext cx="1371600" cy="1212851"/>
          </a:xfrm>
        </p:spPr>
        <p:txBody>
          <a:bodyPr/>
          <a:lstStyle/>
          <a:p>
            <a:pPr lvl="0"/>
            <a:endParaRPr lang="en-US"/>
          </a:p>
        </p:txBody>
      </p:sp>
      <p:sp>
        <p:nvSpPr>
          <p:cNvPr id="51" name="Content Placeholder 8">
            <a:extLst>
              <a:ext uri="{FF2B5EF4-FFF2-40B4-BE49-F238E27FC236}">
                <a16:creationId xmlns:a16="http://schemas.microsoft.com/office/drawing/2014/main" id="{D06783E0-78E1-4771-95C8-69521247EAB0}"/>
              </a:ext>
            </a:extLst>
          </p:cNvPr>
          <p:cNvSpPr>
            <a:spLocks noGrp="1"/>
          </p:cNvSpPr>
          <p:nvPr>
            <p:ph sz="quarter" idx="36"/>
          </p:nvPr>
        </p:nvSpPr>
        <p:spPr>
          <a:xfrm>
            <a:off x="4360609" y="2006352"/>
            <a:ext cx="1371600" cy="1212851"/>
          </a:xfrm>
        </p:spPr>
        <p:txBody>
          <a:bodyPr/>
          <a:lstStyle/>
          <a:p>
            <a:pPr lvl="0"/>
            <a:endParaRPr lang="en-US"/>
          </a:p>
        </p:txBody>
      </p:sp>
      <p:sp>
        <p:nvSpPr>
          <p:cNvPr id="52" name="Content Placeholder 8">
            <a:extLst>
              <a:ext uri="{FF2B5EF4-FFF2-40B4-BE49-F238E27FC236}">
                <a16:creationId xmlns:a16="http://schemas.microsoft.com/office/drawing/2014/main" id="{FB6690EA-5740-42EB-BA1F-B61209118608}"/>
              </a:ext>
            </a:extLst>
          </p:cNvPr>
          <p:cNvSpPr>
            <a:spLocks noGrp="1"/>
          </p:cNvSpPr>
          <p:nvPr>
            <p:ph sz="quarter" idx="37"/>
          </p:nvPr>
        </p:nvSpPr>
        <p:spPr>
          <a:xfrm>
            <a:off x="6136768" y="2006352"/>
            <a:ext cx="1371600" cy="1212851"/>
          </a:xfrm>
        </p:spPr>
        <p:txBody>
          <a:bodyPr/>
          <a:lstStyle/>
          <a:p>
            <a:pPr lvl="0"/>
            <a:endParaRPr lang="en-US"/>
          </a:p>
        </p:txBody>
      </p:sp>
      <p:sp>
        <p:nvSpPr>
          <p:cNvPr id="53" name="Content Placeholder 8">
            <a:extLst>
              <a:ext uri="{FF2B5EF4-FFF2-40B4-BE49-F238E27FC236}">
                <a16:creationId xmlns:a16="http://schemas.microsoft.com/office/drawing/2014/main" id="{DCE4B381-919C-47E6-A201-39A243F5960F}"/>
              </a:ext>
            </a:extLst>
          </p:cNvPr>
          <p:cNvSpPr>
            <a:spLocks noGrp="1"/>
          </p:cNvSpPr>
          <p:nvPr>
            <p:ph sz="quarter" idx="38"/>
          </p:nvPr>
        </p:nvSpPr>
        <p:spPr>
          <a:xfrm>
            <a:off x="7912928" y="2006352"/>
            <a:ext cx="1371600" cy="1212851"/>
          </a:xfrm>
        </p:spPr>
        <p:txBody>
          <a:bodyPr/>
          <a:lstStyle/>
          <a:p>
            <a:pPr lvl="0"/>
            <a:endParaRPr lang="en-US"/>
          </a:p>
        </p:txBody>
      </p:sp>
      <p:sp>
        <p:nvSpPr>
          <p:cNvPr id="54" name="Content Placeholder 8">
            <a:extLst>
              <a:ext uri="{FF2B5EF4-FFF2-40B4-BE49-F238E27FC236}">
                <a16:creationId xmlns:a16="http://schemas.microsoft.com/office/drawing/2014/main" id="{6C34F396-C7A6-4F23-9AE9-3AD0FFDFC12E}"/>
              </a:ext>
            </a:extLst>
          </p:cNvPr>
          <p:cNvSpPr>
            <a:spLocks noGrp="1"/>
          </p:cNvSpPr>
          <p:nvPr>
            <p:ph sz="quarter" idx="39"/>
          </p:nvPr>
        </p:nvSpPr>
        <p:spPr>
          <a:xfrm>
            <a:off x="9689087" y="2006352"/>
            <a:ext cx="1371600" cy="1212851"/>
          </a:xfrm>
        </p:spPr>
        <p:txBody>
          <a:bodyPr/>
          <a:lstStyle/>
          <a:p>
            <a:pPr lvl="0"/>
            <a:endParaRPr lang="en-US"/>
          </a:p>
        </p:txBody>
      </p:sp>
    </p:spTree>
    <p:extLst>
      <p:ext uri="{BB962C8B-B14F-4D97-AF65-F5344CB8AC3E}">
        <p14:creationId xmlns:p14="http://schemas.microsoft.com/office/powerpoint/2010/main" val="1654044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25DD78CA-6BF3-40EA-BF74-FB999653D254}"/>
              </a:ext>
            </a:extLst>
          </p:cNvPr>
          <p:cNvSpPr>
            <a:spLocks noGrp="1"/>
          </p:cNvSpPr>
          <p:nvPr>
            <p:ph type="pic" sz="quarter" idx="40"/>
          </p:nvPr>
        </p:nvSpPr>
        <p:spPr>
          <a:xfrm>
            <a:off x="2035176" y="-15873"/>
            <a:ext cx="10156825" cy="6900864"/>
          </a:xfrm>
        </p:spPr>
        <p:txBody>
          <a:bodyPr/>
          <a:lstStyle/>
          <a:p>
            <a:endParaRPr lang="en-US"/>
          </a:p>
        </p:txBody>
      </p:sp>
      <p:sp>
        <p:nvSpPr>
          <p:cNvPr id="23" name="Rectangle 22">
            <a:extLst>
              <a:ext uri="{FF2B5EF4-FFF2-40B4-BE49-F238E27FC236}">
                <a16:creationId xmlns:a16="http://schemas.microsoft.com/office/drawing/2014/main" id="{BECE95F3-4416-4C23-813B-9E51904E1921}"/>
              </a:ext>
            </a:extLst>
          </p:cNvPr>
          <p:cNvSpPr/>
          <p:nvPr userDrawn="1"/>
        </p:nvSpPr>
        <p:spPr>
          <a:xfrm>
            <a:off x="17908" y="-20118"/>
            <a:ext cx="12192000" cy="6881672"/>
          </a:xfrm>
          <a:prstGeom prst="rect">
            <a:avLst/>
          </a:prstGeom>
          <a:solidFill>
            <a:srgbClr val="00597C">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4" name="Rectangle: Single Corner Snipped 23">
            <a:extLst>
              <a:ext uri="{FF2B5EF4-FFF2-40B4-BE49-F238E27FC236}">
                <a16:creationId xmlns:a16="http://schemas.microsoft.com/office/drawing/2014/main" id="{EE071AD6-BB21-4AEE-A7A2-180E02759877}"/>
              </a:ext>
            </a:extLst>
          </p:cNvPr>
          <p:cNvSpPr/>
          <p:nvPr userDrawn="1"/>
        </p:nvSpPr>
        <p:spPr>
          <a:xfrm>
            <a:off x="1801862" y="1660622"/>
            <a:ext cx="10372230" cy="5225083"/>
          </a:xfrm>
          <a:prstGeom prst="snip1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p:nvSpPr>
        <p:spPr>
          <a:xfrm flipV="1">
            <a:off x="-3340"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p:nvSpPr>
        <p:spPr>
          <a:xfrm flipV="1">
            <a:off x="-3340" y="444025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userDrawn="1"/>
        </p:nvSpPr>
        <p:spPr>
          <a:xfrm flipV="1">
            <a:off x="-3340" y="553578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3340"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3482"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83482" y="4488366"/>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8348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83482" y="558844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7"/>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6" name="Rectangle 7">
            <a:extLst>
              <a:ext uri="{FF2B5EF4-FFF2-40B4-BE49-F238E27FC236}">
                <a16:creationId xmlns:a16="http://schemas.microsoft.com/office/drawing/2014/main" id="{77ED9E7B-B5D0-4F38-A786-CBEA39B34E7C}"/>
              </a:ext>
            </a:extLst>
          </p:cNvPr>
          <p:cNvSpPr/>
          <p:nvPr userDrawn="1"/>
        </p:nvSpPr>
        <p:spPr>
          <a:xfrm flipV="1">
            <a:off x="-3341" y="5530070"/>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7" name="Text Placeholder 37">
            <a:extLst>
              <a:ext uri="{FF2B5EF4-FFF2-40B4-BE49-F238E27FC236}">
                <a16:creationId xmlns:a16="http://schemas.microsoft.com/office/drawing/2014/main" id="{FF87F63E-84C2-4169-8551-3F2FDF210B18}"/>
              </a:ext>
            </a:extLst>
          </p:cNvPr>
          <p:cNvSpPr>
            <a:spLocks noGrp="1"/>
          </p:cNvSpPr>
          <p:nvPr>
            <p:ph type="body" sz="quarter" idx="23" hasCustomPrompt="1"/>
          </p:nvPr>
        </p:nvSpPr>
        <p:spPr>
          <a:xfrm>
            <a:off x="283482" y="5588448"/>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9" name="Rectangle 7">
            <a:extLst>
              <a:ext uri="{FF2B5EF4-FFF2-40B4-BE49-F238E27FC236}">
                <a16:creationId xmlns:a16="http://schemas.microsoft.com/office/drawing/2014/main" id="{68D90836-06A0-4904-952E-93975AF909B8}"/>
              </a:ext>
            </a:extLst>
          </p:cNvPr>
          <p:cNvSpPr/>
          <p:nvPr userDrawn="1"/>
        </p:nvSpPr>
        <p:spPr>
          <a:xfrm flipV="1">
            <a:off x="-3340" y="4985159"/>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1" name="Text Placeholder 37">
            <a:extLst>
              <a:ext uri="{FF2B5EF4-FFF2-40B4-BE49-F238E27FC236}">
                <a16:creationId xmlns:a16="http://schemas.microsoft.com/office/drawing/2014/main" id="{47A0ADBB-7D20-4DE6-89B9-02E5C7F7AC59}"/>
              </a:ext>
            </a:extLst>
          </p:cNvPr>
          <p:cNvSpPr>
            <a:spLocks noGrp="1"/>
          </p:cNvSpPr>
          <p:nvPr>
            <p:ph type="body" sz="quarter" idx="24" hasCustomPrompt="1"/>
          </p:nvPr>
        </p:nvSpPr>
        <p:spPr>
          <a:xfrm>
            <a:off x="283482" y="5038407"/>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cxnSp>
        <p:nvCxnSpPr>
          <p:cNvPr id="25" name="Straight Connector 24">
            <a:extLst>
              <a:ext uri="{FF2B5EF4-FFF2-40B4-BE49-F238E27FC236}">
                <a16:creationId xmlns:a16="http://schemas.microsoft.com/office/drawing/2014/main" id="{476D36A4-3F29-432F-B7CD-C5D9FA67B7F2}"/>
              </a:ext>
            </a:extLst>
          </p:cNvPr>
          <p:cNvCxnSpPr/>
          <p:nvPr userDrawn="1"/>
        </p:nvCxnSpPr>
        <p:spPr>
          <a:xfrm>
            <a:off x="2660777"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Title 2">
            <a:extLst>
              <a:ext uri="{FF2B5EF4-FFF2-40B4-BE49-F238E27FC236}">
                <a16:creationId xmlns:a16="http://schemas.microsoft.com/office/drawing/2014/main" id="{FCD67C4E-27D2-4371-A4FB-8349D74F985B}"/>
              </a:ext>
            </a:extLst>
          </p:cNvPr>
          <p:cNvSpPr>
            <a:spLocks noGrp="1"/>
          </p:cNvSpPr>
          <p:nvPr>
            <p:ph type="title" hasCustomPrompt="1"/>
          </p:nvPr>
        </p:nvSpPr>
        <p:spPr>
          <a:xfrm>
            <a:off x="200718" y="247199"/>
            <a:ext cx="1514757" cy="2593806"/>
          </a:xfrm>
        </p:spPr>
        <p:txBody>
          <a:bodyPr anchor="t"/>
          <a:lstStyle>
            <a:lvl1pPr>
              <a:defRPr lang="en-US" sz="2400" kern="1200" smtClean="0">
                <a:solidFill>
                  <a:schemeClr val="bg1"/>
                </a:solidFill>
                <a:latin typeface="+mj-lt"/>
                <a:ea typeface="+mn-ea"/>
                <a:cs typeface="Segoe UI Semibold" panose="020B0702040204020203" pitchFamily="34" charset="0"/>
              </a:defRPr>
            </a:lvl1pPr>
          </a:lstStyle>
          <a:p>
            <a:r>
              <a:rPr lang="en-US"/>
              <a:t>CLICK TO EDIT MASTER TITLE STYLE</a:t>
            </a:r>
          </a:p>
        </p:txBody>
      </p:sp>
      <p:sp>
        <p:nvSpPr>
          <p:cNvPr id="34" name="Text Placeholder 6">
            <a:extLst>
              <a:ext uri="{FF2B5EF4-FFF2-40B4-BE49-F238E27FC236}">
                <a16:creationId xmlns:a16="http://schemas.microsoft.com/office/drawing/2014/main" id="{9F9BE725-1355-4317-AF31-A51EBF5CBA4B}"/>
              </a:ext>
            </a:extLst>
          </p:cNvPr>
          <p:cNvSpPr>
            <a:spLocks noGrp="1"/>
          </p:cNvSpPr>
          <p:nvPr>
            <p:ph type="body" sz="quarter" idx="26"/>
          </p:nvPr>
        </p:nvSpPr>
        <p:spPr>
          <a:xfrm>
            <a:off x="2584045"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36" name="Text Placeholder 4">
            <a:extLst>
              <a:ext uri="{FF2B5EF4-FFF2-40B4-BE49-F238E27FC236}">
                <a16:creationId xmlns:a16="http://schemas.microsoft.com/office/drawing/2014/main" id="{FED3EADA-BBDA-41AF-8A0F-8682D4EF3C9E}"/>
              </a:ext>
            </a:extLst>
          </p:cNvPr>
          <p:cNvSpPr>
            <a:spLocks noGrp="1"/>
          </p:cNvSpPr>
          <p:nvPr>
            <p:ph type="body" sz="quarter" idx="25" hasCustomPrompt="1"/>
          </p:nvPr>
        </p:nvSpPr>
        <p:spPr>
          <a:xfrm>
            <a:off x="2584044"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37" name="Straight Connector 36">
            <a:extLst>
              <a:ext uri="{FF2B5EF4-FFF2-40B4-BE49-F238E27FC236}">
                <a16:creationId xmlns:a16="http://schemas.microsoft.com/office/drawing/2014/main" id="{2B92363E-192C-4A2D-B7B9-43E961A972A7}"/>
              </a:ext>
            </a:extLst>
          </p:cNvPr>
          <p:cNvCxnSpPr/>
          <p:nvPr userDrawn="1"/>
        </p:nvCxnSpPr>
        <p:spPr>
          <a:xfrm>
            <a:off x="4438922"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Text Placeholder 6">
            <a:extLst>
              <a:ext uri="{FF2B5EF4-FFF2-40B4-BE49-F238E27FC236}">
                <a16:creationId xmlns:a16="http://schemas.microsoft.com/office/drawing/2014/main" id="{3502355C-A0B9-44B1-8B6C-85F5B5F61408}"/>
              </a:ext>
            </a:extLst>
          </p:cNvPr>
          <p:cNvSpPr>
            <a:spLocks noGrp="1"/>
          </p:cNvSpPr>
          <p:nvPr>
            <p:ph type="body" sz="quarter" idx="27"/>
          </p:nvPr>
        </p:nvSpPr>
        <p:spPr>
          <a:xfrm>
            <a:off x="4362190"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44" name="Text Placeholder 4">
            <a:extLst>
              <a:ext uri="{FF2B5EF4-FFF2-40B4-BE49-F238E27FC236}">
                <a16:creationId xmlns:a16="http://schemas.microsoft.com/office/drawing/2014/main" id="{05FE659B-205A-4A3C-9429-283DB0F88CDE}"/>
              </a:ext>
            </a:extLst>
          </p:cNvPr>
          <p:cNvSpPr>
            <a:spLocks noGrp="1"/>
          </p:cNvSpPr>
          <p:nvPr>
            <p:ph type="body" sz="quarter" idx="28" hasCustomPrompt="1"/>
          </p:nvPr>
        </p:nvSpPr>
        <p:spPr>
          <a:xfrm>
            <a:off x="4362189"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45" name="Straight Connector 44">
            <a:extLst>
              <a:ext uri="{FF2B5EF4-FFF2-40B4-BE49-F238E27FC236}">
                <a16:creationId xmlns:a16="http://schemas.microsoft.com/office/drawing/2014/main" id="{9D2DC158-ECBD-4857-9CF1-6E6B413A32CD}"/>
              </a:ext>
            </a:extLst>
          </p:cNvPr>
          <p:cNvCxnSpPr/>
          <p:nvPr userDrawn="1"/>
        </p:nvCxnSpPr>
        <p:spPr>
          <a:xfrm>
            <a:off x="6217067"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Text Placeholder 6">
            <a:extLst>
              <a:ext uri="{FF2B5EF4-FFF2-40B4-BE49-F238E27FC236}">
                <a16:creationId xmlns:a16="http://schemas.microsoft.com/office/drawing/2014/main" id="{6BE46D65-405B-4A5E-AC06-1CDE1FDF354D}"/>
              </a:ext>
            </a:extLst>
          </p:cNvPr>
          <p:cNvSpPr>
            <a:spLocks noGrp="1"/>
          </p:cNvSpPr>
          <p:nvPr>
            <p:ph type="body" sz="quarter" idx="29"/>
          </p:nvPr>
        </p:nvSpPr>
        <p:spPr>
          <a:xfrm>
            <a:off x="6140335"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47" name="Text Placeholder 4">
            <a:extLst>
              <a:ext uri="{FF2B5EF4-FFF2-40B4-BE49-F238E27FC236}">
                <a16:creationId xmlns:a16="http://schemas.microsoft.com/office/drawing/2014/main" id="{AD50AC3D-F02F-45D4-9E38-37D2B9FE8803}"/>
              </a:ext>
            </a:extLst>
          </p:cNvPr>
          <p:cNvSpPr>
            <a:spLocks noGrp="1"/>
          </p:cNvSpPr>
          <p:nvPr>
            <p:ph type="body" sz="quarter" idx="30" hasCustomPrompt="1"/>
          </p:nvPr>
        </p:nvSpPr>
        <p:spPr>
          <a:xfrm>
            <a:off x="6140334"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48" name="Straight Connector 47">
            <a:extLst>
              <a:ext uri="{FF2B5EF4-FFF2-40B4-BE49-F238E27FC236}">
                <a16:creationId xmlns:a16="http://schemas.microsoft.com/office/drawing/2014/main" id="{0322F98F-E1D1-4E02-B9E0-05F361758DFC}"/>
              </a:ext>
            </a:extLst>
          </p:cNvPr>
          <p:cNvCxnSpPr/>
          <p:nvPr userDrawn="1"/>
        </p:nvCxnSpPr>
        <p:spPr>
          <a:xfrm>
            <a:off x="7995212"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Text Placeholder 6">
            <a:extLst>
              <a:ext uri="{FF2B5EF4-FFF2-40B4-BE49-F238E27FC236}">
                <a16:creationId xmlns:a16="http://schemas.microsoft.com/office/drawing/2014/main" id="{74DADB41-A09D-4A1D-A0A4-7B9FC5C02B70}"/>
              </a:ext>
            </a:extLst>
          </p:cNvPr>
          <p:cNvSpPr>
            <a:spLocks noGrp="1"/>
          </p:cNvSpPr>
          <p:nvPr>
            <p:ph type="body" sz="quarter" idx="31"/>
          </p:nvPr>
        </p:nvSpPr>
        <p:spPr>
          <a:xfrm>
            <a:off x="7918480"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50" name="Text Placeholder 4">
            <a:extLst>
              <a:ext uri="{FF2B5EF4-FFF2-40B4-BE49-F238E27FC236}">
                <a16:creationId xmlns:a16="http://schemas.microsoft.com/office/drawing/2014/main" id="{45528FC1-30E7-4F13-B072-C094B1594A51}"/>
              </a:ext>
            </a:extLst>
          </p:cNvPr>
          <p:cNvSpPr>
            <a:spLocks noGrp="1"/>
          </p:cNvSpPr>
          <p:nvPr>
            <p:ph type="body" sz="quarter" idx="32" hasCustomPrompt="1"/>
          </p:nvPr>
        </p:nvSpPr>
        <p:spPr>
          <a:xfrm>
            <a:off x="7918479"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cxnSp>
        <p:nvCxnSpPr>
          <p:cNvPr id="51" name="Straight Connector 50">
            <a:extLst>
              <a:ext uri="{FF2B5EF4-FFF2-40B4-BE49-F238E27FC236}">
                <a16:creationId xmlns:a16="http://schemas.microsoft.com/office/drawing/2014/main" id="{9514236B-7384-4EAD-B319-7110C8148410}"/>
              </a:ext>
            </a:extLst>
          </p:cNvPr>
          <p:cNvCxnSpPr/>
          <p:nvPr userDrawn="1"/>
        </p:nvCxnSpPr>
        <p:spPr>
          <a:xfrm>
            <a:off x="9773358" y="4373589"/>
            <a:ext cx="8668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Text Placeholder 6">
            <a:extLst>
              <a:ext uri="{FF2B5EF4-FFF2-40B4-BE49-F238E27FC236}">
                <a16:creationId xmlns:a16="http://schemas.microsoft.com/office/drawing/2014/main" id="{D6C27ACC-B841-4936-80AD-B482C4DBF2B6}"/>
              </a:ext>
            </a:extLst>
          </p:cNvPr>
          <p:cNvSpPr>
            <a:spLocks noGrp="1"/>
          </p:cNvSpPr>
          <p:nvPr>
            <p:ph type="body" sz="quarter" idx="33"/>
          </p:nvPr>
        </p:nvSpPr>
        <p:spPr>
          <a:xfrm>
            <a:off x="9696626"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53" name="Text Placeholder 4">
            <a:extLst>
              <a:ext uri="{FF2B5EF4-FFF2-40B4-BE49-F238E27FC236}">
                <a16:creationId xmlns:a16="http://schemas.microsoft.com/office/drawing/2014/main" id="{9E96B1CF-9B5F-4C8A-809D-F84B2D1F0509}"/>
              </a:ext>
            </a:extLst>
          </p:cNvPr>
          <p:cNvSpPr>
            <a:spLocks noGrp="1"/>
          </p:cNvSpPr>
          <p:nvPr>
            <p:ph type="body" sz="quarter" idx="34" hasCustomPrompt="1"/>
          </p:nvPr>
        </p:nvSpPr>
        <p:spPr>
          <a:xfrm>
            <a:off x="9696625"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sp>
        <p:nvSpPr>
          <p:cNvPr id="54" name="Content Placeholder 8">
            <a:extLst>
              <a:ext uri="{FF2B5EF4-FFF2-40B4-BE49-F238E27FC236}">
                <a16:creationId xmlns:a16="http://schemas.microsoft.com/office/drawing/2014/main" id="{FA8F5C28-0BF0-4F0F-9FFC-8FAB37359605}"/>
              </a:ext>
            </a:extLst>
          </p:cNvPr>
          <p:cNvSpPr>
            <a:spLocks noGrp="1"/>
          </p:cNvSpPr>
          <p:nvPr>
            <p:ph sz="quarter" idx="35"/>
          </p:nvPr>
        </p:nvSpPr>
        <p:spPr>
          <a:xfrm>
            <a:off x="2584450" y="2006352"/>
            <a:ext cx="1371600" cy="1212851"/>
          </a:xfrm>
        </p:spPr>
        <p:txBody>
          <a:bodyPr/>
          <a:lstStyle/>
          <a:p>
            <a:pPr lvl="0"/>
            <a:endParaRPr lang="en-US"/>
          </a:p>
        </p:txBody>
      </p:sp>
      <p:sp>
        <p:nvSpPr>
          <p:cNvPr id="55" name="Content Placeholder 8">
            <a:extLst>
              <a:ext uri="{FF2B5EF4-FFF2-40B4-BE49-F238E27FC236}">
                <a16:creationId xmlns:a16="http://schemas.microsoft.com/office/drawing/2014/main" id="{AD8DCA56-553E-4EEB-BCFA-183F226680A9}"/>
              </a:ext>
            </a:extLst>
          </p:cNvPr>
          <p:cNvSpPr>
            <a:spLocks noGrp="1"/>
          </p:cNvSpPr>
          <p:nvPr>
            <p:ph sz="quarter" idx="36"/>
          </p:nvPr>
        </p:nvSpPr>
        <p:spPr>
          <a:xfrm>
            <a:off x="4360609" y="2006352"/>
            <a:ext cx="1371600" cy="1212851"/>
          </a:xfrm>
        </p:spPr>
        <p:txBody>
          <a:bodyPr/>
          <a:lstStyle/>
          <a:p>
            <a:pPr lvl="0"/>
            <a:endParaRPr lang="en-US"/>
          </a:p>
        </p:txBody>
      </p:sp>
      <p:sp>
        <p:nvSpPr>
          <p:cNvPr id="56" name="Content Placeholder 8">
            <a:extLst>
              <a:ext uri="{FF2B5EF4-FFF2-40B4-BE49-F238E27FC236}">
                <a16:creationId xmlns:a16="http://schemas.microsoft.com/office/drawing/2014/main" id="{BDFA5985-6C40-4B75-943A-499A915E8FF9}"/>
              </a:ext>
            </a:extLst>
          </p:cNvPr>
          <p:cNvSpPr>
            <a:spLocks noGrp="1"/>
          </p:cNvSpPr>
          <p:nvPr>
            <p:ph sz="quarter" idx="37"/>
          </p:nvPr>
        </p:nvSpPr>
        <p:spPr>
          <a:xfrm>
            <a:off x="6136768" y="2006352"/>
            <a:ext cx="1371600" cy="1212851"/>
          </a:xfrm>
        </p:spPr>
        <p:txBody>
          <a:bodyPr/>
          <a:lstStyle/>
          <a:p>
            <a:pPr lvl="0"/>
            <a:endParaRPr lang="en-US"/>
          </a:p>
        </p:txBody>
      </p:sp>
      <p:sp>
        <p:nvSpPr>
          <p:cNvPr id="57" name="Content Placeholder 8">
            <a:extLst>
              <a:ext uri="{FF2B5EF4-FFF2-40B4-BE49-F238E27FC236}">
                <a16:creationId xmlns:a16="http://schemas.microsoft.com/office/drawing/2014/main" id="{929A63FF-CD1F-4E37-AE6E-E07CC1C51BC1}"/>
              </a:ext>
            </a:extLst>
          </p:cNvPr>
          <p:cNvSpPr>
            <a:spLocks noGrp="1"/>
          </p:cNvSpPr>
          <p:nvPr>
            <p:ph sz="quarter" idx="38"/>
          </p:nvPr>
        </p:nvSpPr>
        <p:spPr>
          <a:xfrm>
            <a:off x="7912928" y="2006352"/>
            <a:ext cx="1371600" cy="1212851"/>
          </a:xfrm>
        </p:spPr>
        <p:txBody>
          <a:bodyPr/>
          <a:lstStyle/>
          <a:p>
            <a:pPr lvl="0"/>
            <a:endParaRPr lang="en-US"/>
          </a:p>
        </p:txBody>
      </p:sp>
      <p:sp>
        <p:nvSpPr>
          <p:cNvPr id="58" name="Content Placeholder 8">
            <a:extLst>
              <a:ext uri="{FF2B5EF4-FFF2-40B4-BE49-F238E27FC236}">
                <a16:creationId xmlns:a16="http://schemas.microsoft.com/office/drawing/2014/main" id="{D7D1D8A3-B353-4851-9BD2-4ED08D667822}"/>
              </a:ext>
            </a:extLst>
          </p:cNvPr>
          <p:cNvSpPr>
            <a:spLocks noGrp="1"/>
          </p:cNvSpPr>
          <p:nvPr>
            <p:ph sz="quarter" idx="39"/>
          </p:nvPr>
        </p:nvSpPr>
        <p:spPr>
          <a:xfrm>
            <a:off x="9689087" y="2006352"/>
            <a:ext cx="1371600" cy="1212851"/>
          </a:xfrm>
        </p:spPr>
        <p:txBody>
          <a:bodyPr/>
          <a:lstStyle/>
          <a:p>
            <a:pPr lvl="0"/>
            <a:endParaRPr lang="en-US"/>
          </a:p>
        </p:txBody>
      </p:sp>
    </p:spTree>
    <p:extLst>
      <p:ext uri="{BB962C8B-B14F-4D97-AF65-F5344CB8AC3E}">
        <p14:creationId xmlns:p14="http://schemas.microsoft.com/office/powerpoint/2010/main" val="281843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6EF0C7-5E69-403C-8006-E9A1695D969C}"/>
              </a:ext>
            </a:extLst>
          </p:cNvPr>
          <p:cNvSpPr>
            <a:spLocks noGrp="1"/>
          </p:cNvSpPr>
          <p:nvPr>
            <p:ph type="pic" sz="quarter" idx="40"/>
          </p:nvPr>
        </p:nvSpPr>
        <p:spPr>
          <a:xfrm>
            <a:off x="2170078" y="-11152"/>
            <a:ext cx="10018580" cy="6892819"/>
          </a:xfrm>
        </p:spPr>
        <p:txBody>
          <a:bodyPr/>
          <a:lstStyle/>
          <a:p>
            <a:endParaRPr lang="en-US"/>
          </a:p>
        </p:txBody>
      </p:sp>
      <p:sp>
        <p:nvSpPr>
          <p:cNvPr id="23" name="Rectangle 22">
            <a:extLst>
              <a:ext uri="{FF2B5EF4-FFF2-40B4-BE49-F238E27FC236}">
                <a16:creationId xmlns:a16="http://schemas.microsoft.com/office/drawing/2014/main" id="{4E41E956-6F9A-4E7D-980E-F88BD6A04B49}"/>
              </a:ext>
            </a:extLst>
          </p:cNvPr>
          <p:cNvSpPr/>
          <p:nvPr userDrawn="1"/>
        </p:nvSpPr>
        <p:spPr>
          <a:xfrm>
            <a:off x="3342" y="-5"/>
            <a:ext cx="12192000" cy="6881672"/>
          </a:xfrm>
          <a:prstGeom prst="rect">
            <a:avLst/>
          </a:prstGeom>
          <a:solidFill>
            <a:srgbClr val="00597C">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4" name="Rectangle: Single Corner Snipped 23">
            <a:extLst>
              <a:ext uri="{FF2B5EF4-FFF2-40B4-BE49-F238E27FC236}">
                <a16:creationId xmlns:a16="http://schemas.microsoft.com/office/drawing/2014/main" id="{9102C3F4-DBDC-4BB8-A560-4F3C2641A0CD}"/>
              </a:ext>
            </a:extLst>
          </p:cNvPr>
          <p:cNvSpPr/>
          <p:nvPr userDrawn="1"/>
        </p:nvSpPr>
        <p:spPr>
          <a:xfrm>
            <a:off x="1801863" y="1660622"/>
            <a:ext cx="10393480" cy="5225083"/>
          </a:xfrm>
          <a:prstGeom prst="snip1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18" name="Rectangle 7">
            <a:extLst>
              <a:ext uri="{FF2B5EF4-FFF2-40B4-BE49-F238E27FC236}">
                <a16:creationId xmlns:a16="http://schemas.microsoft.com/office/drawing/2014/main" id="{4ABC92BF-AB47-4D9C-B1E8-613E059CCEAF}"/>
              </a:ext>
            </a:extLst>
          </p:cNvPr>
          <p:cNvSpPr/>
          <p:nvPr/>
        </p:nvSpPr>
        <p:spPr>
          <a:xfrm flipV="1">
            <a:off x="-3340" y="3895340"/>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9" name="Rectangle 7">
            <a:extLst>
              <a:ext uri="{FF2B5EF4-FFF2-40B4-BE49-F238E27FC236}">
                <a16:creationId xmlns:a16="http://schemas.microsoft.com/office/drawing/2014/main" id="{92D2433A-7DF2-41CF-A206-BFF0BD246219}"/>
              </a:ext>
            </a:extLst>
          </p:cNvPr>
          <p:cNvSpPr/>
          <p:nvPr/>
        </p:nvSpPr>
        <p:spPr>
          <a:xfrm flipV="1">
            <a:off x="-3340" y="4442112"/>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0" name="Rectangle 7">
            <a:extLst>
              <a:ext uri="{FF2B5EF4-FFF2-40B4-BE49-F238E27FC236}">
                <a16:creationId xmlns:a16="http://schemas.microsoft.com/office/drawing/2014/main" id="{8D08C80A-3BFF-41DB-B8D3-2502F9256241}"/>
              </a:ext>
            </a:extLst>
          </p:cNvPr>
          <p:cNvSpPr/>
          <p:nvPr/>
        </p:nvSpPr>
        <p:spPr>
          <a:xfrm flipV="1">
            <a:off x="-3340" y="5535655"/>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1" name="Rectangle 7">
            <a:extLst>
              <a:ext uri="{FF2B5EF4-FFF2-40B4-BE49-F238E27FC236}">
                <a16:creationId xmlns:a16="http://schemas.microsoft.com/office/drawing/2014/main" id="{BE921251-B24C-4752-A9A9-901E3FFD27D7}"/>
              </a:ext>
            </a:extLst>
          </p:cNvPr>
          <p:cNvSpPr/>
          <p:nvPr/>
        </p:nvSpPr>
        <p:spPr>
          <a:xfrm flipV="1">
            <a:off x="-3340" y="607917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7056" y="3938324"/>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87056" y="4485818"/>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83482" y="6138490"/>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87056" y="5580801"/>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6" name="Rectangle 7">
            <a:extLst>
              <a:ext uri="{FF2B5EF4-FFF2-40B4-BE49-F238E27FC236}">
                <a16:creationId xmlns:a16="http://schemas.microsoft.com/office/drawing/2014/main" id="{3A3F3237-350C-4E2E-9FD2-7F57DDAAB38B}"/>
              </a:ext>
            </a:extLst>
          </p:cNvPr>
          <p:cNvSpPr/>
          <p:nvPr userDrawn="1"/>
        </p:nvSpPr>
        <p:spPr>
          <a:xfrm flipV="1">
            <a:off x="-3341" y="6082426"/>
            <a:ext cx="2451444" cy="741731"/>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 name="connsiteX0" fmla="*/ 457 w 2889401"/>
              <a:gd name="connsiteY0" fmla="*/ 367937 h 589872"/>
              <a:gd name="connsiteX1" fmla="*/ 2918 w 2889401"/>
              <a:gd name="connsiteY1" fmla="*/ 0 h 589872"/>
              <a:gd name="connsiteX2" fmla="*/ 336387 w 2889401"/>
              <a:gd name="connsiteY2" fmla="*/ 223028 h 589872"/>
              <a:gd name="connsiteX3" fmla="*/ 2889399 w 2889401"/>
              <a:gd name="connsiteY3" fmla="*/ 225293 h 589872"/>
              <a:gd name="connsiteX4" fmla="*/ 2589192 w 2889401"/>
              <a:gd name="connsiteY4" fmla="*/ 589872 h 589872"/>
              <a:gd name="connsiteX5" fmla="*/ 313810 w 2889401"/>
              <a:gd name="connsiteY5" fmla="*/ 579740 h 589872"/>
              <a:gd name="connsiteX6" fmla="*/ 457 w 2889401"/>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889399 w 2942214"/>
              <a:gd name="connsiteY3" fmla="*/ 225293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42214"/>
              <a:gd name="connsiteY0" fmla="*/ 367937 h 589872"/>
              <a:gd name="connsiteX1" fmla="*/ 2918 w 2942214"/>
              <a:gd name="connsiteY1" fmla="*/ 0 h 589872"/>
              <a:gd name="connsiteX2" fmla="*/ 336387 w 2942214"/>
              <a:gd name="connsiteY2" fmla="*/ 223028 h 589872"/>
              <a:gd name="connsiteX3" fmla="*/ 2913339 w 2942214"/>
              <a:gd name="connsiteY3" fmla="*/ 231321 h 589872"/>
              <a:gd name="connsiteX4" fmla="*/ 2942214 w 2942214"/>
              <a:gd name="connsiteY4" fmla="*/ 589872 h 589872"/>
              <a:gd name="connsiteX5" fmla="*/ 313810 w 2942214"/>
              <a:gd name="connsiteY5" fmla="*/ 579740 h 589872"/>
              <a:gd name="connsiteX6" fmla="*/ 457 w 2942214"/>
              <a:gd name="connsiteY6" fmla="*/ 367937 h 589872"/>
              <a:gd name="connsiteX0" fmla="*/ 457 w 2913416"/>
              <a:gd name="connsiteY0" fmla="*/ 367937 h 587862"/>
              <a:gd name="connsiteX1" fmla="*/ 2918 w 2913416"/>
              <a:gd name="connsiteY1" fmla="*/ 0 h 587862"/>
              <a:gd name="connsiteX2" fmla="*/ 336387 w 2913416"/>
              <a:gd name="connsiteY2" fmla="*/ 223028 h 587862"/>
              <a:gd name="connsiteX3" fmla="*/ 2913339 w 2913416"/>
              <a:gd name="connsiteY3" fmla="*/ 231321 h 587862"/>
              <a:gd name="connsiteX4" fmla="*/ 2909295 w 2913416"/>
              <a:gd name="connsiteY4" fmla="*/ 587862 h 587862"/>
              <a:gd name="connsiteX5" fmla="*/ 313810 w 2913416"/>
              <a:gd name="connsiteY5" fmla="*/ 579740 h 587862"/>
              <a:gd name="connsiteX6" fmla="*/ 457 w 2913416"/>
              <a:gd name="connsiteY6" fmla="*/ 367937 h 587862"/>
              <a:gd name="connsiteX0" fmla="*/ 252 w 2919932"/>
              <a:gd name="connsiteY0" fmla="*/ 384353 h 587862"/>
              <a:gd name="connsiteX1" fmla="*/ 9436 w 2919932"/>
              <a:gd name="connsiteY1" fmla="*/ 0 h 587862"/>
              <a:gd name="connsiteX2" fmla="*/ 342905 w 2919932"/>
              <a:gd name="connsiteY2" fmla="*/ 223028 h 587862"/>
              <a:gd name="connsiteX3" fmla="*/ 2919857 w 2919932"/>
              <a:gd name="connsiteY3" fmla="*/ 231321 h 587862"/>
              <a:gd name="connsiteX4" fmla="*/ 2915813 w 2919932"/>
              <a:gd name="connsiteY4" fmla="*/ 587862 h 587862"/>
              <a:gd name="connsiteX5" fmla="*/ 320328 w 2919932"/>
              <a:gd name="connsiteY5" fmla="*/ 579740 h 587862"/>
              <a:gd name="connsiteX6" fmla="*/ 252 w 2919932"/>
              <a:gd name="connsiteY6" fmla="*/ 384353 h 587862"/>
              <a:gd name="connsiteX0" fmla="*/ 902 w 2920584"/>
              <a:gd name="connsiteY0" fmla="*/ 339209 h 542718"/>
              <a:gd name="connsiteX1" fmla="*/ 0 w 2920584"/>
              <a:gd name="connsiteY1" fmla="*/ 0 h 542718"/>
              <a:gd name="connsiteX2" fmla="*/ 343555 w 2920584"/>
              <a:gd name="connsiteY2" fmla="*/ 177884 h 542718"/>
              <a:gd name="connsiteX3" fmla="*/ 2920507 w 2920584"/>
              <a:gd name="connsiteY3" fmla="*/ 186177 h 542718"/>
              <a:gd name="connsiteX4" fmla="*/ 2916463 w 2920584"/>
              <a:gd name="connsiteY4" fmla="*/ 542718 h 542718"/>
              <a:gd name="connsiteX5" fmla="*/ 320978 w 2920584"/>
              <a:gd name="connsiteY5" fmla="*/ 534596 h 542718"/>
              <a:gd name="connsiteX6" fmla="*/ 902 w 2920584"/>
              <a:gd name="connsiteY6" fmla="*/ 339209 h 542718"/>
              <a:gd name="connsiteX0" fmla="*/ 902 w 2920583"/>
              <a:gd name="connsiteY0" fmla="*/ 302273 h 505782"/>
              <a:gd name="connsiteX1" fmla="*/ 0 w 2920583"/>
              <a:gd name="connsiteY1" fmla="*/ 0 h 505782"/>
              <a:gd name="connsiteX2" fmla="*/ 343555 w 2920583"/>
              <a:gd name="connsiteY2" fmla="*/ 140948 h 505782"/>
              <a:gd name="connsiteX3" fmla="*/ 2920507 w 2920583"/>
              <a:gd name="connsiteY3" fmla="*/ 149241 h 505782"/>
              <a:gd name="connsiteX4" fmla="*/ 2916463 w 2920583"/>
              <a:gd name="connsiteY4" fmla="*/ 505782 h 505782"/>
              <a:gd name="connsiteX5" fmla="*/ 320978 w 2920583"/>
              <a:gd name="connsiteY5" fmla="*/ 497660 h 505782"/>
              <a:gd name="connsiteX6" fmla="*/ 902 w 2920583"/>
              <a:gd name="connsiteY6" fmla="*/ 302273 h 505782"/>
              <a:gd name="connsiteX0" fmla="*/ 253 w 2919934"/>
              <a:gd name="connsiteY0" fmla="*/ 331001 h 534510"/>
              <a:gd name="connsiteX1" fmla="*/ 9438 w 2919934"/>
              <a:gd name="connsiteY1" fmla="*/ 0 h 534510"/>
              <a:gd name="connsiteX2" fmla="*/ 342906 w 2919934"/>
              <a:gd name="connsiteY2" fmla="*/ 169676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196352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29184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177969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695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47736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934"/>
              <a:gd name="connsiteY0" fmla="*/ 331001 h 534510"/>
              <a:gd name="connsiteX1" fmla="*/ 9438 w 2919934"/>
              <a:gd name="connsiteY1" fmla="*/ 0 h 534510"/>
              <a:gd name="connsiteX2" fmla="*/ 342906 w 2919934"/>
              <a:gd name="connsiteY2" fmla="*/ 204560 h 534510"/>
              <a:gd name="connsiteX3" fmla="*/ 2919858 w 2919934"/>
              <a:gd name="connsiteY3" fmla="*/ 212852 h 534510"/>
              <a:gd name="connsiteX4" fmla="*/ 2915814 w 2919934"/>
              <a:gd name="connsiteY4" fmla="*/ 534510 h 534510"/>
              <a:gd name="connsiteX5" fmla="*/ 320329 w 2919934"/>
              <a:gd name="connsiteY5" fmla="*/ 526388 h 534510"/>
              <a:gd name="connsiteX6" fmla="*/ 253 w 2919934"/>
              <a:gd name="connsiteY6" fmla="*/ 331001 h 534510"/>
              <a:gd name="connsiteX0" fmla="*/ 253 w 2919893"/>
              <a:gd name="connsiteY0" fmla="*/ 331001 h 526388"/>
              <a:gd name="connsiteX1" fmla="*/ 9438 w 2919893"/>
              <a:gd name="connsiteY1" fmla="*/ 0 h 526388"/>
              <a:gd name="connsiteX2" fmla="*/ 342906 w 2919893"/>
              <a:gd name="connsiteY2" fmla="*/ 204560 h 526388"/>
              <a:gd name="connsiteX3" fmla="*/ 2919858 w 2919893"/>
              <a:gd name="connsiteY3" fmla="*/ 212852 h 526388"/>
              <a:gd name="connsiteX4" fmla="*/ 2909091 w 2919893"/>
              <a:gd name="connsiteY4" fmla="*/ 487315 h 526388"/>
              <a:gd name="connsiteX5" fmla="*/ 320329 w 2919893"/>
              <a:gd name="connsiteY5" fmla="*/ 526388 h 526388"/>
              <a:gd name="connsiteX6" fmla="*/ 253 w 2919893"/>
              <a:gd name="connsiteY6" fmla="*/ 331001 h 526388"/>
              <a:gd name="connsiteX0" fmla="*/ 253 w 2925902"/>
              <a:gd name="connsiteY0" fmla="*/ 331001 h 536562"/>
              <a:gd name="connsiteX1" fmla="*/ 9438 w 2925902"/>
              <a:gd name="connsiteY1" fmla="*/ 0 h 536562"/>
              <a:gd name="connsiteX2" fmla="*/ 342906 w 2925902"/>
              <a:gd name="connsiteY2" fmla="*/ 204560 h 536562"/>
              <a:gd name="connsiteX3" fmla="*/ 2919858 w 2925902"/>
              <a:gd name="connsiteY3" fmla="*/ 212852 h 536562"/>
              <a:gd name="connsiteX4" fmla="*/ 2925902 w 2925902"/>
              <a:gd name="connsiteY4" fmla="*/ 536562 h 536562"/>
              <a:gd name="connsiteX5" fmla="*/ 320329 w 2925902"/>
              <a:gd name="connsiteY5" fmla="*/ 526388 h 536562"/>
              <a:gd name="connsiteX6" fmla="*/ 253 w 2925902"/>
              <a:gd name="connsiteY6" fmla="*/ 331001 h 536562"/>
              <a:gd name="connsiteX0" fmla="*/ 253 w 2920029"/>
              <a:gd name="connsiteY0" fmla="*/ 331001 h 536562"/>
              <a:gd name="connsiteX1" fmla="*/ 9438 w 2920029"/>
              <a:gd name="connsiteY1" fmla="*/ 0 h 536562"/>
              <a:gd name="connsiteX2" fmla="*/ 342906 w 2920029"/>
              <a:gd name="connsiteY2" fmla="*/ 204560 h 536562"/>
              <a:gd name="connsiteX3" fmla="*/ 2919858 w 2920029"/>
              <a:gd name="connsiteY3" fmla="*/ 212852 h 536562"/>
              <a:gd name="connsiteX4" fmla="*/ 2919178 w 2920029"/>
              <a:gd name="connsiteY4" fmla="*/ 536562 h 536562"/>
              <a:gd name="connsiteX5" fmla="*/ 320329 w 2920029"/>
              <a:gd name="connsiteY5" fmla="*/ 526388 h 536562"/>
              <a:gd name="connsiteX6" fmla="*/ 253 w 2920029"/>
              <a:gd name="connsiteY6" fmla="*/ 331001 h 536562"/>
              <a:gd name="connsiteX0" fmla="*/ 628 w 2920404"/>
              <a:gd name="connsiteY0" fmla="*/ 333737 h 539298"/>
              <a:gd name="connsiteX1" fmla="*/ 847 w 2920404"/>
              <a:gd name="connsiteY1" fmla="*/ 0 h 539298"/>
              <a:gd name="connsiteX2" fmla="*/ 343281 w 2920404"/>
              <a:gd name="connsiteY2" fmla="*/ 207296 h 539298"/>
              <a:gd name="connsiteX3" fmla="*/ 2920233 w 2920404"/>
              <a:gd name="connsiteY3" fmla="*/ 215588 h 539298"/>
              <a:gd name="connsiteX4" fmla="*/ 2919553 w 2920404"/>
              <a:gd name="connsiteY4" fmla="*/ 539298 h 539298"/>
              <a:gd name="connsiteX5" fmla="*/ 320704 w 2920404"/>
              <a:gd name="connsiteY5" fmla="*/ 529124 h 539298"/>
              <a:gd name="connsiteX6" fmla="*/ 628 w 2920404"/>
              <a:gd name="connsiteY6" fmla="*/ 333737 h 5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0404" h="539298">
                <a:moveTo>
                  <a:pt x="628" y="333737"/>
                </a:moveTo>
                <a:cubicBezTo>
                  <a:pt x="-1632" y="165706"/>
                  <a:pt x="3107" y="168031"/>
                  <a:pt x="847" y="0"/>
                </a:cubicBezTo>
                <a:lnTo>
                  <a:pt x="343281" y="207296"/>
                </a:lnTo>
                <a:lnTo>
                  <a:pt x="2920233" y="215588"/>
                </a:lnTo>
                <a:cubicBezTo>
                  <a:pt x="2921027" y="335927"/>
                  <a:pt x="2918759" y="418959"/>
                  <a:pt x="2919553" y="539298"/>
                </a:cubicBezTo>
                <a:lnTo>
                  <a:pt x="320704" y="529124"/>
                </a:lnTo>
                <a:cubicBezTo>
                  <a:pt x="216253" y="458523"/>
                  <a:pt x="105079" y="404338"/>
                  <a:pt x="628" y="333737"/>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7" name="Text Placeholder 37">
            <a:extLst>
              <a:ext uri="{FF2B5EF4-FFF2-40B4-BE49-F238E27FC236}">
                <a16:creationId xmlns:a16="http://schemas.microsoft.com/office/drawing/2014/main" id="{A3B2080F-F57B-443B-BAB9-CFB56334E193}"/>
              </a:ext>
            </a:extLst>
          </p:cNvPr>
          <p:cNvSpPr>
            <a:spLocks noGrp="1"/>
          </p:cNvSpPr>
          <p:nvPr>
            <p:ph type="body" sz="quarter" idx="23" hasCustomPrompt="1"/>
          </p:nvPr>
        </p:nvSpPr>
        <p:spPr>
          <a:xfrm>
            <a:off x="287056" y="6128294"/>
            <a:ext cx="1642167" cy="350256"/>
          </a:xfr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5" name="Rectangle 7">
            <a:extLst>
              <a:ext uri="{FF2B5EF4-FFF2-40B4-BE49-F238E27FC236}">
                <a16:creationId xmlns:a16="http://schemas.microsoft.com/office/drawing/2014/main" id="{E047FF7B-E3DF-4040-8986-9DFEF0B66AC6}"/>
              </a:ext>
            </a:extLst>
          </p:cNvPr>
          <p:cNvSpPr/>
          <p:nvPr userDrawn="1"/>
        </p:nvSpPr>
        <p:spPr>
          <a:xfrm flipV="1">
            <a:off x="-3340" y="4988883"/>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37" name="Text Placeholder 37">
            <a:extLst>
              <a:ext uri="{FF2B5EF4-FFF2-40B4-BE49-F238E27FC236}">
                <a16:creationId xmlns:a16="http://schemas.microsoft.com/office/drawing/2014/main" id="{30BD80AE-36E4-4280-B051-85788143AA1C}"/>
              </a:ext>
            </a:extLst>
          </p:cNvPr>
          <p:cNvSpPr>
            <a:spLocks noGrp="1"/>
          </p:cNvSpPr>
          <p:nvPr>
            <p:ph type="body" sz="quarter" idx="24" hasCustomPrompt="1"/>
          </p:nvPr>
        </p:nvSpPr>
        <p:spPr>
          <a:xfrm>
            <a:off x="287056" y="5033309"/>
            <a:ext cx="1642167" cy="350256"/>
          </a:xfrm>
        </p:spPr>
        <p:txBody>
          <a:bodyPr/>
          <a:lstStyle>
            <a:lvl1pPr>
              <a:defRPr sz="1100" b="1">
                <a:solidFill>
                  <a:schemeClr val="bg1">
                    <a:alpha val="40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0" name="Title 2">
            <a:extLst>
              <a:ext uri="{FF2B5EF4-FFF2-40B4-BE49-F238E27FC236}">
                <a16:creationId xmlns:a16="http://schemas.microsoft.com/office/drawing/2014/main" id="{6E825BC2-097C-46AB-A447-CF09BEE52C86}"/>
              </a:ext>
            </a:extLst>
          </p:cNvPr>
          <p:cNvSpPr>
            <a:spLocks noGrp="1"/>
          </p:cNvSpPr>
          <p:nvPr>
            <p:ph type="title" hasCustomPrompt="1"/>
          </p:nvPr>
        </p:nvSpPr>
        <p:spPr>
          <a:xfrm>
            <a:off x="200718" y="247199"/>
            <a:ext cx="1514757" cy="2593806"/>
          </a:xfrm>
        </p:spPr>
        <p:txBody>
          <a:bodyPr anchor="t"/>
          <a:lstStyle>
            <a:lvl1pPr>
              <a:defRPr lang="en-US" sz="2400" kern="1200" smtClean="0">
                <a:solidFill>
                  <a:schemeClr val="bg1"/>
                </a:solidFill>
                <a:latin typeface="+mj-lt"/>
                <a:ea typeface="+mn-ea"/>
                <a:cs typeface="Segoe UI Semibold" panose="020B0702040204020203" pitchFamily="34" charset="0"/>
              </a:defRPr>
            </a:lvl1pPr>
          </a:lstStyle>
          <a:p>
            <a:r>
              <a:rPr lang="en-US"/>
              <a:t>CLICK TO EDIT MASTER TITLE STYLE</a:t>
            </a:r>
          </a:p>
        </p:txBody>
      </p:sp>
      <p:sp>
        <p:nvSpPr>
          <p:cNvPr id="33" name="Text Placeholder 6">
            <a:extLst>
              <a:ext uri="{FF2B5EF4-FFF2-40B4-BE49-F238E27FC236}">
                <a16:creationId xmlns:a16="http://schemas.microsoft.com/office/drawing/2014/main" id="{15425519-6B84-48F8-AB76-FF42398D43E5}"/>
              </a:ext>
            </a:extLst>
          </p:cNvPr>
          <p:cNvSpPr>
            <a:spLocks noGrp="1"/>
          </p:cNvSpPr>
          <p:nvPr>
            <p:ph type="body" sz="quarter" idx="26"/>
          </p:nvPr>
        </p:nvSpPr>
        <p:spPr>
          <a:xfrm>
            <a:off x="2584045"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34" name="Text Placeholder 4">
            <a:extLst>
              <a:ext uri="{FF2B5EF4-FFF2-40B4-BE49-F238E27FC236}">
                <a16:creationId xmlns:a16="http://schemas.microsoft.com/office/drawing/2014/main" id="{135E1549-AAFB-4ED5-B09C-8AEA5F6CB9D0}"/>
              </a:ext>
            </a:extLst>
          </p:cNvPr>
          <p:cNvSpPr>
            <a:spLocks noGrp="1"/>
          </p:cNvSpPr>
          <p:nvPr>
            <p:ph type="body" sz="quarter" idx="25" hasCustomPrompt="1"/>
          </p:nvPr>
        </p:nvSpPr>
        <p:spPr>
          <a:xfrm>
            <a:off x="2584044"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sp>
        <p:nvSpPr>
          <p:cNvPr id="42" name="Text Placeholder 6">
            <a:extLst>
              <a:ext uri="{FF2B5EF4-FFF2-40B4-BE49-F238E27FC236}">
                <a16:creationId xmlns:a16="http://schemas.microsoft.com/office/drawing/2014/main" id="{DF4CB509-B687-46CD-8C37-5B76727EA291}"/>
              </a:ext>
            </a:extLst>
          </p:cNvPr>
          <p:cNvSpPr>
            <a:spLocks noGrp="1"/>
          </p:cNvSpPr>
          <p:nvPr>
            <p:ph type="body" sz="quarter" idx="27"/>
          </p:nvPr>
        </p:nvSpPr>
        <p:spPr>
          <a:xfrm>
            <a:off x="4362190"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43" name="Text Placeholder 4">
            <a:extLst>
              <a:ext uri="{FF2B5EF4-FFF2-40B4-BE49-F238E27FC236}">
                <a16:creationId xmlns:a16="http://schemas.microsoft.com/office/drawing/2014/main" id="{224A9926-DBEB-48C8-8EB9-C4C9C16E5653}"/>
              </a:ext>
            </a:extLst>
          </p:cNvPr>
          <p:cNvSpPr>
            <a:spLocks noGrp="1"/>
          </p:cNvSpPr>
          <p:nvPr>
            <p:ph type="body" sz="quarter" idx="28" hasCustomPrompt="1"/>
          </p:nvPr>
        </p:nvSpPr>
        <p:spPr>
          <a:xfrm>
            <a:off x="4362189"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sp>
        <p:nvSpPr>
          <p:cNvPr id="45" name="Text Placeholder 6">
            <a:extLst>
              <a:ext uri="{FF2B5EF4-FFF2-40B4-BE49-F238E27FC236}">
                <a16:creationId xmlns:a16="http://schemas.microsoft.com/office/drawing/2014/main" id="{A9C63AF3-03FD-4F44-AEA2-D5CD47B6E629}"/>
              </a:ext>
            </a:extLst>
          </p:cNvPr>
          <p:cNvSpPr>
            <a:spLocks noGrp="1"/>
          </p:cNvSpPr>
          <p:nvPr>
            <p:ph type="body" sz="quarter" idx="29"/>
          </p:nvPr>
        </p:nvSpPr>
        <p:spPr>
          <a:xfrm>
            <a:off x="6140335"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46" name="Text Placeholder 4">
            <a:extLst>
              <a:ext uri="{FF2B5EF4-FFF2-40B4-BE49-F238E27FC236}">
                <a16:creationId xmlns:a16="http://schemas.microsoft.com/office/drawing/2014/main" id="{67C18788-C186-4FE2-90B9-2AF658044799}"/>
              </a:ext>
            </a:extLst>
          </p:cNvPr>
          <p:cNvSpPr>
            <a:spLocks noGrp="1"/>
          </p:cNvSpPr>
          <p:nvPr>
            <p:ph type="body" sz="quarter" idx="30" hasCustomPrompt="1"/>
          </p:nvPr>
        </p:nvSpPr>
        <p:spPr>
          <a:xfrm>
            <a:off x="6140334"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sp>
        <p:nvSpPr>
          <p:cNvPr id="48" name="Text Placeholder 6">
            <a:extLst>
              <a:ext uri="{FF2B5EF4-FFF2-40B4-BE49-F238E27FC236}">
                <a16:creationId xmlns:a16="http://schemas.microsoft.com/office/drawing/2014/main" id="{2EB2BB71-0863-47EF-8FD6-BDA452FCCB78}"/>
              </a:ext>
            </a:extLst>
          </p:cNvPr>
          <p:cNvSpPr>
            <a:spLocks noGrp="1"/>
          </p:cNvSpPr>
          <p:nvPr>
            <p:ph type="body" sz="quarter" idx="31"/>
          </p:nvPr>
        </p:nvSpPr>
        <p:spPr>
          <a:xfrm>
            <a:off x="7918480"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49" name="Text Placeholder 4">
            <a:extLst>
              <a:ext uri="{FF2B5EF4-FFF2-40B4-BE49-F238E27FC236}">
                <a16:creationId xmlns:a16="http://schemas.microsoft.com/office/drawing/2014/main" id="{FD3E8176-80C4-45F0-91BC-D8D1E46AAA9A}"/>
              </a:ext>
            </a:extLst>
          </p:cNvPr>
          <p:cNvSpPr>
            <a:spLocks noGrp="1"/>
          </p:cNvSpPr>
          <p:nvPr>
            <p:ph type="body" sz="quarter" idx="32" hasCustomPrompt="1"/>
          </p:nvPr>
        </p:nvSpPr>
        <p:spPr>
          <a:xfrm>
            <a:off x="7918479"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sp>
        <p:nvSpPr>
          <p:cNvPr id="51" name="Text Placeholder 6">
            <a:extLst>
              <a:ext uri="{FF2B5EF4-FFF2-40B4-BE49-F238E27FC236}">
                <a16:creationId xmlns:a16="http://schemas.microsoft.com/office/drawing/2014/main" id="{1AAF832B-108E-4CAC-8951-CCE325EB112F}"/>
              </a:ext>
            </a:extLst>
          </p:cNvPr>
          <p:cNvSpPr>
            <a:spLocks noGrp="1"/>
          </p:cNvSpPr>
          <p:nvPr>
            <p:ph type="body" sz="quarter" idx="33"/>
          </p:nvPr>
        </p:nvSpPr>
        <p:spPr>
          <a:xfrm>
            <a:off x="9696626" y="4480909"/>
            <a:ext cx="1397475" cy="1508126"/>
          </a:xfrm>
        </p:spPr>
        <p:txBody>
          <a:bodyPr/>
          <a:lstStyle>
            <a:lvl1pPr>
              <a:defRPr lang="en-US" sz="1400" kern="1200" smtClean="0">
                <a:solidFill>
                  <a:srgbClr val="555555"/>
                </a:solidFill>
                <a:latin typeface="+mn-lt"/>
                <a:ea typeface="+mn-ea"/>
                <a:cs typeface="+mn-cs"/>
              </a:defRPr>
            </a:lvl1pPr>
          </a:lstStyle>
          <a:p>
            <a:pPr lvl="0"/>
            <a:r>
              <a:rPr lang="en-US"/>
              <a:t>Click to edit Master text styles</a:t>
            </a:r>
          </a:p>
        </p:txBody>
      </p:sp>
      <p:sp>
        <p:nvSpPr>
          <p:cNvPr id="52" name="Text Placeholder 4">
            <a:extLst>
              <a:ext uri="{FF2B5EF4-FFF2-40B4-BE49-F238E27FC236}">
                <a16:creationId xmlns:a16="http://schemas.microsoft.com/office/drawing/2014/main" id="{B5FDE791-75FB-43F0-83BC-453D5A1C492C}"/>
              </a:ext>
            </a:extLst>
          </p:cNvPr>
          <p:cNvSpPr>
            <a:spLocks noGrp="1"/>
          </p:cNvSpPr>
          <p:nvPr>
            <p:ph type="body" sz="quarter" idx="34" hasCustomPrompt="1"/>
          </p:nvPr>
        </p:nvSpPr>
        <p:spPr>
          <a:xfrm>
            <a:off x="9696625" y="3443090"/>
            <a:ext cx="1372276" cy="830001"/>
          </a:xfrm>
        </p:spPr>
        <p:txBody>
          <a:bodyPr/>
          <a:lstStyle>
            <a:lvl1pPr>
              <a:defRPr lang="en-US" sz="1800" kern="1200" dirty="0" smtClean="0">
                <a:solidFill>
                  <a:schemeClr val="accent1"/>
                </a:solidFill>
                <a:latin typeface="Franklin Gothic Demi Cond" panose="020B0706030402020204" pitchFamily="34" charset="0"/>
                <a:ea typeface="+mn-ea"/>
                <a:cs typeface="+mn-cs"/>
              </a:defRPr>
            </a:lvl1pPr>
          </a:lstStyle>
          <a:p>
            <a:pPr lvl="0"/>
            <a:r>
              <a:rPr lang="en-US"/>
              <a:t>CLICK TO EDIT MASTER TEXT STYLES</a:t>
            </a:r>
          </a:p>
        </p:txBody>
      </p:sp>
      <p:sp>
        <p:nvSpPr>
          <p:cNvPr id="53" name="Content Placeholder 8">
            <a:extLst>
              <a:ext uri="{FF2B5EF4-FFF2-40B4-BE49-F238E27FC236}">
                <a16:creationId xmlns:a16="http://schemas.microsoft.com/office/drawing/2014/main" id="{FF07AF7C-F90E-4133-BEC5-75E0089B4ED6}"/>
              </a:ext>
            </a:extLst>
          </p:cNvPr>
          <p:cNvSpPr>
            <a:spLocks noGrp="1"/>
          </p:cNvSpPr>
          <p:nvPr>
            <p:ph sz="quarter" idx="35"/>
          </p:nvPr>
        </p:nvSpPr>
        <p:spPr>
          <a:xfrm>
            <a:off x="2584450" y="2006352"/>
            <a:ext cx="1371600" cy="1212851"/>
          </a:xfrm>
        </p:spPr>
        <p:txBody>
          <a:bodyPr/>
          <a:lstStyle/>
          <a:p>
            <a:pPr lvl="0"/>
            <a:endParaRPr lang="en-US"/>
          </a:p>
        </p:txBody>
      </p:sp>
      <p:sp>
        <p:nvSpPr>
          <p:cNvPr id="54" name="Content Placeholder 8">
            <a:extLst>
              <a:ext uri="{FF2B5EF4-FFF2-40B4-BE49-F238E27FC236}">
                <a16:creationId xmlns:a16="http://schemas.microsoft.com/office/drawing/2014/main" id="{DDC47CD1-E5EF-4CEF-B526-34AE77C1CD54}"/>
              </a:ext>
            </a:extLst>
          </p:cNvPr>
          <p:cNvSpPr>
            <a:spLocks noGrp="1"/>
          </p:cNvSpPr>
          <p:nvPr>
            <p:ph sz="quarter" idx="36"/>
          </p:nvPr>
        </p:nvSpPr>
        <p:spPr>
          <a:xfrm>
            <a:off x="4360609" y="2006352"/>
            <a:ext cx="1371600" cy="1212851"/>
          </a:xfrm>
        </p:spPr>
        <p:txBody>
          <a:bodyPr/>
          <a:lstStyle/>
          <a:p>
            <a:pPr lvl="0"/>
            <a:endParaRPr lang="en-US"/>
          </a:p>
        </p:txBody>
      </p:sp>
      <p:sp>
        <p:nvSpPr>
          <p:cNvPr id="55" name="Content Placeholder 8">
            <a:extLst>
              <a:ext uri="{FF2B5EF4-FFF2-40B4-BE49-F238E27FC236}">
                <a16:creationId xmlns:a16="http://schemas.microsoft.com/office/drawing/2014/main" id="{47FC85AA-6100-48BC-BFF8-B39D403404CF}"/>
              </a:ext>
            </a:extLst>
          </p:cNvPr>
          <p:cNvSpPr>
            <a:spLocks noGrp="1"/>
          </p:cNvSpPr>
          <p:nvPr>
            <p:ph sz="quarter" idx="37"/>
          </p:nvPr>
        </p:nvSpPr>
        <p:spPr>
          <a:xfrm>
            <a:off x="6136768" y="2006352"/>
            <a:ext cx="1371600" cy="1212851"/>
          </a:xfrm>
        </p:spPr>
        <p:txBody>
          <a:bodyPr/>
          <a:lstStyle/>
          <a:p>
            <a:pPr lvl="0"/>
            <a:endParaRPr lang="en-US"/>
          </a:p>
        </p:txBody>
      </p:sp>
      <p:sp>
        <p:nvSpPr>
          <p:cNvPr id="56" name="Content Placeholder 8">
            <a:extLst>
              <a:ext uri="{FF2B5EF4-FFF2-40B4-BE49-F238E27FC236}">
                <a16:creationId xmlns:a16="http://schemas.microsoft.com/office/drawing/2014/main" id="{40EDA783-7D8E-4E3E-ADF7-D61627182526}"/>
              </a:ext>
            </a:extLst>
          </p:cNvPr>
          <p:cNvSpPr>
            <a:spLocks noGrp="1"/>
          </p:cNvSpPr>
          <p:nvPr>
            <p:ph sz="quarter" idx="38"/>
          </p:nvPr>
        </p:nvSpPr>
        <p:spPr>
          <a:xfrm>
            <a:off x="7912928" y="2006352"/>
            <a:ext cx="1371600" cy="1212851"/>
          </a:xfrm>
        </p:spPr>
        <p:txBody>
          <a:bodyPr/>
          <a:lstStyle/>
          <a:p>
            <a:pPr lvl="0"/>
            <a:endParaRPr lang="en-US"/>
          </a:p>
        </p:txBody>
      </p:sp>
      <p:sp>
        <p:nvSpPr>
          <p:cNvPr id="57" name="Content Placeholder 8">
            <a:extLst>
              <a:ext uri="{FF2B5EF4-FFF2-40B4-BE49-F238E27FC236}">
                <a16:creationId xmlns:a16="http://schemas.microsoft.com/office/drawing/2014/main" id="{4A6144E7-FA10-4076-9360-415CD8A21D02}"/>
              </a:ext>
            </a:extLst>
          </p:cNvPr>
          <p:cNvSpPr>
            <a:spLocks noGrp="1"/>
          </p:cNvSpPr>
          <p:nvPr>
            <p:ph sz="quarter" idx="39"/>
          </p:nvPr>
        </p:nvSpPr>
        <p:spPr>
          <a:xfrm>
            <a:off x="9689087" y="2006352"/>
            <a:ext cx="1371600" cy="1212851"/>
          </a:xfrm>
        </p:spPr>
        <p:txBody>
          <a:bodyPr/>
          <a:lstStyle/>
          <a:p>
            <a:pPr lvl="0"/>
            <a:endParaRPr lang="en-US"/>
          </a:p>
        </p:txBody>
      </p:sp>
    </p:spTree>
    <p:extLst>
      <p:ext uri="{BB962C8B-B14F-4D97-AF65-F5344CB8AC3E}">
        <p14:creationId xmlns:p14="http://schemas.microsoft.com/office/powerpoint/2010/main" val="2619061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EEF6323-EBBF-43E2-909A-6EC4E7F09016}"/>
              </a:ext>
            </a:extLst>
          </p:cNvPr>
          <p:cNvCxnSpPr>
            <a:cxnSpLocks/>
          </p:cNvCxnSpPr>
          <p:nvPr/>
        </p:nvCxnSpPr>
        <p:spPr>
          <a:xfrm flipH="1">
            <a:off x="2420142" y="1475044"/>
            <a:ext cx="4937727"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EDDA0B20-6EEF-4523-9EB5-B0625BB16E67}"/>
              </a:ext>
            </a:extLst>
          </p:cNvPr>
          <p:cNvSpPr/>
          <p:nvPr userDrawn="1"/>
        </p:nvSpPr>
        <p:spPr>
          <a:xfrm>
            <a:off x="2" y="-11150"/>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52"/>
          </a:p>
        </p:txBody>
      </p:sp>
      <p:sp>
        <p:nvSpPr>
          <p:cNvPr id="2" name="Title 1">
            <a:extLst>
              <a:ext uri="{FF2B5EF4-FFF2-40B4-BE49-F238E27FC236}">
                <a16:creationId xmlns:a16="http://schemas.microsoft.com/office/drawing/2014/main" id="{3A5049E4-9EF9-4CF5-94FF-8C842216715C}"/>
              </a:ext>
            </a:extLst>
          </p:cNvPr>
          <p:cNvSpPr>
            <a:spLocks noGrp="1"/>
          </p:cNvSpPr>
          <p:nvPr userDrawn="1">
            <p:ph type="title"/>
          </p:nvPr>
        </p:nvSpPr>
        <p:spPr>
          <a:xfrm>
            <a:off x="2420141" y="548006"/>
            <a:ext cx="7832569" cy="800734"/>
          </a:xfrm>
        </p:spPr>
        <p:txBody>
          <a:bodyPr>
            <a:noAutofit/>
          </a:bodyPr>
          <a:lstStyle>
            <a:lvl1pPr>
              <a:defRPr sz="4000">
                <a:latin typeface="+mn-lt"/>
              </a:defRPr>
            </a:lvl1pPr>
          </a:lstStyle>
          <a:p>
            <a:r>
              <a:rPr lang="en-US"/>
              <a:t>Click to edit Master title style</a:t>
            </a:r>
          </a:p>
        </p:txBody>
      </p:sp>
      <p:sp>
        <p:nvSpPr>
          <p:cNvPr id="30" name="Text Placeholder 29">
            <a:extLst>
              <a:ext uri="{FF2B5EF4-FFF2-40B4-BE49-F238E27FC236}">
                <a16:creationId xmlns:a16="http://schemas.microsoft.com/office/drawing/2014/main" id="{11277A9F-F63E-4E99-BDF9-413A8FC3B441}"/>
              </a:ext>
            </a:extLst>
          </p:cNvPr>
          <p:cNvSpPr>
            <a:spLocks noGrp="1"/>
          </p:cNvSpPr>
          <p:nvPr userDrawn="1">
            <p:ph type="body" sz="quarter" idx="13"/>
          </p:nvPr>
        </p:nvSpPr>
        <p:spPr>
          <a:xfrm>
            <a:off x="2420141" y="1687971"/>
            <a:ext cx="9147019" cy="2607146"/>
          </a:xfrm>
        </p:spPr>
        <p:txBody>
          <a:bodyPr>
            <a:normAutofit/>
          </a:bodyPr>
          <a:lstStyle>
            <a:lvl1pPr algn="l">
              <a:defRPr sz="2000"/>
            </a:lvl1pPr>
            <a:lvl2pPr algn="l">
              <a:defRPr sz="2000"/>
            </a:lvl2pPr>
            <a:lvl3pPr algn="l">
              <a:defRPr sz="20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9602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Isosceles Triangle 15">
            <a:extLst>
              <a:ext uri="{FF2B5EF4-FFF2-40B4-BE49-F238E27FC236}">
                <a16:creationId xmlns:a16="http://schemas.microsoft.com/office/drawing/2014/main" id="{8D577191-9F4A-4B42-9047-0EF44B00A83D}"/>
              </a:ext>
            </a:extLst>
          </p:cNvPr>
          <p:cNvSpPr/>
          <p:nvPr userDrawn="1"/>
        </p:nvSpPr>
        <p:spPr>
          <a:xfrm flipH="1">
            <a:off x="-19400" y="4858074"/>
            <a:ext cx="8089263" cy="2125254"/>
          </a:xfrm>
          <a:custGeom>
            <a:avLst/>
            <a:gdLst>
              <a:gd name="connsiteX0" fmla="*/ 0 w 5269794"/>
              <a:gd name="connsiteY0" fmla="*/ 1664962 h 1664962"/>
              <a:gd name="connsiteX1" fmla="*/ 2634897 w 5269794"/>
              <a:gd name="connsiteY1" fmla="*/ 0 h 1664962"/>
              <a:gd name="connsiteX2" fmla="*/ 5269794 w 5269794"/>
              <a:gd name="connsiteY2" fmla="*/ 1664962 h 1664962"/>
              <a:gd name="connsiteX3" fmla="*/ 0 w 5269794"/>
              <a:gd name="connsiteY3" fmla="*/ 1664962 h 1664962"/>
              <a:gd name="connsiteX0" fmla="*/ 0 w 5435247"/>
              <a:gd name="connsiteY0" fmla="*/ 2350762 h 2350762"/>
              <a:gd name="connsiteX1" fmla="*/ 5435247 w 5435247"/>
              <a:gd name="connsiteY1" fmla="*/ 0 h 2350762"/>
              <a:gd name="connsiteX2" fmla="*/ 5269794 w 5435247"/>
              <a:gd name="connsiteY2" fmla="*/ 2350762 h 2350762"/>
              <a:gd name="connsiteX3" fmla="*/ 0 w 5435247"/>
              <a:gd name="connsiteY3" fmla="*/ 2350762 h 2350762"/>
              <a:gd name="connsiteX0" fmla="*/ 0 w 5450769"/>
              <a:gd name="connsiteY0" fmla="*/ 2350762 h 2465062"/>
              <a:gd name="connsiteX1" fmla="*/ 5435247 w 5450769"/>
              <a:gd name="connsiteY1" fmla="*/ 0 h 2465062"/>
              <a:gd name="connsiteX2" fmla="*/ 5450769 w 5450769"/>
              <a:gd name="connsiteY2" fmla="*/ 2465062 h 2465062"/>
              <a:gd name="connsiteX3" fmla="*/ 0 w 5450769"/>
              <a:gd name="connsiteY3" fmla="*/ 2350762 h 2465062"/>
              <a:gd name="connsiteX0" fmla="*/ 0 w 5435247"/>
              <a:gd name="connsiteY0" fmla="*/ 2350762 h 2474587"/>
              <a:gd name="connsiteX1" fmla="*/ 5435247 w 5435247"/>
              <a:gd name="connsiteY1" fmla="*/ 0 h 2474587"/>
              <a:gd name="connsiteX2" fmla="*/ 5431719 w 5435247"/>
              <a:gd name="connsiteY2" fmla="*/ 2474587 h 2474587"/>
              <a:gd name="connsiteX3" fmla="*/ 0 w 5435247"/>
              <a:gd name="connsiteY3" fmla="*/ 2350762 h 2474587"/>
              <a:gd name="connsiteX0" fmla="*/ 0 w 5416197"/>
              <a:gd name="connsiteY0" fmla="*/ 2474587 h 2474587"/>
              <a:gd name="connsiteX1" fmla="*/ 5416197 w 5416197"/>
              <a:gd name="connsiteY1" fmla="*/ 0 h 2474587"/>
              <a:gd name="connsiteX2" fmla="*/ 5412669 w 5416197"/>
              <a:gd name="connsiteY2" fmla="*/ 2474587 h 2474587"/>
              <a:gd name="connsiteX3" fmla="*/ 0 w 5416197"/>
              <a:gd name="connsiteY3" fmla="*/ 2474587 h 2474587"/>
              <a:gd name="connsiteX0" fmla="*/ 0 w 5435247"/>
              <a:gd name="connsiteY0" fmla="*/ 2503162 h 2503162"/>
              <a:gd name="connsiteX1" fmla="*/ 5435247 w 5435247"/>
              <a:gd name="connsiteY1" fmla="*/ 0 h 2503162"/>
              <a:gd name="connsiteX2" fmla="*/ 5412669 w 5435247"/>
              <a:gd name="connsiteY2" fmla="*/ 2503162 h 2503162"/>
              <a:gd name="connsiteX3" fmla="*/ 0 w 5435247"/>
              <a:gd name="connsiteY3" fmla="*/ 2503162 h 2503162"/>
              <a:gd name="connsiteX0" fmla="*/ 0 w 5412669"/>
              <a:gd name="connsiteY0" fmla="*/ 2484112 h 2484112"/>
              <a:gd name="connsiteX1" fmla="*/ 5368572 w 5412669"/>
              <a:gd name="connsiteY1" fmla="*/ 0 h 2484112"/>
              <a:gd name="connsiteX2" fmla="*/ 5412669 w 5412669"/>
              <a:gd name="connsiteY2" fmla="*/ 2484112 h 2484112"/>
              <a:gd name="connsiteX3" fmla="*/ 0 w 5412669"/>
              <a:gd name="connsiteY3" fmla="*/ 2484112 h 2484112"/>
              <a:gd name="connsiteX0" fmla="*/ 0 w 5416197"/>
              <a:gd name="connsiteY0" fmla="*/ 2465062 h 2465062"/>
              <a:gd name="connsiteX1" fmla="*/ 5416197 w 5416197"/>
              <a:gd name="connsiteY1" fmla="*/ 0 h 2465062"/>
              <a:gd name="connsiteX2" fmla="*/ 5412669 w 5416197"/>
              <a:gd name="connsiteY2" fmla="*/ 2465062 h 2465062"/>
              <a:gd name="connsiteX3" fmla="*/ 0 w 5416197"/>
              <a:gd name="connsiteY3" fmla="*/ 2465062 h 2465062"/>
              <a:gd name="connsiteX0" fmla="*/ 0 w 5416197"/>
              <a:gd name="connsiteY0" fmla="*/ 2465062 h 2465062"/>
              <a:gd name="connsiteX1" fmla="*/ 5416197 w 5416197"/>
              <a:gd name="connsiteY1" fmla="*/ 0 h 2465062"/>
              <a:gd name="connsiteX2" fmla="*/ 5307894 w 5416197"/>
              <a:gd name="connsiteY2" fmla="*/ 2407912 h 2465062"/>
              <a:gd name="connsiteX3" fmla="*/ 0 w 5416197"/>
              <a:gd name="connsiteY3" fmla="*/ 2465062 h 2465062"/>
              <a:gd name="connsiteX0" fmla="*/ 0 w 5416197"/>
              <a:gd name="connsiteY0" fmla="*/ 2465062 h 2465062"/>
              <a:gd name="connsiteX1" fmla="*/ 5416197 w 5416197"/>
              <a:gd name="connsiteY1" fmla="*/ 0 h 2465062"/>
              <a:gd name="connsiteX2" fmla="*/ 5384094 w 5416197"/>
              <a:gd name="connsiteY2" fmla="*/ 2455537 h 2465062"/>
              <a:gd name="connsiteX3" fmla="*/ 0 w 5416197"/>
              <a:gd name="connsiteY3" fmla="*/ 2465062 h 2465062"/>
              <a:gd name="connsiteX0" fmla="*/ 0 w 5416197"/>
              <a:gd name="connsiteY0" fmla="*/ 2465062 h 2465062"/>
              <a:gd name="connsiteX1" fmla="*/ 5416197 w 5416197"/>
              <a:gd name="connsiteY1" fmla="*/ 0 h 2465062"/>
              <a:gd name="connsiteX2" fmla="*/ 5307894 w 5416197"/>
              <a:gd name="connsiteY2" fmla="*/ 2350762 h 2465062"/>
              <a:gd name="connsiteX3" fmla="*/ 0 w 5416197"/>
              <a:gd name="connsiteY3" fmla="*/ 2465062 h 2465062"/>
              <a:gd name="connsiteX0" fmla="*/ 0 w 5416197"/>
              <a:gd name="connsiteY0" fmla="*/ 2465062 h 2474587"/>
              <a:gd name="connsiteX1" fmla="*/ 5416197 w 5416197"/>
              <a:gd name="connsiteY1" fmla="*/ 0 h 2474587"/>
              <a:gd name="connsiteX2" fmla="*/ 5403144 w 5416197"/>
              <a:gd name="connsiteY2" fmla="*/ 2474587 h 2474587"/>
              <a:gd name="connsiteX3" fmla="*/ 0 w 5416197"/>
              <a:gd name="connsiteY3" fmla="*/ 2465062 h 2474587"/>
              <a:gd name="connsiteX0" fmla="*/ 0 w 5416197"/>
              <a:gd name="connsiteY0" fmla="*/ 2388862 h 2398387"/>
              <a:gd name="connsiteX1" fmla="*/ 5416197 w 5416197"/>
              <a:gd name="connsiteY1" fmla="*/ 0 h 2398387"/>
              <a:gd name="connsiteX2" fmla="*/ 5403144 w 5416197"/>
              <a:gd name="connsiteY2" fmla="*/ 2398387 h 2398387"/>
              <a:gd name="connsiteX3" fmla="*/ 0 w 5416197"/>
              <a:gd name="connsiteY3" fmla="*/ 2388862 h 2398387"/>
              <a:gd name="connsiteX0" fmla="*/ 0 w 6419578"/>
              <a:gd name="connsiteY0" fmla="*/ 2305735 h 2398387"/>
              <a:gd name="connsiteX1" fmla="*/ 6419578 w 6419578"/>
              <a:gd name="connsiteY1" fmla="*/ 0 h 2398387"/>
              <a:gd name="connsiteX2" fmla="*/ 6406525 w 6419578"/>
              <a:gd name="connsiteY2" fmla="*/ 2398387 h 2398387"/>
              <a:gd name="connsiteX3" fmla="*/ 0 w 6419578"/>
              <a:gd name="connsiteY3" fmla="*/ 2305735 h 2398387"/>
              <a:gd name="connsiteX0" fmla="*/ 0 w 6438509"/>
              <a:gd name="connsiteY0" fmla="*/ 1711968 h 1804620"/>
              <a:gd name="connsiteX1" fmla="*/ 6438509 w 6438509"/>
              <a:gd name="connsiteY1" fmla="*/ 0 h 1804620"/>
              <a:gd name="connsiteX2" fmla="*/ 6406525 w 6438509"/>
              <a:gd name="connsiteY2" fmla="*/ 1804620 h 1804620"/>
              <a:gd name="connsiteX3" fmla="*/ 0 w 6438509"/>
              <a:gd name="connsiteY3" fmla="*/ 1711968 h 1804620"/>
              <a:gd name="connsiteX0" fmla="*/ 0 w 6447975"/>
              <a:gd name="connsiteY0" fmla="*/ 2032602 h 2125254"/>
              <a:gd name="connsiteX1" fmla="*/ 6447975 w 6447975"/>
              <a:gd name="connsiteY1" fmla="*/ 0 h 2125254"/>
              <a:gd name="connsiteX2" fmla="*/ 6406525 w 6447975"/>
              <a:gd name="connsiteY2" fmla="*/ 2125254 h 2125254"/>
              <a:gd name="connsiteX3" fmla="*/ 0 w 6447975"/>
              <a:gd name="connsiteY3" fmla="*/ 2032602 h 2125254"/>
              <a:gd name="connsiteX0" fmla="*/ 0 w 6447975"/>
              <a:gd name="connsiteY0" fmla="*/ 2032602 h 2125254"/>
              <a:gd name="connsiteX1" fmla="*/ 6447975 w 6447975"/>
              <a:gd name="connsiteY1" fmla="*/ 0 h 2125254"/>
              <a:gd name="connsiteX2" fmla="*/ 6447975 w 6447975"/>
              <a:gd name="connsiteY2" fmla="*/ 2125254 h 2125254"/>
              <a:gd name="connsiteX3" fmla="*/ 0 w 6447975"/>
              <a:gd name="connsiteY3" fmla="*/ 2032602 h 2125254"/>
            </a:gdLst>
            <a:ahLst/>
            <a:cxnLst>
              <a:cxn ang="0">
                <a:pos x="connsiteX0" y="connsiteY0"/>
              </a:cxn>
              <a:cxn ang="0">
                <a:pos x="connsiteX1" y="connsiteY1"/>
              </a:cxn>
              <a:cxn ang="0">
                <a:pos x="connsiteX2" y="connsiteY2"/>
              </a:cxn>
              <a:cxn ang="0">
                <a:pos x="connsiteX3" y="connsiteY3"/>
              </a:cxn>
            </a:cxnLst>
            <a:rect l="l" t="t" r="r" b="b"/>
            <a:pathLst>
              <a:path w="6447975" h="2125254">
                <a:moveTo>
                  <a:pt x="0" y="2032602"/>
                </a:moveTo>
                <a:lnTo>
                  <a:pt x="6447975" y="0"/>
                </a:lnTo>
                <a:lnTo>
                  <a:pt x="6447975" y="2125254"/>
                </a:lnTo>
                <a:lnTo>
                  <a:pt x="0" y="2032602"/>
                </a:lnTo>
                <a:close/>
              </a:path>
            </a:pathLst>
          </a:custGeom>
          <a:blipFill dpi="0" rotWithShape="1">
            <a:blip r:embed="rId2">
              <a:extLst>
                <a:ext uri="{28A0092B-C50C-407E-A947-70E740481C1C}">
                  <a14:useLocalDpi xmlns:a14="http://schemas.microsoft.com/office/drawing/2010/main" val="0"/>
                </a:ext>
              </a:extLst>
            </a:blip>
            <a:srcRect/>
            <a:stretch>
              <a:fillRect l="-4983" t="-66146" r="-32683" b="-1455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8" name="Picture Placeholder 27">
            <a:extLst>
              <a:ext uri="{FF2B5EF4-FFF2-40B4-BE49-F238E27FC236}">
                <a16:creationId xmlns:a16="http://schemas.microsoft.com/office/drawing/2014/main" id="{C6883D58-F7AB-4EB3-863F-24B8FA4307C6}"/>
              </a:ext>
            </a:extLst>
          </p:cNvPr>
          <p:cNvSpPr>
            <a:spLocks noGrp="1"/>
          </p:cNvSpPr>
          <p:nvPr>
            <p:ph type="pic" sz="quarter" idx="11"/>
          </p:nvPr>
        </p:nvSpPr>
        <p:spPr>
          <a:xfrm>
            <a:off x="-19401" y="4858075"/>
            <a:ext cx="8029289" cy="1999926"/>
          </a:xfrm>
          <a:prstGeom prst="triangle">
            <a:avLst>
              <a:gd name="adj" fmla="val 520"/>
            </a:avLst>
          </a:prstGeom>
        </p:spPr>
        <p:txBody>
          <a:bodyPr/>
          <a:lstStyle/>
          <a:p>
            <a:endParaRPr lang="en-US"/>
          </a:p>
        </p:txBody>
      </p:sp>
      <p:sp>
        <p:nvSpPr>
          <p:cNvPr id="29" name="Isosceles Triangle 25">
            <a:extLst>
              <a:ext uri="{FF2B5EF4-FFF2-40B4-BE49-F238E27FC236}">
                <a16:creationId xmlns:a16="http://schemas.microsoft.com/office/drawing/2014/main" id="{9B64129C-DF8D-4129-8878-D5188B6C5AB9}"/>
              </a:ext>
            </a:extLst>
          </p:cNvPr>
          <p:cNvSpPr/>
          <p:nvPr userDrawn="1"/>
        </p:nvSpPr>
        <p:spPr>
          <a:xfrm>
            <a:off x="-22526" y="4855805"/>
            <a:ext cx="8179248" cy="2121795"/>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 name="connsiteX0" fmla="*/ 0 w 8143519"/>
              <a:gd name="connsiteY0" fmla="*/ 1362456 h 1362456"/>
              <a:gd name="connsiteX1" fmla="*/ 0 w 8143519"/>
              <a:gd name="connsiteY1" fmla="*/ 0 h 1362456"/>
              <a:gd name="connsiteX2" fmla="*/ 8143519 w 8143519"/>
              <a:gd name="connsiteY2" fmla="*/ 1325847 h 1362456"/>
              <a:gd name="connsiteX3" fmla="*/ 0 w 8143519"/>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8143519" h="1362456">
                <a:moveTo>
                  <a:pt x="0" y="1362456"/>
                </a:moveTo>
                <a:lnTo>
                  <a:pt x="0" y="0"/>
                </a:lnTo>
                <a:lnTo>
                  <a:pt x="8143519" y="1325847"/>
                </a:lnTo>
                <a:lnTo>
                  <a:pt x="0" y="1362456"/>
                </a:lnTo>
                <a:close/>
              </a:path>
            </a:pathLst>
          </a:custGeom>
          <a:solidFill>
            <a:srgbClr val="84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5" name="Isosceles Triangle 25">
            <a:extLst>
              <a:ext uri="{FF2B5EF4-FFF2-40B4-BE49-F238E27FC236}">
                <a16:creationId xmlns:a16="http://schemas.microsoft.com/office/drawing/2014/main" id="{8C6A8393-B98D-4D23-A4A1-3D09566EA922}"/>
              </a:ext>
            </a:extLst>
          </p:cNvPr>
          <p:cNvSpPr/>
          <p:nvPr userDrawn="1"/>
        </p:nvSpPr>
        <p:spPr>
          <a:xfrm rot="10800000">
            <a:off x="3852282" y="-43512"/>
            <a:ext cx="8349243" cy="2298748"/>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 name="connsiteX0" fmla="*/ 0 w 8129397"/>
              <a:gd name="connsiteY0" fmla="*/ 1400765 h 1400765"/>
              <a:gd name="connsiteX1" fmla="*/ 9525 w 8129397"/>
              <a:gd name="connsiteY1" fmla="*/ 0 h 1400765"/>
              <a:gd name="connsiteX2" fmla="*/ 8129397 w 8129397"/>
              <a:gd name="connsiteY2" fmla="*/ 1371600 h 1400765"/>
              <a:gd name="connsiteX3" fmla="*/ 0 w 8129397"/>
              <a:gd name="connsiteY3" fmla="*/ 1400765 h 1400765"/>
            </a:gdLst>
            <a:ahLst/>
            <a:cxnLst>
              <a:cxn ang="0">
                <a:pos x="connsiteX0" y="connsiteY0"/>
              </a:cxn>
              <a:cxn ang="0">
                <a:pos x="connsiteX1" y="connsiteY1"/>
              </a:cxn>
              <a:cxn ang="0">
                <a:pos x="connsiteX2" y="connsiteY2"/>
              </a:cxn>
              <a:cxn ang="0">
                <a:pos x="connsiteX3" y="connsiteY3"/>
              </a:cxn>
            </a:cxnLst>
            <a:rect l="l" t="t" r="r" b="b"/>
            <a:pathLst>
              <a:path w="8129397" h="1400765">
                <a:moveTo>
                  <a:pt x="0" y="1400765"/>
                </a:moveTo>
                <a:lnTo>
                  <a:pt x="9525" y="0"/>
                </a:lnTo>
                <a:lnTo>
                  <a:pt x="8129397" y="1371600"/>
                </a:lnTo>
                <a:lnTo>
                  <a:pt x="0" y="1400765"/>
                </a:lnTo>
                <a:close/>
              </a:path>
            </a:pathLst>
          </a:cu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cxnSp>
        <p:nvCxnSpPr>
          <p:cNvPr id="9" name="Straight Connector 8">
            <a:extLst>
              <a:ext uri="{FF2B5EF4-FFF2-40B4-BE49-F238E27FC236}">
                <a16:creationId xmlns:a16="http://schemas.microsoft.com/office/drawing/2014/main" id="{40D9CF1E-9D03-4354-9B88-C3D2671A38E5}"/>
              </a:ext>
            </a:extLst>
          </p:cNvPr>
          <p:cNvCxnSpPr>
            <a:cxnSpLocks/>
          </p:cNvCxnSpPr>
          <p:nvPr userDrawn="1"/>
        </p:nvCxnSpPr>
        <p:spPr>
          <a:xfrm>
            <a:off x="4391370" y="1127006"/>
            <a:ext cx="0" cy="1090299"/>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EE6CE36-90E9-4853-B218-62903D205D12}"/>
              </a:ext>
            </a:extLst>
          </p:cNvPr>
          <p:cNvCxnSpPr>
            <a:cxnSpLocks/>
          </p:cNvCxnSpPr>
          <p:nvPr userDrawn="1"/>
        </p:nvCxnSpPr>
        <p:spPr>
          <a:xfrm flipH="1">
            <a:off x="631568" y="3183960"/>
            <a:ext cx="307911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0E245E8-E450-445B-8838-2F4A723AFBEB}"/>
              </a:ext>
            </a:extLst>
          </p:cNvPr>
          <p:cNvCxnSpPr>
            <a:cxnSpLocks/>
          </p:cNvCxnSpPr>
          <p:nvPr userDrawn="1"/>
        </p:nvCxnSpPr>
        <p:spPr>
          <a:xfrm flipH="1">
            <a:off x="4423230" y="3183960"/>
            <a:ext cx="3079111" cy="0"/>
          </a:xfrm>
          <a:prstGeom prst="line">
            <a:avLst/>
          </a:prstGeom>
          <a:ln w="19050"/>
        </p:spPr>
        <p:style>
          <a:lnRef idx="1">
            <a:schemeClr val="dk1"/>
          </a:lnRef>
          <a:fillRef idx="0">
            <a:schemeClr val="dk1"/>
          </a:fillRef>
          <a:effectRef idx="0">
            <a:schemeClr val="dk1"/>
          </a:effectRef>
          <a:fontRef idx="minor">
            <a:schemeClr val="tx1"/>
          </a:fontRef>
        </p:style>
      </p:cxnSp>
      <p:sp>
        <p:nvSpPr>
          <p:cNvPr id="26" name="Text Placeholder 24">
            <a:extLst>
              <a:ext uri="{FF2B5EF4-FFF2-40B4-BE49-F238E27FC236}">
                <a16:creationId xmlns:a16="http://schemas.microsoft.com/office/drawing/2014/main" id="{F1A67FC9-D467-4584-8BD4-016AA1889E53}"/>
              </a:ext>
            </a:extLst>
          </p:cNvPr>
          <p:cNvSpPr>
            <a:spLocks noGrp="1"/>
          </p:cNvSpPr>
          <p:nvPr>
            <p:ph type="body" sz="quarter" idx="10"/>
          </p:nvPr>
        </p:nvSpPr>
        <p:spPr>
          <a:xfrm>
            <a:off x="344386" y="6664597"/>
            <a:ext cx="6732587" cy="328614"/>
          </a:xfrm>
        </p:spPr>
        <p:txBody>
          <a:bodyPr/>
          <a:lstStyle>
            <a:lvl1pPr>
              <a:defRPr lang="en-US" sz="800" i="1" kern="1200" smtClean="0">
                <a:solidFill>
                  <a:schemeClr val="bg1"/>
                </a:solidFill>
                <a:latin typeface="+mn-lt"/>
                <a:ea typeface="+mn-ea"/>
                <a:cs typeface="+mn-cs"/>
              </a:defRPr>
            </a:lvl1pPr>
          </a:lstStyle>
          <a:p>
            <a:pPr lvl="0"/>
            <a:r>
              <a:rPr lang="en-US"/>
              <a:t>Click to edit Master text styles</a:t>
            </a:r>
          </a:p>
        </p:txBody>
      </p:sp>
      <p:sp>
        <p:nvSpPr>
          <p:cNvPr id="32" name="Title 29">
            <a:extLst>
              <a:ext uri="{FF2B5EF4-FFF2-40B4-BE49-F238E27FC236}">
                <a16:creationId xmlns:a16="http://schemas.microsoft.com/office/drawing/2014/main" id="{FFD095AB-E691-40C1-B921-3ADDD0516CF4}"/>
              </a:ext>
            </a:extLst>
          </p:cNvPr>
          <p:cNvSpPr>
            <a:spLocks noGrp="1"/>
          </p:cNvSpPr>
          <p:nvPr>
            <p:ph type="title"/>
          </p:nvPr>
        </p:nvSpPr>
        <p:spPr>
          <a:xfrm>
            <a:off x="511353" y="898277"/>
            <a:ext cx="3822365" cy="1457233"/>
          </a:xfrm>
        </p:spPr>
        <p:txBody>
          <a:bodyPr vert="horz" lIns="91440" tIns="45720" rIns="91440" bIns="45720" rtlCol="0" anchor="ctr">
            <a:normAutofit fontScale="90000" lnSpcReduction="10000"/>
          </a:bodyPr>
          <a:lstStyle>
            <a:lvl1pPr>
              <a:defRPr lang="en-US" b="1">
                <a:latin typeface="+mn-lt"/>
              </a:defRPr>
            </a:lvl1pPr>
          </a:lstStyle>
          <a:p>
            <a:pPr marL="0" lvl="0"/>
            <a:r>
              <a:rPr lang="en-US"/>
              <a:t>Click to edit Master title style</a:t>
            </a:r>
          </a:p>
        </p:txBody>
      </p:sp>
      <p:sp>
        <p:nvSpPr>
          <p:cNvPr id="35" name="Text Placeholder 33">
            <a:extLst>
              <a:ext uri="{FF2B5EF4-FFF2-40B4-BE49-F238E27FC236}">
                <a16:creationId xmlns:a16="http://schemas.microsoft.com/office/drawing/2014/main" id="{4FE25DC4-8CF7-4440-8B59-60FC0EB57F2B}"/>
              </a:ext>
            </a:extLst>
          </p:cNvPr>
          <p:cNvSpPr>
            <a:spLocks noGrp="1"/>
          </p:cNvSpPr>
          <p:nvPr>
            <p:ph type="body" sz="quarter" idx="12"/>
          </p:nvPr>
        </p:nvSpPr>
        <p:spPr>
          <a:xfrm>
            <a:off x="4442306" y="1077519"/>
            <a:ext cx="3079112" cy="1287660"/>
          </a:xfrm>
        </p:spPr>
        <p:txBody>
          <a:bodyPr/>
          <a:lstStyle>
            <a:lvl1pPr>
              <a:defRPr lang="en-US" sz="1800" kern="1200" smtClean="0">
                <a:solidFill>
                  <a:schemeClr val="tx1"/>
                </a:solidFill>
                <a:latin typeface="+mn-lt"/>
                <a:ea typeface="+mn-ea"/>
                <a:cs typeface="+mn-cs"/>
              </a:defRPr>
            </a:lvl1pPr>
          </a:lstStyle>
          <a:p>
            <a:pPr lvl="0"/>
            <a:r>
              <a:rPr lang="en-US"/>
              <a:t>Click to edit Master text styles</a:t>
            </a:r>
          </a:p>
        </p:txBody>
      </p:sp>
      <p:cxnSp>
        <p:nvCxnSpPr>
          <p:cNvPr id="37" name="Straight Connector 36">
            <a:extLst>
              <a:ext uri="{FF2B5EF4-FFF2-40B4-BE49-F238E27FC236}">
                <a16:creationId xmlns:a16="http://schemas.microsoft.com/office/drawing/2014/main" id="{7494630F-BE69-4BA9-93A4-2E03D7ADFE20}"/>
              </a:ext>
            </a:extLst>
          </p:cNvPr>
          <p:cNvCxnSpPr>
            <a:cxnSpLocks/>
          </p:cNvCxnSpPr>
          <p:nvPr userDrawn="1"/>
        </p:nvCxnSpPr>
        <p:spPr>
          <a:xfrm flipH="1">
            <a:off x="8326226" y="3183960"/>
            <a:ext cx="3079111" cy="0"/>
          </a:xfrm>
          <a:prstGeom prst="line">
            <a:avLst/>
          </a:prstGeom>
          <a:ln w="19050"/>
        </p:spPr>
        <p:style>
          <a:lnRef idx="1">
            <a:schemeClr val="dk1"/>
          </a:lnRef>
          <a:fillRef idx="0">
            <a:schemeClr val="dk1"/>
          </a:fillRef>
          <a:effectRef idx="0">
            <a:schemeClr val="dk1"/>
          </a:effectRef>
          <a:fontRef idx="minor">
            <a:schemeClr val="tx1"/>
          </a:fontRef>
        </p:style>
      </p:cxnSp>
      <p:sp>
        <p:nvSpPr>
          <p:cNvPr id="40" name="Text Placeholder 38">
            <a:extLst>
              <a:ext uri="{FF2B5EF4-FFF2-40B4-BE49-F238E27FC236}">
                <a16:creationId xmlns:a16="http://schemas.microsoft.com/office/drawing/2014/main" id="{9AAA7851-3186-4173-884B-0AA410F61D06}"/>
              </a:ext>
            </a:extLst>
          </p:cNvPr>
          <p:cNvSpPr>
            <a:spLocks noGrp="1"/>
          </p:cNvSpPr>
          <p:nvPr>
            <p:ph type="body" sz="quarter" idx="13"/>
          </p:nvPr>
        </p:nvSpPr>
        <p:spPr>
          <a:xfrm>
            <a:off x="511352" y="2605962"/>
            <a:ext cx="3430683" cy="584775"/>
          </a:xfrm>
        </p:spPr>
        <p:txBody>
          <a:bodyPr/>
          <a:lstStyle>
            <a:lvl1pPr>
              <a:defRPr lang="en-US" sz="3200" kern="1200" smtClean="0">
                <a:solidFill>
                  <a:schemeClr val="tx1"/>
                </a:solidFill>
                <a:latin typeface="+mj-lt"/>
                <a:ea typeface="+mn-ea"/>
                <a:cs typeface="+mn-cs"/>
              </a:defRPr>
            </a:lvl1pPr>
          </a:lstStyle>
          <a:p>
            <a:pPr lvl="0"/>
            <a:r>
              <a:rPr lang="en-US"/>
              <a:t>Click to edit</a:t>
            </a:r>
          </a:p>
        </p:txBody>
      </p:sp>
      <p:sp>
        <p:nvSpPr>
          <p:cNvPr id="43" name="Text Placeholder 38">
            <a:extLst>
              <a:ext uri="{FF2B5EF4-FFF2-40B4-BE49-F238E27FC236}">
                <a16:creationId xmlns:a16="http://schemas.microsoft.com/office/drawing/2014/main" id="{10AD380E-4D99-4CBB-BCF5-7B029F3C0970}"/>
              </a:ext>
            </a:extLst>
          </p:cNvPr>
          <p:cNvSpPr>
            <a:spLocks noGrp="1"/>
          </p:cNvSpPr>
          <p:nvPr>
            <p:ph type="body" sz="quarter" idx="14"/>
          </p:nvPr>
        </p:nvSpPr>
        <p:spPr>
          <a:xfrm>
            <a:off x="4380660" y="2605962"/>
            <a:ext cx="3430683" cy="626749"/>
          </a:xfrm>
        </p:spPr>
        <p:txBody>
          <a:bodyPr/>
          <a:lstStyle>
            <a:lvl1pPr>
              <a:defRPr lang="en-US" sz="3200" kern="1200" smtClean="0">
                <a:solidFill>
                  <a:schemeClr val="tx1"/>
                </a:solidFill>
                <a:latin typeface="+mj-lt"/>
                <a:ea typeface="+mn-ea"/>
                <a:cs typeface="+mn-cs"/>
              </a:defRPr>
            </a:lvl1pPr>
          </a:lstStyle>
          <a:p>
            <a:pPr lvl="0"/>
            <a:r>
              <a:rPr lang="en-US"/>
              <a:t>Click to edit</a:t>
            </a:r>
          </a:p>
        </p:txBody>
      </p:sp>
      <p:sp>
        <p:nvSpPr>
          <p:cNvPr id="45" name="Text Placeholder 38">
            <a:extLst>
              <a:ext uri="{FF2B5EF4-FFF2-40B4-BE49-F238E27FC236}">
                <a16:creationId xmlns:a16="http://schemas.microsoft.com/office/drawing/2014/main" id="{41A9E906-7F03-4DD1-8976-10C40BD4D89F}"/>
              </a:ext>
            </a:extLst>
          </p:cNvPr>
          <p:cNvSpPr>
            <a:spLocks noGrp="1"/>
          </p:cNvSpPr>
          <p:nvPr>
            <p:ph type="body" sz="quarter" idx="15"/>
          </p:nvPr>
        </p:nvSpPr>
        <p:spPr>
          <a:xfrm>
            <a:off x="8249966" y="2605962"/>
            <a:ext cx="3430683" cy="584775"/>
          </a:xfrm>
        </p:spPr>
        <p:txBody>
          <a:bodyPr/>
          <a:lstStyle>
            <a:lvl1pPr>
              <a:defRPr lang="en-US" sz="3200" kern="1200" smtClean="0">
                <a:solidFill>
                  <a:schemeClr val="tx1"/>
                </a:solidFill>
                <a:latin typeface="+mj-lt"/>
                <a:ea typeface="+mn-ea"/>
                <a:cs typeface="+mn-cs"/>
              </a:defRPr>
            </a:lvl1pPr>
          </a:lstStyle>
          <a:p>
            <a:pPr lvl="0"/>
            <a:r>
              <a:rPr lang="en-US"/>
              <a:t>Click to edit</a:t>
            </a:r>
          </a:p>
        </p:txBody>
      </p:sp>
      <p:sp>
        <p:nvSpPr>
          <p:cNvPr id="49" name="Text Placeholder 46">
            <a:extLst>
              <a:ext uri="{FF2B5EF4-FFF2-40B4-BE49-F238E27FC236}">
                <a16:creationId xmlns:a16="http://schemas.microsoft.com/office/drawing/2014/main" id="{84D78A7A-C569-410A-A633-810EC7AF1400}"/>
              </a:ext>
            </a:extLst>
          </p:cNvPr>
          <p:cNvSpPr>
            <a:spLocks noGrp="1"/>
          </p:cNvSpPr>
          <p:nvPr>
            <p:ph type="body" sz="quarter" idx="16"/>
          </p:nvPr>
        </p:nvSpPr>
        <p:spPr>
          <a:xfrm>
            <a:off x="8249966" y="3332983"/>
            <a:ext cx="3430683" cy="2500294"/>
          </a:xfrm>
        </p:spPr>
        <p:txBody>
          <a:bodyPr/>
          <a:lstStyle>
            <a:lvl1pPr>
              <a:defRPr lang="en-US" sz="1800" kern="1200" smtClean="0">
                <a:solidFill>
                  <a:schemeClr val="tx1"/>
                </a:solidFill>
                <a:latin typeface="+mn-lt"/>
                <a:ea typeface="+mn-ea"/>
                <a:cs typeface="+mn-cs"/>
              </a:defRPr>
            </a:lvl1pPr>
          </a:lstStyle>
          <a:p>
            <a:pPr lvl="0"/>
            <a:r>
              <a:rPr lang="en-US"/>
              <a:t>Click to edit </a:t>
            </a:r>
          </a:p>
          <a:p>
            <a:pPr lvl="0"/>
            <a:r>
              <a:rPr lang="en-US"/>
              <a:t>Master text styles</a:t>
            </a:r>
          </a:p>
        </p:txBody>
      </p:sp>
      <p:sp>
        <p:nvSpPr>
          <p:cNvPr id="50" name="Text Placeholder 46">
            <a:extLst>
              <a:ext uri="{FF2B5EF4-FFF2-40B4-BE49-F238E27FC236}">
                <a16:creationId xmlns:a16="http://schemas.microsoft.com/office/drawing/2014/main" id="{7746CC70-16DF-4617-8648-312FC11823AD}"/>
              </a:ext>
            </a:extLst>
          </p:cNvPr>
          <p:cNvSpPr>
            <a:spLocks noGrp="1"/>
          </p:cNvSpPr>
          <p:nvPr>
            <p:ph type="body" sz="quarter" idx="17"/>
          </p:nvPr>
        </p:nvSpPr>
        <p:spPr>
          <a:xfrm>
            <a:off x="4380660" y="3332983"/>
            <a:ext cx="3430683" cy="2500294"/>
          </a:xfrm>
        </p:spPr>
        <p:txBody>
          <a:bodyPr/>
          <a:lstStyle>
            <a:lvl1pPr>
              <a:defRPr lang="en-US" sz="1800" kern="1200" smtClean="0">
                <a:solidFill>
                  <a:schemeClr val="tx1"/>
                </a:solidFill>
                <a:latin typeface="+mn-lt"/>
                <a:ea typeface="+mn-ea"/>
                <a:cs typeface="+mn-cs"/>
              </a:defRPr>
            </a:lvl1pPr>
          </a:lstStyle>
          <a:p>
            <a:pPr lvl="0"/>
            <a:r>
              <a:rPr lang="en-US"/>
              <a:t>Click to edit </a:t>
            </a:r>
          </a:p>
          <a:p>
            <a:pPr lvl="0"/>
            <a:r>
              <a:rPr lang="en-US"/>
              <a:t>Master text styles</a:t>
            </a:r>
          </a:p>
        </p:txBody>
      </p:sp>
      <p:sp>
        <p:nvSpPr>
          <p:cNvPr id="51" name="Text Placeholder 46">
            <a:extLst>
              <a:ext uri="{FF2B5EF4-FFF2-40B4-BE49-F238E27FC236}">
                <a16:creationId xmlns:a16="http://schemas.microsoft.com/office/drawing/2014/main" id="{7F48727E-F4E9-4BB7-B16A-246E9925D917}"/>
              </a:ext>
            </a:extLst>
          </p:cNvPr>
          <p:cNvSpPr>
            <a:spLocks noGrp="1"/>
          </p:cNvSpPr>
          <p:nvPr>
            <p:ph type="body" sz="quarter" idx="18"/>
          </p:nvPr>
        </p:nvSpPr>
        <p:spPr>
          <a:xfrm>
            <a:off x="511352" y="3332983"/>
            <a:ext cx="3430683" cy="2500294"/>
          </a:xfrm>
        </p:spPr>
        <p:txBody>
          <a:bodyPr/>
          <a:lstStyle>
            <a:lvl1pPr>
              <a:defRPr lang="en-US" sz="1800" kern="1200" smtClean="0">
                <a:solidFill>
                  <a:schemeClr val="tx1"/>
                </a:solidFill>
                <a:latin typeface="+mn-lt"/>
                <a:ea typeface="+mn-ea"/>
                <a:cs typeface="+mn-cs"/>
              </a:defRPr>
            </a:lvl1pPr>
          </a:lstStyle>
          <a:p>
            <a:pPr lvl="0"/>
            <a:r>
              <a:rPr lang="en-US"/>
              <a:t>Click to edit </a:t>
            </a:r>
          </a:p>
          <a:p>
            <a:pPr lvl="0"/>
            <a:r>
              <a:rPr lang="en-US"/>
              <a:t>Master text styles</a:t>
            </a:r>
          </a:p>
        </p:txBody>
      </p:sp>
      <p:sp>
        <p:nvSpPr>
          <p:cNvPr id="54" name="Text Placeholder 52">
            <a:extLst>
              <a:ext uri="{FF2B5EF4-FFF2-40B4-BE49-F238E27FC236}">
                <a16:creationId xmlns:a16="http://schemas.microsoft.com/office/drawing/2014/main" id="{5245793F-8284-4205-B4F4-472645E09D8B}"/>
              </a:ext>
            </a:extLst>
          </p:cNvPr>
          <p:cNvSpPr>
            <a:spLocks noGrp="1"/>
          </p:cNvSpPr>
          <p:nvPr>
            <p:ph type="body" sz="quarter" idx="19"/>
          </p:nvPr>
        </p:nvSpPr>
        <p:spPr>
          <a:xfrm>
            <a:off x="5202748" y="51569"/>
            <a:ext cx="6890193" cy="2203669"/>
          </a:xfrm>
        </p:spPr>
        <p:txBody>
          <a:bodyPr/>
          <a:lstStyle>
            <a:lvl1pPr>
              <a:defRPr lang="en-US" sz="1400" kern="1200" dirty="0" smtClean="0">
                <a:solidFill>
                  <a:schemeClr val="bg1"/>
                </a:solidFill>
                <a:latin typeface="+mn-lt"/>
                <a:ea typeface="+mn-ea"/>
                <a:cs typeface="+mn-cs"/>
              </a:defRPr>
            </a:lvl1pPr>
            <a:lvl2pPr>
              <a:defRPr lang="en-US" sz="1400" b="1" kern="1200" dirty="0" smtClean="0">
                <a:solidFill>
                  <a:schemeClr val="bg1"/>
                </a:solidFill>
                <a:latin typeface="+mn-lt"/>
                <a:ea typeface="+mn-ea"/>
                <a:cs typeface="Calibri" panose="020F050202020403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0607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60414D-68B7-460D-8F96-9A8669C0D898}"/>
              </a:ext>
            </a:extLst>
          </p:cNvPr>
          <p:cNvGraphicFramePr>
            <a:graphicFrameLocks noChangeAspect="1"/>
          </p:cNvGraphicFramePr>
          <p:nvPr userDrawn="1">
            <p:custDataLst>
              <p:tags r:id="rId1"/>
            </p:custDataLst>
            <p:extLst>
              <p:ext uri="{D42A27DB-BD31-4B8C-83A1-F6EECF244321}">
                <p14:modId xmlns:p14="http://schemas.microsoft.com/office/powerpoint/2010/main" val="557326678"/>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8760414D-68B7-460D-8F96-9A8669C0D898}"/>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2146A7-DCB0-437C-8D84-39FD72EE05E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6322AF4-8D5F-6B43-AC4D-B2E4C66E0D7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3551384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C6883D58-F7AB-4EB3-863F-24B8FA4307C6}"/>
              </a:ext>
            </a:extLst>
          </p:cNvPr>
          <p:cNvSpPr>
            <a:spLocks noGrp="1"/>
          </p:cNvSpPr>
          <p:nvPr>
            <p:ph type="pic" sz="quarter" idx="11"/>
          </p:nvPr>
        </p:nvSpPr>
        <p:spPr>
          <a:xfrm>
            <a:off x="-15226" y="4826811"/>
            <a:ext cx="7940646" cy="2054636"/>
          </a:xfrm>
          <a:custGeom>
            <a:avLst/>
            <a:gdLst>
              <a:gd name="connsiteX0" fmla="*/ 0 w 8029289"/>
              <a:gd name="connsiteY0" fmla="*/ 1999927 h 1999927"/>
              <a:gd name="connsiteX1" fmla="*/ 41752 w 8029289"/>
              <a:gd name="connsiteY1" fmla="*/ 0 h 1999927"/>
              <a:gd name="connsiteX2" fmla="*/ 8029289 w 8029289"/>
              <a:gd name="connsiteY2" fmla="*/ 1999927 h 1999927"/>
              <a:gd name="connsiteX3" fmla="*/ 0 w 8029289"/>
              <a:gd name="connsiteY3" fmla="*/ 1999927 h 1999927"/>
              <a:gd name="connsiteX0" fmla="*/ 0 w 8029289"/>
              <a:gd name="connsiteY0" fmla="*/ 2031189 h 2031189"/>
              <a:gd name="connsiteX1" fmla="*/ 57383 w 8029289"/>
              <a:gd name="connsiteY1" fmla="*/ 0 h 2031189"/>
              <a:gd name="connsiteX2" fmla="*/ 8029289 w 8029289"/>
              <a:gd name="connsiteY2" fmla="*/ 2031189 h 2031189"/>
              <a:gd name="connsiteX3" fmla="*/ 0 w 8029289"/>
              <a:gd name="connsiteY3" fmla="*/ 2031189 h 2031189"/>
              <a:gd name="connsiteX0" fmla="*/ 5140 w 7971906"/>
              <a:gd name="connsiteY0" fmla="*/ 2054635 h 2054635"/>
              <a:gd name="connsiteX1" fmla="*/ 0 w 7971906"/>
              <a:gd name="connsiteY1" fmla="*/ 0 h 2054635"/>
              <a:gd name="connsiteX2" fmla="*/ 7971906 w 7971906"/>
              <a:gd name="connsiteY2" fmla="*/ 2031189 h 2054635"/>
              <a:gd name="connsiteX3" fmla="*/ 5140 w 7971906"/>
              <a:gd name="connsiteY3" fmla="*/ 2054635 h 2054635"/>
              <a:gd name="connsiteX0" fmla="*/ 5140 w 7940645"/>
              <a:gd name="connsiteY0" fmla="*/ 2054635 h 2054635"/>
              <a:gd name="connsiteX1" fmla="*/ 0 w 7940645"/>
              <a:gd name="connsiteY1" fmla="*/ 0 h 2054635"/>
              <a:gd name="connsiteX2" fmla="*/ 7940645 w 7940645"/>
              <a:gd name="connsiteY2" fmla="*/ 2046819 h 2054635"/>
              <a:gd name="connsiteX3" fmla="*/ 5140 w 7940645"/>
              <a:gd name="connsiteY3" fmla="*/ 2054635 h 2054635"/>
            </a:gdLst>
            <a:ahLst/>
            <a:cxnLst>
              <a:cxn ang="0">
                <a:pos x="connsiteX0" y="connsiteY0"/>
              </a:cxn>
              <a:cxn ang="0">
                <a:pos x="connsiteX1" y="connsiteY1"/>
              </a:cxn>
              <a:cxn ang="0">
                <a:pos x="connsiteX2" y="connsiteY2"/>
              </a:cxn>
              <a:cxn ang="0">
                <a:pos x="connsiteX3" y="connsiteY3"/>
              </a:cxn>
            </a:cxnLst>
            <a:rect l="l" t="t" r="r" b="b"/>
            <a:pathLst>
              <a:path w="7940645" h="2054635">
                <a:moveTo>
                  <a:pt x="5140" y="2054635"/>
                </a:moveTo>
                <a:cubicBezTo>
                  <a:pt x="3427" y="1369757"/>
                  <a:pt x="1713" y="684878"/>
                  <a:pt x="0" y="0"/>
                </a:cubicBezTo>
                <a:lnTo>
                  <a:pt x="7940645" y="2046819"/>
                </a:lnTo>
                <a:lnTo>
                  <a:pt x="5140" y="2054635"/>
                </a:lnTo>
                <a:close/>
              </a:path>
            </a:pathLst>
          </a:custGeom>
        </p:spPr>
        <p:txBody>
          <a:bodyPr/>
          <a:lstStyle/>
          <a:p>
            <a:endParaRPr lang="en-US"/>
          </a:p>
        </p:txBody>
      </p:sp>
      <p:sp>
        <p:nvSpPr>
          <p:cNvPr id="5" name="Isosceles Triangle 25">
            <a:extLst>
              <a:ext uri="{FF2B5EF4-FFF2-40B4-BE49-F238E27FC236}">
                <a16:creationId xmlns:a16="http://schemas.microsoft.com/office/drawing/2014/main" id="{8C6A8393-B98D-4D23-A4A1-3D09566EA922}"/>
              </a:ext>
            </a:extLst>
          </p:cNvPr>
          <p:cNvSpPr/>
          <p:nvPr userDrawn="1"/>
        </p:nvSpPr>
        <p:spPr>
          <a:xfrm rot="10800000">
            <a:off x="3852282" y="-43512"/>
            <a:ext cx="8349243" cy="2298748"/>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 name="connsiteX0" fmla="*/ 0 w 8129397"/>
              <a:gd name="connsiteY0" fmla="*/ 1400765 h 1400765"/>
              <a:gd name="connsiteX1" fmla="*/ 9525 w 8129397"/>
              <a:gd name="connsiteY1" fmla="*/ 0 h 1400765"/>
              <a:gd name="connsiteX2" fmla="*/ 8129397 w 8129397"/>
              <a:gd name="connsiteY2" fmla="*/ 1371600 h 1400765"/>
              <a:gd name="connsiteX3" fmla="*/ 0 w 8129397"/>
              <a:gd name="connsiteY3" fmla="*/ 1400765 h 1400765"/>
            </a:gdLst>
            <a:ahLst/>
            <a:cxnLst>
              <a:cxn ang="0">
                <a:pos x="connsiteX0" y="connsiteY0"/>
              </a:cxn>
              <a:cxn ang="0">
                <a:pos x="connsiteX1" y="connsiteY1"/>
              </a:cxn>
              <a:cxn ang="0">
                <a:pos x="connsiteX2" y="connsiteY2"/>
              </a:cxn>
              <a:cxn ang="0">
                <a:pos x="connsiteX3" y="connsiteY3"/>
              </a:cxn>
            </a:cxnLst>
            <a:rect l="l" t="t" r="r" b="b"/>
            <a:pathLst>
              <a:path w="8129397" h="1400765">
                <a:moveTo>
                  <a:pt x="0" y="1400765"/>
                </a:moveTo>
                <a:lnTo>
                  <a:pt x="9525" y="0"/>
                </a:lnTo>
                <a:lnTo>
                  <a:pt x="8129397" y="1371600"/>
                </a:lnTo>
                <a:lnTo>
                  <a:pt x="0" y="1400765"/>
                </a:lnTo>
                <a:close/>
              </a:path>
            </a:pathLst>
          </a:cu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cxnSp>
        <p:nvCxnSpPr>
          <p:cNvPr id="9" name="Straight Connector 8">
            <a:extLst>
              <a:ext uri="{FF2B5EF4-FFF2-40B4-BE49-F238E27FC236}">
                <a16:creationId xmlns:a16="http://schemas.microsoft.com/office/drawing/2014/main" id="{40D9CF1E-9D03-4354-9B88-C3D2671A38E5}"/>
              </a:ext>
            </a:extLst>
          </p:cNvPr>
          <p:cNvCxnSpPr>
            <a:cxnSpLocks/>
          </p:cNvCxnSpPr>
          <p:nvPr userDrawn="1"/>
        </p:nvCxnSpPr>
        <p:spPr>
          <a:xfrm>
            <a:off x="4391370" y="1127006"/>
            <a:ext cx="0" cy="1090299"/>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EE6CE36-90E9-4853-B218-62903D205D12}"/>
              </a:ext>
            </a:extLst>
          </p:cNvPr>
          <p:cNvCxnSpPr>
            <a:cxnSpLocks/>
          </p:cNvCxnSpPr>
          <p:nvPr userDrawn="1"/>
        </p:nvCxnSpPr>
        <p:spPr>
          <a:xfrm flipH="1">
            <a:off x="631568" y="3183960"/>
            <a:ext cx="307911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0E245E8-E450-445B-8838-2F4A723AFBEB}"/>
              </a:ext>
            </a:extLst>
          </p:cNvPr>
          <p:cNvCxnSpPr>
            <a:cxnSpLocks/>
          </p:cNvCxnSpPr>
          <p:nvPr userDrawn="1"/>
        </p:nvCxnSpPr>
        <p:spPr>
          <a:xfrm flipH="1">
            <a:off x="4423230" y="3183960"/>
            <a:ext cx="3079111" cy="0"/>
          </a:xfrm>
          <a:prstGeom prst="line">
            <a:avLst/>
          </a:prstGeom>
          <a:ln w="19050"/>
        </p:spPr>
        <p:style>
          <a:lnRef idx="1">
            <a:schemeClr val="dk1"/>
          </a:lnRef>
          <a:fillRef idx="0">
            <a:schemeClr val="dk1"/>
          </a:fillRef>
          <a:effectRef idx="0">
            <a:schemeClr val="dk1"/>
          </a:effectRef>
          <a:fontRef idx="minor">
            <a:schemeClr val="tx1"/>
          </a:fontRef>
        </p:style>
      </p:cxnSp>
      <p:sp>
        <p:nvSpPr>
          <p:cNvPr id="26" name="Text Placeholder 24">
            <a:extLst>
              <a:ext uri="{FF2B5EF4-FFF2-40B4-BE49-F238E27FC236}">
                <a16:creationId xmlns:a16="http://schemas.microsoft.com/office/drawing/2014/main" id="{F1A67FC9-D467-4584-8BD4-016AA1889E53}"/>
              </a:ext>
            </a:extLst>
          </p:cNvPr>
          <p:cNvSpPr>
            <a:spLocks noGrp="1"/>
          </p:cNvSpPr>
          <p:nvPr>
            <p:ph type="body" sz="quarter" idx="10"/>
          </p:nvPr>
        </p:nvSpPr>
        <p:spPr>
          <a:xfrm>
            <a:off x="344385" y="6536208"/>
            <a:ext cx="6732587" cy="328614"/>
          </a:xfrm>
        </p:spPr>
        <p:txBody>
          <a:bodyPr/>
          <a:lstStyle>
            <a:lvl1pPr>
              <a:defRPr lang="en-US" sz="800" i="1" kern="1200" smtClean="0">
                <a:solidFill>
                  <a:schemeClr val="bg1"/>
                </a:solidFill>
                <a:latin typeface="+mn-lt"/>
                <a:ea typeface="+mn-ea"/>
                <a:cs typeface="+mn-cs"/>
              </a:defRPr>
            </a:lvl1pPr>
          </a:lstStyle>
          <a:p>
            <a:pPr lvl="0"/>
            <a:r>
              <a:rPr lang="en-US"/>
              <a:t>Click to edit Master text styles</a:t>
            </a:r>
          </a:p>
        </p:txBody>
      </p:sp>
      <p:sp>
        <p:nvSpPr>
          <p:cNvPr id="32" name="Title 29">
            <a:extLst>
              <a:ext uri="{FF2B5EF4-FFF2-40B4-BE49-F238E27FC236}">
                <a16:creationId xmlns:a16="http://schemas.microsoft.com/office/drawing/2014/main" id="{FFD095AB-E691-40C1-B921-3ADDD0516CF4}"/>
              </a:ext>
            </a:extLst>
          </p:cNvPr>
          <p:cNvSpPr>
            <a:spLocks noGrp="1"/>
          </p:cNvSpPr>
          <p:nvPr>
            <p:ph type="title"/>
          </p:nvPr>
        </p:nvSpPr>
        <p:spPr>
          <a:xfrm>
            <a:off x="511353" y="898277"/>
            <a:ext cx="3822365" cy="1457233"/>
          </a:xfrm>
        </p:spPr>
        <p:txBody>
          <a:bodyPr vert="horz" lIns="91440" tIns="45720" rIns="91440" bIns="45720" rtlCol="0" anchor="ctr">
            <a:normAutofit fontScale="90000" lnSpcReduction="10000"/>
          </a:bodyPr>
          <a:lstStyle>
            <a:lvl1pPr>
              <a:defRPr lang="en-US" b="1">
                <a:latin typeface="+mn-lt"/>
              </a:defRPr>
            </a:lvl1pPr>
          </a:lstStyle>
          <a:p>
            <a:pPr marL="0" lvl="0"/>
            <a:r>
              <a:rPr lang="en-US"/>
              <a:t>Click to edit Master title style</a:t>
            </a:r>
          </a:p>
        </p:txBody>
      </p:sp>
      <p:sp>
        <p:nvSpPr>
          <p:cNvPr id="35" name="Text Placeholder 33">
            <a:extLst>
              <a:ext uri="{FF2B5EF4-FFF2-40B4-BE49-F238E27FC236}">
                <a16:creationId xmlns:a16="http://schemas.microsoft.com/office/drawing/2014/main" id="{4FE25DC4-8CF7-4440-8B59-60FC0EB57F2B}"/>
              </a:ext>
            </a:extLst>
          </p:cNvPr>
          <p:cNvSpPr>
            <a:spLocks noGrp="1"/>
          </p:cNvSpPr>
          <p:nvPr>
            <p:ph type="body" sz="quarter" idx="12"/>
          </p:nvPr>
        </p:nvSpPr>
        <p:spPr>
          <a:xfrm>
            <a:off x="4442306" y="1077519"/>
            <a:ext cx="3079112" cy="1287660"/>
          </a:xfrm>
        </p:spPr>
        <p:txBody>
          <a:bodyPr/>
          <a:lstStyle>
            <a:lvl1pPr>
              <a:defRPr lang="en-US" sz="1800" kern="1200" smtClean="0">
                <a:solidFill>
                  <a:schemeClr val="tx1"/>
                </a:solidFill>
                <a:latin typeface="+mn-lt"/>
                <a:ea typeface="+mn-ea"/>
                <a:cs typeface="+mn-cs"/>
              </a:defRPr>
            </a:lvl1pPr>
          </a:lstStyle>
          <a:p>
            <a:pPr lvl="0"/>
            <a:r>
              <a:rPr lang="en-US"/>
              <a:t>Click to edit Master text styles</a:t>
            </a:r>
          </a:p>
        </p:txBody>
      </p:sp>
      <p:sp>
        <p:nvSpPr>
          <p:cNvPr id="40" name="Text Placeholder 38">
            <a:extLst>
              <a:ext uri="{FF2B5EF4-FFF2-40B4-BE49-F238E27FC236}">
                <a16:creationId xmlns:a16="http://schemas.microsoft.com/office/drawing/2014/main" id="{9AAA7851-3186-4173-884B-0AA410F61D06}"/>
              </a:ext>
            </a:extLst>
          </p:cNvPr>
          <p:cNvSpPr>
            <a:spLocks noGrp="1"/>
          </p:cNvSpPr>
          <p:nvPr>
            <p:ph type="body" sz="quarter" idx="13"/>
          </p:nvPr>
        </p:nvSpPr>
        <p:spPr>
          <a:xfrm>
            <a:off x="511352" y="2605962"/>
            <a:ext cx="3430683" cy="584775"/>
          </a:xfrm>
        </p:spPr>
        <p:txBody>
          <a:bodyPr/>
          <a:lstStyle>
            <a:lvl1pPr>
              <a:defRPr lang="en-US" sz="3200" kern="1200" smtClean="0">
                <a:solidFill>
                  <a:schemeClr val="tx1"/>
                </a:solidFill>
                <a:latin typeface="+mj-lt"/>
                <a:ea typeface="+mn-ea"/>
                <a:cs typeface="+mn-cs"/>
              </a:defRPr>
            </a:lvl1pPr>
          </a:lstStyle>
          <a:p>
            <a:pPr lvl="0"/>
            <a:r>
              <a:rPr lang="en-US"/>
              <a:t>Click to edit</a:t>
            </a:r>
          </a:p>
        </p:txBody>
      </p:sp>
      <p:sp>
        <p:nvSpPr>
          <p:cNvPr id="43" name="Text Placeholder 38">
            <a:extLst>
              <a:ext uri="{FF2B5EF4-FFF2-40B4-BE49-F238E27FC236}">
                <a16:creationId xmlns:a16="http://schemas.microsoft.com/office/drawing/2014/main" id="{10AD380E-4D99-4CBB-BCF5-7B029F3C0970}"/>
              </a:ext>
            </a:extLst>
          </p:cNvPr>
          <p:cNvSpPr>
            <a:spLocks noGrp="1"/>
          </p:cNvSpPr>
          <p:nvPr>
            <p:ph type="body" sz="quarter" idx="14"/>
          </p:nvPr>
        </p:nvSpPr>
        <p:spPr>
          <a:xfrm>
            <a:off x="4380660" y="2605962"/>
            <a:ext cx="3430683" cy="626749"/>
          </a:xfrm>
        </p:spPr>
        <p:txBody>
          <a:bodyPr/>
          <a:lstStyle>
            <a:lvl1pPr>
              <a:defRPr lang="en-US" sz="3200" kern="1200" smtClean="0">
                <a:solidFill>
                  <a:schemeClr val="tx1"/>
                </a:solidFill>
                <a:latin typeface="+mj-lt"/>
                <a:ea typeface="+mn-ea"/>
                <a:cs typeface="+mn-cs"/>
              </a:defRPr>
            </a:lvl1pPr>
          </a:lstStyle>
          <a:p>
            <a:pPr lvl="0"/>
            <a:r>
              <a:rPr lang="en-US"/>
              <a:t>Click to edit</a:t>
            </a:r>
          </a:p>
        </p:txBody>
      </p:sp>
      <p:sp>
        <p:nvSpPr>
          <p:cNvPr id="50" name="Text Placeholder 46">
            <a:extLst>
              <a:ext uri="{FF2B5EF4-FFF2-40B4-BE49-F238E27FC236}">
                <a16:creationId xmlns:a16="http://schemas.microsoft.com/office/drawing/2014/main" id="{7746CC70-16DF-4617-8648-312FC11823AD}"/>
              </a:ext>
            </a:extLst>
          </p:cNvPr>
          <p:cNvSpPr>
            <a:spLocks noGrp="1"/>
          </p:cNvSpPr>
          <p:nvPr>
            <p:ph type="body" sz="quarter" idx="17"/>
          </p:nvPr>
        </p:nvSpPr>
        <p:spPr>
          <a:xfrm>
            <a:off x="4380660" y="3332983"/>
            <a:ext cx="3430683" cy="2500294"/>
          </a:xfrm>
        </p:spPr>
        <p:txBody>
          <a:bodyPr/>
          <a:lstStyle>
            <a:lvl1pPr>
              <a:defRPr lang="en-US" sz="1800" kern="1200" smtClean="0">
                <a:solidFill>
                  <a:schemeClr val="tx1"/>
                </a:solidFill>
                <a:latin typeface="+mn-lt"/>
                <a:ea typeface="+mn-ea"/>
                <a:cs typeface="+mn-cs"/>
              </a:defRPr>
            </a:lvl1pPr>
          </a:lstStyle>
          <a:p>
            <a:pPr lvl="0"/>
            <a:r>
              <a:rPr lang="en-US"/>
              <a:t>Click to edit </a:t>
            </a:r>
          </a:p>
          <a:p>
            <a:pPr lvl="0"/>
            <a:r>
              <a:rPr lang="en-US"/>
              <a:t>Master text styles</a:t>
            </a:r>
          </a:p>
        </p:txBody>
      </p:sp>
      <p:sp>
        <p:nvSpPr>
          <p:cNvPr id="51" name="Text Placeholder 46">
            <a:extLst>
              <a:ext uri="{FF2B5EF4-FFF2-40B4-BE49-F238E27FC236}">
                <a16:creationId xmlns:a16="http://schemas.microsoft.com/office/drawing/2014/main" id="{7F48727E-F4E9-4BB7-B16A-246E9925D917}"/>
              </a:ext>
            </a:extLst>
          </p:cNvPr>
          <p:cNvSpPr>
            <a:spLocks noGrp="1"/>
          </p:cNvSpPr>
          <p:nvPr>
            <p:ph type="body" sz="quarter" idx="18"/>
          </p:nvPr>
        </p:nvSpPr>
        <p:spPr>
          <a:xfrm>
            <a:off x="511352" y="3332983"/>
            <a:ext cx="3430683" cy="2500294"/>
          </a:xfrm>
        </p:spPr>
        <p:txBody>
          <a:bodyPr/>
          <a:lstStyle>
            <a:lvl1pPr>
              <a:defRPr lang="en-US" sz="1800" kern="1200" smtClean="0">
                <a:solidFill>
                  <a:schemeClr val="tx1"/>
                </a:solidFill>
                <a:latin typeface="+mn-lt"/>
                <a:ea typeface="+mn-ea"/>
                <a:cs typeface="+mn-cs"/>
              </a:defRPr>
            </a:lvl1pPr>
          </a:lstStyle>
          <a:p>
            <a:pPr lvl="0"/>
            <a:r>
              <a:rPr lang="en-US"/>
              <a:t>Click to edit </a:t>
            </a:r>
          </a:p>
          <a:p>
            <a:pPr lvl="0"/>
            <a:r>
              <a:rPr lang="en-US"/>
              <a:t>Master text styles</a:t>
            </a:r>
          </a:p>
        </p:txBody>
      </p:sp>
      <p:sp>
        <p:nvSpPr>
          <p:cNvPr id="54" name="Text Placeholder 52">
            <a:extLst>
              <a:ext uri="{FF2B5EF4-FFF2-40B4-BE49-F238E27FC236}">
                <a16:creationId xmlns:a16="http://schemas.microsoft.com/office/drawing/2014/main" id="{5245793F-8284-4205-B4F4-472645E09D8B}"/>
              </a:ext>
            </a:extLst>
          </p:cNvPr>
          <p:cNvSpPr>
            <a:spLocks noGrp="1"/>
          </p:cNvSpPr>
          <p:nvPr>
            <p:ph type="body" sz="quarter" idx="19"/>
          </p:nvPr>
        </p:nvSpPr>
        <p:spPr>
          <a:xfrm>
            <a:off x="5202748" y="51569"/>
            <a:ext cx="6890193" cy="2203669"/>
          </a:xfrm>
        </p:spPr>
        <p:txBody>
          <a:bodyPr/>
          <a:lstStyle>
            <a:lvl1pPr>
              <a:defRPr lang="en-US" sz="1400" kern="1200" dirty="0" smtClean="0">
                <a:solidFill>
                  <a:schemeClr val="bg1"/>
                </a:solidFill>
                <a:latin typeface="+mn-lt"/>
                <a:ea typeface="+mn-ea"/>
                <a:cs typeface="+mn-cs"/>
              </a:defRPr>
            </a:lvl1pPr>
            <a:lvl2pPr>
              <a:defRPr lang="en-US" sz="1400" b="1" kern="1200" dirty="0" smtClean="0">
                <a:solidFill>
                  <a:schemeClr val="bg1"/>
                </a:solidFill>
                <a:latin typeface="+mn-lt"/>
                <a:ea typeface="+mn-ea"/>
                <a:cs typeface="Calibri" panose="020F050202020403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0478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C6883D58-F7AB-4EB3-863F-24B8FA4307C6}"/>
              </a:ext>
            </a:extLst>
          </p:cNvPr>
          <p:cNvSpPr>
            <a:spLocks noGrp="1"/>
          </p:cNvSpPr>
          <p:nvPr>
            <p:ph type="pic" sz="quarter" idx="11"/>
          </p:nvPr>
        </p:nvSpPr>
        <p:spPr>
          <a:xfrm>
            <a:off x="-15226" y="4826811"/>
            <a:ext cx="7940646" cy="2054636"/>
          </a:xfrm>
          <a:custGeom>
            <a:avLst/>
            <a:gdLst>
              <a:gd name="connsiteX0" fmla="*/ 0 w 8029289"/>
              <a:gd name="connsiteY0" fmla="*/ 1999927 h 1999927"/>
              <a:gd name="connsiteX1" fmla="*/ 41752 w 8029289"/>
              <a:gd name="connsiteY1" fmla="*/ 0 h 1999927"/>
              <a:gd name="connsiteX2" fmla="*/ 8029289 w 8029289"/>
              <a:gd name="connsiteY2" fmla="*/ 1999927 h 1999927"/>
              <a:gd name="connsiteX3" fmla="*/ 0 w 8029289"/>
              <a:gd name="connsiteY3" fmla="*/ 1999927 h 1999927"/>
              <a:gd name="connsiteX0" fmla="*/ 0 w 8029289"/>
              <a:gd name="connsiteY0" fmla="*/ 2031189 h 2031189"/>
              <a:gd name="connsiteX1" fmla="*/ 57383 w 8029289"/>
              <a:gd name="connsiteY1" fmla="*/ 0 h 2031189"/>
              <a:gd name="connsiteX2" fmla="*/ 8029289 w 8029289"/>
              <a:gd name="connsiteY2" fmla="*/ 2031189 h 2031189"/>
              <a:gd name="connsiteX3" fmla="*/ 0 w 8029289"/>
              <a:gd name="connsiteY3" fmla="*/ 2031189 h 2031189"/>
              <a:gd name="connsiteX0" fmla="*/ 5140 w 7971906"/>
              <a:gd name="connsiteY0" fmla="*/ 2054635 h 2054635"/>
              <a:gd name="connsiteX1" fmla="*/ 0 w 7971906"/>
              <a:gd name="connsiteY1" fmla="*/ 0 h 2054635"/>
              <a:gd name="connsiteX2" fmla="*/ 7971906 w 7971906"/>
              <a:gd name="connsiteY2" fmla="*/ 2031189 h 2054635"/>
              <a:gd name="connsiteX3" fmla="*/ 5140 w 7971906"/>
              <a:gd name="connsiteY3" fmla="*/ 2054635 h 2054635"/>
              <a:gd name="connsiteX0" fmla="*/ 5140 w 7940645"/>
              <a:gd name="connsiteY0" fmla="*/ 2054635 h 2054635"/>
              <a:gd name="connsiteX1" fmla="*/ 0 w 7940645"/>
              <a:gd name="connsiteY1" fmla="*/ 0 h 2054635"/>
              <a:gd name="connsiteX2" fmla="*/ 7940645 w 7940645"/>
              <a:gd name="connsiteY2" fmla="*/ 2046819 h 2054635"/>
              <a:gd name="connsiteX3" fmla="*/ 5140 w 7940645"/>
              <a:gd name="connsiteY3" fmla="*/ 2054635 h 2054635"/>
            </a:gdLst>
            <a:ahLst/>
            <a:cxnLst>
              <a:cxn ang="0">
                <a:pos x="connsiteX0" y="connsiteY0"/>
              </a:cxn>
              <a:cxn ang="0">
                <a:pos x="connsiteX1" y="connsiteY1"/>
              </a:cxn>
              <a:cxn ang="0">
                <a:pos x="connsiteX2" y="connsiteY2"/>
              </a:cxn>
              <a:cxn ang="0">
                <a:pos x="connsiteX3" y="connsiteY3"/>
              </a:cxn>
            </a:cxnLst>
            <a:rect l="l" t="t" r="r" b="b"/>
            <a:pathLst>
              <a:path w="7940645" h="2054635">
                <a:moveTo>
                  <a:pt x="5140" y="2054635"/>
                </a:moveTo>
                <a:cubicBezTo>
                  <a:pt x="3427" y="1369757"/>
                  <a:pt x="1713" y="684878"/>
                  <a:pt x="0" y="0"/>
                </a:cubicBezTo>
                <a:lnTo>
                  <a:pt x="7940645" y="2046819"/>
                </a:lnTo>
                <a:lnTo>
                  <a:pt x="5140" y="2054635"/>
                </a:lnTo>
                <a:close/>
              </a:path>
            </a:pathLst>
          </a:custGeom>
        </p:spPr>
        <p:txBody>
          <a:bodyPr/>
          <a:lstStyle/>
          <a:p>
            <a:endParaRPr lang="en-US"/>
          </a:p>
        </p:txBody>
      </p:sp>
      <p:sp>
        <p:nvSpPr>
          <p:cNvPr id="5" name="Isosceles Triangle 25">
            <a:extLst>
              <a:ext uri="{FF2B5EF4-FFF2-40B4-BE49-F238E27FC236}">
                <a16:creationId xmlns:a16="http://schemas.microsoft.com/office/drawing/2014/main" id="{8C6A8393-B98D-4D23-A4A1-3D09566EA922}"/>
              </a:ext>
            </a:extLst>
          </p:cNvPr>
          <p:cNvSpPr/>
          <p:nvPr userDrawn="1"/>
        </p:nvSpPr>
        <p:spPr>
          <a:xfrm rot="10800000">
            <a:off x="3852282" y="-43512"/>
            <a:ext cx="8349243" cy="2298748"/>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 name="connsiteX0" fmla="*/ 0 w 8129397"/>
              <a:gd name="connsiteY0" fmla="*/ 1400765 h 1400765"/>
              <a:gd name="connsiteX1" fmla="*/ 9525 w 8129397"/>
              <a:gd name="connsiteY1" fmla="*/ 0 h 1400765"/>
              <a:gd name="connsiteX2" fmla="*/ 8129397 w 8129397"/>
              <a:gd name="connsiteY2" fmla="*/ 1371600 h 1400765"/>
              <a:gd name="connsiteX3" fmla="*/ 0 w 8129397"/>
              <a:gd name="connsiteY3" fmla="*/ 1400765 h 1400765"/>
            </a:gdLst>
            <a:ahLst/>
            <a:cxnLst>
              <a:cxn ang="0">
                <a:pos x="connsiteX0" y="connsiteY0"/>
              </a:cxn>
              <a:cxn ang="0">
                <a:pos x="connsiteX1" y="connsiteY1"/>
              </a:cxn>
              <a:cxn ang="0">
                <a:pos x="connsiteX2" y="connsiteY2"/>
              </a:cxn>
              <a:cxn ang="0">
                <a:pos x="connsiteX3" y="connsiteY3"/>
              </a:cxn>
            </a:cxnLst>
            <a:rect l="l" t="t" r="r" b="b"/>
            <a:pathLst>
              <a:path w="8129397" h="1400765">
                <a:moveTo>
                  <a:pt x="0" y="1400765"/>
                </a:moveTo>
                <a:lnTo>
                  <a:pt x="9525" y="0"/>
                </a:lnTo>
                <a:lnTo>
                  <a:pt x="8129397" y="1371600"/>
                </a:lnTo>
                <a:lnTo>
                  <a:pt x="0" y="1400765"/>
                </a:lnTo>
                <a:close/>
              </a:path>
            </a:pathLst>
          </a:cu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cxnSp>
        <p:nvCxnSpPr>
          <p:cNvPr id="9" name="Straight Connector 8">
            <a:extLst>
              <a:ext uri="{FF2B5EF4-FFF2-40B4-BE49-F238E27FC236}">
                <a16:creationId xmlns:a16="http://schemas.microsoft.com/office/drawing/2014/main" id="{40D9CF1E-9D03-4354-9B88-C3D2671A38E5}"/>
              </a:ext>
            </a:extLst>
          </p:cNvPr>
          <p:cNvCxnSpPr>
            <a:cxnSpLocks/>
          </p:cNvCxnSpPr>
          <p:nvPr userDrawn="1"/>
        </p:nvCxnSpPr>
        <p:spPr>
          <a:xfrm>
            <a:off x="3710678" y="1153403"/>
            <a:ext cx="0" cy="1090299"/>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EE6CE36-90E9-4853-B218-62903D205D12}"/>
              </a:ext>
            </a:extLst>
          </p:cNvPr>
          <p:cNvCxnSpPr>
            <a:cxnSpLocks/>
          </p:cNvCxnSpPr>
          <p:nvPr userDrawn="1"/>
        </p:nvCxnSpPr>
        <p:spPr>
          <a:xfrm>
            <a:off x="641132" y="3015512"/>
            <a:ext cx="4572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0E245E8-E450-445B-8838-2F4A723AFBEB}"/>
              </a:ext>
            </a:extLst>
          </p:cNvPr>
          <p:cNvCxnSpPr>
            <a:cxnSpLocks/>
          </p:cNvCxnSpPr>
          <p:nvPr userDrawn="1"/>
        </p:nvCxnSpPr>
        <p:spPr>
          <a:xfrm>
            <a:off x="6379779" y="3015512"/>
            <a:ext cx="4572000" cy="0"/>
          </a:xfrm>
          <a:prstGeom prst="line">
            <a:avLst/>
          </a:prstGeom>
          <a:ln w="19050"/>
        </p:spPr>
        <p:style>
          <a:lnRef idx="1">
            <a:schemeClr val="dk1"/>
          </a:lnRef>
          <a:fillRef idx="0">
            <a:schemeClr val="dk1"/>
          </a:fillRef>
          <a:effectRef idx="0">
            <a:schemeClr val="dk1"/>
          </a:effectRef>
          <a:fontRef idx="minor">
            <a:schemeClr val="tx1"/>
          </a:fontRef>
        </p:style>
      </p:cxnSp>
      <p:sp>
        <p:nvSpPr>
          <p:cNvPr id="26" name="Text Placeholder 24">
            <a:extLst>
              <a:ext uri="{FF2B5EF4-FFF2-40B4-BE49-F238E27FC236}">
                <a16:creationId xmlns:a16="http://schemas.microsoft.com/office/drawing/2014/main" id="{F1A67FC9-D467-4584-8BD4-016AA1889E53}"/>
              </a:ext>
            </a:extLst>
          </p:cNvPr>
          <p:cNvSpPr>
            <a:spLocks noGrp="1"/>
          </p:cNvSpPr>
          <p:nvPr>
            <p:ph type="body" sz="quarter" idx="10"/>
          </p:nvPr>
        </p:nvSpPr>
        <p:spPr>
          <a:xfrm>
            <a:off x="344385" y="6536208"/>
            <a:ext cx="6732587" cy="328614"/>
          </a:xfrm>
        </p:spPr>
        <p:txBody>
          <a:bodyPr/>
          <a:lstStyle>
            <a:lvl1pPr>
              <a:defRPr lang="en-US" sz="800" i="1" kern="1200" smtClean="0">
                <a:solidFill>
                  <a:schemeClr val="bg1"/>
                </a:solidFill>
                <a:latin typeface="+mn-lt"/>
                <a:ea typeface="+mn-ea"/>
                <a:cs typeface="+mn-cs"/>
              </a:defRPr>
            </a:lvl1pPr>
          </a:lstStyle>
          <a:p>
            <a:pPr lvl="0"/>
            <a:r>
              <a:rPr lang="en-US"/>
              <a:t>Click to edit Master text styles</a:t>
            </a:r>
          </a:p>
        </p:txBody>
      </p:sp>
      <p:sp>
        <p:nvSpPr>
          <p:cNvPr id="32" name="Title 29">
            <a:extLst>
              <a:ext uri="{FF2B5EF4-FFF2-40B4-BE49-F238E27FC236}">
                <a16:creationId xmlns:a16="http://schemas.microsoft.com/office/drawing/2014/main" id="{FFD095AB-E691-40C1-B921-3ADDD0516CF4}"/>
              </a:ext>
            </a:extLst>
          </p:cNvPr>
          <p:cNvSpPr>
            <a:spLocks noGrp="1"/>
          </p:cNvSpPr>
          <p:nvPr>
            <p:ph type="title"/>
          </p:nvPr>
        </p:nvSpPr>
        <p:spPr>
          <a:xfrm>
            <a:off x="511354" y="898277"/>
            <a:ext cx="3340928" cy="1457233"/>
          </a:xfrm>
        </p:spPr>
        <p:txBody>
          <a:bodyPr vert="horz" lIns="91440" tIns="45720" rIns="91440" bIns="45720" rtlCol="0" anchor="ctr">
            <a:normAutofit fontScale="90000" lnSpcReduction="10000"/>
          </a:bodyPr>
          <a:lstStyle>
            <a:lvl1pPr>
              <a:defRPr lang="en-US" b="1">
                <a:latin typeface="+mn-lt"/>
              </a:defRPr>
            </a:lvl1pPr>
          </a:lstStyle>
          <a:p>
            <a:pPr marL="0" lvl="0"/>
            <a:r>
              <a:rPr lang="en-US"/>
              <a:t>Click to edit Master title style</a:t>
            </a:r>
          </a:p>
        </p:txBody>
      </p:sp>
      <p:sp>
        <p:nvSpPr>
          <p:cNvPr id="35" name="Text Placeholder 33">
            <a:extLst>
              <a:ext uri="{FF2B5EF4-FFF2-40B4-BE49-F238E27FC236}">
                <a16:creationId xmlns:a16="http://schemas.microsoft.com/office/drawing/2014/main" id="{4FE25DC4-8CF7-4440-8B59-60FC0EB57F2B}"/>
              </a:ext>
            </a:extLst>
          </p:cNvPr>
          <p:cNvSpPr>
            <a:spLocks noGrp="1"/>
          </p:cNvSpPr>
          <p:nvPr>
            <p:ph type="body" sz="quarter" idx="12"/>
          </p:nvPr>
        </p:nvSpPr>
        <p:spPr>
          <a:xfrm>
            <a:off x="3997860" y="1039384"/>
            <a:ext cx="3079112" cy="1287660"/>
          </a:xfrm>
        </p:spPr>
        <p:txBody>
          <a:bodyPr/>
          <a:lstStyle>
            <a:lvl1pPr>
              <a:defRPr lang="en-US" sz="1800" kern="1200" smtClean="0">
                <a:solidFill>
                  <a:schemeClr val="tx1"/>
                </a:solidFill>
                <a:latin typeface="+mn-lt"/>
                <a:ea typeface="+mn-ea"/>
                <a:cs typeface="+mn-cs"/>
              </a:defRPr>
            </a:lvl1pPr>
          </a:lstStyle>
          <a:p>
            <a:pPr lvl="0"/>
            <a:r>
              <a:rPr lang="en-US"/>
              <a:t>Click to edit Master text styles</a:t>
            </a:r>
          </a:p>
        </p:txBody>
      </p:sp>
      <p:sp>
        <p:nvSpPr>
          <p:cNvPr id="40" name="Text Placeholder 38">
            <a:extLst>
              <a:ext uri="{FF2B5EF4-FFF2-40B4-BE49-F238E27FC236}">
                <a16:creationId xmlns:a16="http://schemas.microsoft.com/office/drawing/2014/main" id="{9AAA7851-3186-4173-884B-0AA410F61D06}"/>
              </a:ext>
            </a:extLst>
          </p:cNvPr>
          <p:cNvSpPr>
            <a:spLocks noGrp="1"/>
          </p:cNvSpPr>
          <p:nvPr>
            <p:ph type="body" sz="quarter" idx="13"/>
          </p:nvPr>
        </p:nvSpPr>
        <p:spPr>
          <a:xfrm>
            <a:off x="511352" y="2497674"/>
            <a:ext cx="5584648" cy="626749"/>
          </a:xfrm>
        </p:spPr>
        <p:txBody>
          <a:bodyPr/>
          <a:lstStyle>
            <a:lvl1pPr>
              <a:defRPr lang="en-US" sz="3200" kern="1200" smtClean="0">
                <a:solidFill>
                  <a:schemeClr val="tx1"/>
                </a:solidFill>
                <a:latin typeface="+mj-lt"/>
                <a:ea typeface="+mn-ea"/>
                <a:cs typeface="+mn-cs"/>
              </a:defRPr>
            </a:lvl1pPr>
          </a:lstStyle>
          <a:p>
            <a:pPr lvl="0"/>
            <a:r>
              <a:rPr lang="en-US"/>
              <a:t>Click to edit</a:t>
            </a:r>
          </a:p>
        </p:txBody>
      </p:sp>
      <p:sp>
        <p:nvSpPr>
          <p:cNvPr id="43" name="Text Placeholder 38">
            <a:extLst>
              <a:ext uri="{FF2B5EF4-FFF2-40B4-BE49-F238E27FC236}">
                <a16:creationId xmlns:a16="http://schemas.microsoft.com/office/drawing/2014/main" id="{10AD380E-4D99-4CBB-BCF5-7B029F3C0970}"/>
              </a:ext>
            </a:extLst>
          </p:cNvPr>
          <p:cNvSpPr>
            <a:spLocks noGrp="1"/>
          </p:cNvSpPr>
          <p:nvPr>
            <p:ph type="body" sz="quarter" idx="14"/>
          </p:nvPr>
        </p:nvSpPr>
        <p:spPr>
          <a:xfrm>
            <a:off x="6306207" y="2497674"/>
            <a:ext cx="5297214" cy="626749"/>
          </a:xfrm>
        </p:spPr>
        <p:txBody>
          <a:bodyPr/>
          <a:lstStyle>
            <a:lvl1pPr>
              <a:defRPr lang="en-US" sz="3200" kern="1200" smtClean="0">
                <a:solidFill>
                  <a:schemeClr val="tx1"/>
                </a:solidFill>
                <a:latin typeface="+mj-lt"/>
                <a:ea typeface="+mn-ea"/>
                <a:cs typeface="+mn-cs"/>
              </a:defRPr>
            </a:lvl1pPr>
          </a:lstStyle>
          <a:p>
            <a:pPr lvl="0"/>
            <a:r>
              <a:rPr lang="en-US"/>
              <a:t>Click to edit</a:t>
            </a:r>
          </a:p>
        </p:txBody>
      </p:sp>
      <p:sp>
        <p:nvSpPr>
          <p:cNvPr id="50" name="Text Placeholder 46">
            <a:extLst>
              <a:ext uri="{FF2B5EF4-FFF2-40B4-BE49-F238E27FC236}">
                <a16:creationId xmlns:a16="http://schemas.microsoft.com/office/drawing/2014/main" id="{7746CC70-16DF-4617-8648-312FC11823AD}"/>
              </a:ext>
            </a:extLst>
          </p:cNvPr>
          <p:cNvSpPr>
            <a:spLocks noGrp="1"/>
          </p:cNvSpPr>
          <p:nvPr>
            <p:ph type="body" sz="quarter" idx="17"/>
          </p:nvPr>
        </p:nvSpPr>
        <p:spPr>
          <a:xfrm>
            <a:off x="6306207" y="3332983"/>
            <a:ext cx="5297214" cy="2500294"/>
          </a:xfrm>
        </p:spPr>
        <p:txBody>
          <a:bodyPr/>
          <a:lstStyle>
            <a:lvl1pPr>
              <a:defRPr lang="en-US" sz="1800" kern="1200" smtClean="0">
                <a:solidFill>
                  <a:schemeClr val="tx1"/>
                </a:solidFill>
                <a:latin typeface="+mn-lt"/>
                <a:ea typeface="+mn-ea"/>
                <a:cs typeface="+mn-cs"/>
              </a:defRPr>
            </a:lvl1pPr>
          </a:lstStyle>
          <a:p>
            <a:pPr lvl="0"/>
            <a:r>
              <a:rPr lang="en-US"/>
              <a:t>Click to edit </a:t>
            </a:r>
          </a:p>
          <a:p>
            <a:pPr lvl="0"/>
            <a:r>
              <a:rPr lang="en-US"/>
              <a:t>Master text styles</a:t>
            </a:r>
          </a:p>
        </p:txBody>
      </p:sp>
      <p:sp>
        <p:nvSpPr>
          <p:cNvPr id="51" name="Text Placeholder 46">
            <a:extLst>
              <a:ext uri="{FF2B5EF4-FFF2-40B4-BE49-F238E27FC236}">
                <a16:creationId xmlns:a16="http://schemas.microsoft.com/office/drawing/2014/main" id="{7F48727E-F4E9-4BB7-B16A-246E9925D917}"/>
              </a:ext>
            </a:extLst>
          </p:cNvPr>
          <p:cNvSpPr>
            <a:spLocks noGrp="1"/>
          </p:cNvSpPr>
          <p:nvPr>
            <p:ph type="body" sz="quarter" idx="18"/>
          </p:nvPr>
        </p:nvSpPr>
        <p:spPr>
          <a:xfrm>
            <a:off x="511352" y="3332983"/>
            <a:ext cx="5584648" cy="2500294"/>
          </a:xfrm>
        </p:spPr>
        <p:txBody>
          <a:bodyPr/>
          <a:lstStyle>
            <a:lvl1pPr>
              <a:defRPr lang="en-US" sz="1800" kern="1200" smtClean="0">
                <a:solidFill>
                  <a:schemeClr val="tx1"/>
                </a:solidFill>
                <a:latin typeface="+mn-lt"/>
                <a:ea typeface="+mn-ea"/>
                <a:cs typeface="+mn-cs"/>
              </a:defRPr>
            </a:lvl1pPr>
          </a:lstStyle>
          <a:p>
            <a:pPr lvl="0"/>
            <a:r>
              <a:rPr lang="en-US"/>
              <a:t>Click to edit </a:t>
            </a:r>
          </a:p>
          <a:p>
            <a:pPr lvl="0"/>
            <a:r>
              <a:rPr lang="en-US"/>
              <a:t>Master text styles</a:t>
            </a:r>
          </a:p>
        </p:txBody>
      </p:sp>
      <p:sp>
        <p:nvSpPr>
          <p:cNvPr id="54" name="Text Placeholder 52">
            <a:extLst>
              <a:ext uri="{FF2B5EF4-FFF2-40B4-BE49-F238E27FC236}">
                <a16:creationId xmlns:a16="http://schemas.microsoft.com/office/drawing/2014/main" id="{5245793F-8284-4205-B4F4-472645E09D8B}"/>
              </a:ext>
            </a:extLst>
          </p:cNvPr>
          <p:cNvSpPr>
            <a:spLocks noGrp="1"/>
          </p:cNvSpPr>
          <p:nvPr>
            <p:ph type="body" sz="quarter" idx="19"/>
          </p:nvPr>
        </p:nvSpPr>
        <p:spPr>
          <a:xfrm>
            <a:off x="5202748" y="51569"/>
            <a:ext cx="6890193" cy="2203669"/>
          </a:xfrm>
        </p:spPr>
        <p:txBody>
          <a:bodyPr/>
          <a:lstStyle>
            <a:lvl1pPr>
              <a:defRPr lang="en-US" sz="1400" kern="1200" dirty="0" smtClean="0">
                <a:solidFill>
                  <a:schemeClr val="bg1"/>
                </a:solidFill>
                <a:latin typeface="+mn-lt"/>
                <a:ea typeface="+mn-ea"/>
                <a:cs typeface="+mn-cs"/>
              </a:defRPr>
            </a:lvl1pPr>
            <a:lvl2pPr>
              <a:defRPr lang="en-US" sz="1400" b="1" kern="1200" dirty="0" smtClean="0">
                <a:solidFill>
                  <a:schemeClr val="bg1"/>
                </a:solidFill>
                <a:latin typeface="+mn-lt"/>
                <a:ea typeface="+mn-ea"/>
                <a:cs typeface="Calibri" panose="020F050202020403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52481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C6883D58-F7AB-4EB3-863F-24B8FA4307C6}"/>
              </a:ext>
            </a:extLst>
          </p:cNvPr>
          <p:cNvSpPr>
            <a:spLocks noGrp="1"/>
          </p:cNvSpPr>
          <p:nvPr>
            <p:ph type="pic" sz="quarter" idx="11"/>
          </p:nvPr>
        </p:nvSpPr>
        <p:spPr>
          <a:xfrm>
            <a:off x="-15226" y="4826811"/>
            <a:ext cx="7940646" cy="2054636"/>
          </a:xfrm>
          <a:custGeom>
            <a:avLst/>
            <a:gdLst>
              <a:gd name="connsiteX0" fmla="*/ 0 w 8029289"/>
              <a:gd name="connsiteY0" fmla="*/ 1999927 h 1999927"/>
              <a:gd name="connsiteX1" fmla="*/ 41752 w 8029289"/>
              <a:gd name="connsiteY1" fmla="*/ 0 h 1999927"/>
              <a:gd name="connsiteX2" fmla="*/ 8029289 w 8029289"/>
              <a:gd name="connsiteY2" fmla="*/ 1999927 h 1999927"/>
              <a:gd name="connsiteX3" fmla="*/ 0 w 8029289"/>
              <a:gd name="connsiteY3" fmla="*/ 1999927 h 1999927"/>
              <a:gd name="connsiteX0" fmla="*/ 0 w 8029289"/>
              <a:gd name="connsiteY0" fmla="*/ 2031189 h 2031189"/>
              <a:gd name="connsiteX1" fmla="*/ 57383 w 8029289"/>
              <a:gd name="connsiteY1" fmla="*/ 0 h 2031189"/>
              <a:gd name="connsiteX2" fmla="*/ 8029289 w 8029289"/>
              <a:gd name="connsiteY2" fmla="*/ 2031189 h 2031189"/>
              <a:gd name="connsiteX3" fmla="*/ 0 w 8029289"/>
              <a:gd name="connsiteY3" fmla="*/ 2031189 h 2031189"/>
              <a:gd name="connsiteX0" fmla="*/ 5140 w 7971906"/>
              <a:gd name="connsiteY0" fmla="*/ 2054635 h 2054635"/>
              <a:gd name="connsiteX1" fmla="*/ 0 w 7971906"/>
              <a:gd name="connsiteY1" fmla="*/ 0 h 2054635"/>
              <a:gd name="connsiteX2" fmla="*/ 7971906 w 7971906"/>
              <a:gd name="connsiteY2" fmla="*/ 2031189 h 2054635"/>
              <a:gd name="connsiteX3" fmla="*/ 5140 w 7971906"/>
              <a:gd name="connsiteY3" fmla="*/ 2054635 h 2054635"/>
              <a:gd name="connsiteX0" fmla="*/ 5140 w 7940645"/>
              <a:gd name="connsiteY0" fmla="*/ 2054635 h 2054635"/>
              <a:gd name="connsiteX1" fmla="*/ 0 w 7940645"/>
              <a:gd name="connsiteY1" fmla="*/ 0 h 2054635"/>
              <a:gd name="connsiteX2" fmla="*/ 7940645 w 7940645"/>
              <a:gd name="connsiteY2" fmla="*/ 2046819 h 2054635"/>
              <a:gd name="connsiteX3" fmla="*/ 5140 w 7940645"/>
              <a:gd name="connsiteY3" fmla="*/ 2054635 h 2054635"/>
            </a:gdLst>
            <a:ahLst/>
            <a:cxnLst>
              <a:cxn ang="0">
                <a:pos x="connsiteX0" y="connsiteY0"/>
              </a:cxn>
              <a:cxn ang="0">
                <a:pos x="connsiteX1" y="connsiteY1"/>
              </a:cxn>
              <a:cxn ang="0">
                <a:pos x="connsiteX2" y="connsiteY2"/>
              </a:cxn>
              <a:cxn ang="0">
                <a:pos x="connsiteX3" y="connsiteY3"/>
              </a:cxn>
            </a:cxnLst>
            <a:rect l="l" t="t" r="r" b="b"/>
            <a:pathLst>
              <a:path w="7940645" h="2054635">
                <a:moveTo>
                  <a:pt x="5140" y="2054635"/>
                </a:moveTo>
                <a:cubicBezTo>
                  <a:pt x="3427" y="1369757"/>
                  <a:pt x="1713" y="684878"/>
                  <a:pt x="0" y="0"/>
                </a:cubicBezTo>
                <a:lnTo>
                  <a:pt x="7940645" y="2046819"/>
                </a:lnTo>
                <a:lnTo>
                  <a:pt x="5140" y="2054635"/>
                </a:lnTo>
                <a:close/>
              </a:path>
            </a:pathLst>
          </a:custGeom>
        </p:spPr>
        <p:txBody>
          <a:bodyPr/>
          <a:lstStyle/>
          <a:p>
            <a:endParaRPr lang="en-US"/>
          </a:p>
        </p:txBody>
      </p:sp>
      <p:sp>
        <p:nvSpPr>
          <p:cNvPr id="5" name="Isosceles Triangle 25">
            <a:extLst>
              <a:ext uri="{FF2B5EF4-FFF2-40B4-BE49-F238E27FC236}">
                <a16:creationId xmlns:a16="http://schemas.microsoft.com/office/drawing/2014/main" id="{8C6A8393-B98D-4D23-A4A1-3D09566EA922}"/>
              </a:ext>
            </a:extLst>
          </p:cNvPr>
          <p:cNvSpPr/>
          <p:nvPr userDrawn="1"/>
        </p:nvSpPr>
        <p:spPr>
          <a:xfrm rot="10800000">
            <a:off x="3852282" y="-43512"/>
            <a:ext cx="8349243" cy="2298748"/>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 name="connsiteX0" fmla="*/ 0 w 8129397"/>
              <a:gd name="connsiteY0" fmla="*/ 1400765 h 1400765"/>
              <a:gd name="connsiteX1" fmla="*/ 9525 w 8129397"/>
              <a:gd name="connsiteY1" fmla="*/ 0 h 1400765"/>
              <a:gd name="connsiteX2" fmla="*/ 8129397 w 8129397"/>
              <a:gd name="connsiteY2" fmla="*/ 1371600 h 1400765"/>
              <a:gd name="connsiteX3" fmla="*/ 0 w 8129397"/>
              <a:gd name="connsiteY3" fmla="*/ 1400765 h 1400765"/>
            </a:gdLst>
            <a:ahLst/>
            <a:cxnLst>
              <a:cxn ang="0">
                <a:pos x="connsiteX0" y="connsiteY0"/>
              </a:cxn>
              <a:cxn ang="0">
                <a:pos x="connsiteX1" y="connsiteY1"/>
              </a:cxn>
              <a:cxn ang="0">
                <a:pos x="connsiteX2" y="connsiteY2"/>
              </a:cxn>
              <a:cxn ang="0">
                <a:pos x="connsiteX3" y="connsiteY3"/>
              </a:cxn>
            </a:cxnLst>
            <a:rect l="l" t="t" r="r" b="b"/>
            <a:pathLst>
              <a:path w="8129397" h="1400765">
                <a:moveTo>
                  <a:pt x="0" y="1400765"/>
                </a:moveTo>
                <a:lnTo>
                  <a:pt x="9525" y="0"/>
                </a:lnTo>
                <a:lnTo>
                  <a:pt x="8129397" y="1371600"/>
                </a:lnTo>
                <a:lnTo>
                  <a:pt x="0" y="1400765"/>
                </a:lnTo>
                <a:close/>
              </a:path>
            </a:pathLst>
          </a:cu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cxnSp>
        <p:nvCxnSpPr>
          <p:cNvPr id="9" name="Straight Connector 8">
            <a:extLst>
              <a:ext uri="{FF2B5EF4-FFF2-40B4-BE49-F238E27FC236}">
                <a16:creationId xmlns:a16="http://schemas.microsoft.com/office/drawing/2014/main" id="{40D9CF1E-9D03-4354-9B88-C3D2671A38E5}"/>
              </a:ext>
            </a:extLst>
          </p:cNvPr>
          <p:cNvCxnSpPr>
            <a:cxnSpLocks/>
          </p:cNvCxnSpPr>
          <p:nvPr userDrawn="1"/>
        </p:nvCxnSpPr>
        <p:spPr>
          <a:xfrm>
            <a:off x="4391370" y="1127006"/>
            <a:ext cx="0" cy="1090299"/>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EE6CE36-90E9-4853-B218-62903D205D12}"/>
              </a:ext>
            </a:extLst>
          </p:cNvPr>
          <p:cNvCxnSpPr>
            <a:cxnSpLocks/>
          </p:cNvCxnSpPr>
          <p:nvPr userDrawn="1"/>
        </p:nvCxnSpPr>
        <p:spPr>
          <a:xfrm>
            <a:off x="641132" y="3183960"/>
            <a:ext cx="5794197" cy="0"/>
          </a:xfrm>
          <a:prstGeom prst="line">
            <a:avLst/>
          </a:prstGeom>
          <a:ln w="19050"/>
        </p:spPr>
        <p:style>
          <a:lnRef idx="1">
            <a:schemeClr val="dk1"/>
          </a:lnRef>
          <a:fillRef idx="0">
            <a:schemeClr val="dk1"/>
          </a:fillRef>
          <a:effectRef idx="0">
            <a:schemeClr val="dk1"/>
          </a:effectRef>
          <a:fontRef idx="minor">
            <a:schemeClr val="tx1"/>
          </a:fontRef>
        </p:style>
      </p:cxnSp>
      <p:sp>
        <p:nvSpPr>
          <p:cNvPr id="26" name="Text Placeholder 24">
            <a:extLst>
              <a:ext uri="{FF2B5EF4-FFF2-40B4-BE49-F238E27FC236}">
                <a16:creationId xmlns:a16="http://schemas.microsoft.com/office/drawing/2014/main" id="{F1A67FC9-D467-4584-8BD4-016AA1889E53}"/>
              </a:ext>
            </a:extLst>
          </p:cNvPr>
          <p:cNvSpPr>
            <a:spLocks noGrp="1"/>
          </p:cNvSpPr>
          <p:nvPr>
            <p:ph type="body" sz="quarter" idx="10"/>
          </p:nvPr>
        </p:nvSpPr>
        <p:spPr>
          <a:xfrm>
            <a:off x="344385" y="6536208"/>
            <a:ext cx="6732587" cy="328614"/>
          </a:xfrm>
        </p:spPr>
        <p:txBody>
          <a:bodyPr/>
          <a:lstStyle>
            <a:lvl1pPr>
              <a:defRPr lang="en-US" sz="800" i="1" kern="1200" smtClean="0">
                <a:solidFill>
                  <a:schemeClr val="bg1"/>
                </a:solidFill>
                <a:latin typeface="+mn-lt"/>
                <a:ea typeface="+mn-ea"/>
                <a:cs typeface="+mn-cs"/>
              </a:defRPr>
            </a:lvl1pPr>
          </a:lstStyle>
          <a:p>
            <a:pPr lvl="0"/>
            <a:r>
              <a:rPr lang="en-US"/>
              <a:t>Click to edit Master text styles</a:t>
            </a:r>
          </a:p>
        </p:txBody>
      </p:sp>
      <p:sp>
        <p:nvSpPr>
          <p:cNvPr id="32" name="Title 29">
            <a:extLst>
              <a:ext uri="{FF2B5EF4-FFF2-40B4-BE49-F238E27FC236}">
                <a16:creationId xmlns:a16="http://schemas.microsoft.com/office/drawing/2014/main" id="{FFD095AB-E691-40C1-B921-3ADDD0516CF4}"/>
              </a:ext>
            </a:extLst>
          </p:cNvPr>
          <p:cNvSpPr>
            <a:spLocks noGrp="1"/>
          </p:cNvSpPr>
          <p:nvPr>
            <p:ph type="title"/>
          </p:nvPr>
        </p:nvSpPr>
        <p:spPr>
          <a:xfrm>
            <a:off x="511353" y="898277"/>
            <a:ext cx="3822365" cy="1457233"/>
          </a:xfrm>
        </p:spPr>
        <p:txBody>
          <a:bodyPr vert="horz" lIns="91440" tIns="45720" rIns="91440" bIns="45720" rtlCol="0" anchor="ctr">
            <a:normAutofit fontScale="90000" lnSpcReduction="10000"/>
          </a:bodyPr>
          <a:lstStyle>
            <a:lvl1pPr>
              <a:defRPr lang="en-US" b="1">
                <a:latin typeface="+mn-lt"/>
              </a:defRPr>
            </a:lvl1pPr>
          </a:lstStyle>
          <a:p>
            <a:pPr marL="0" lvl="0"/>
            <a:r>
              <a:rPr lang="en-US"/>
              <a:t>Click to edit Master title style</a:t>
            </a:r>
          </a:p>
        </p:txBody>
      </p:sp>
      <p:sp>
        <p:nvSpPr>
          <p:cNvPr id="35" name="Text Placeholder 33">
            <a:extLst>
              <a:ext uri="{FF2B5EF4-FFF2-40B4-BE49-F238E27FC236}">
                <a16:creationId xmlns:a16="http://schemas.microsoft.com/office/drawing/2014/main" id="{4FE25DC4-8CF7-4440-8B59-60FC0EB57F2B}"/>
              </a:ext>
            </a:extLst>
          </p:cNvPr>
          <p:cNvSpPr>
            <a:spLocks noGrp="1"/>
          </p:cNvSpPr>
          <p:nvPr>
            <p:ph type="body" sz="quarter" idx="12"/>
          </p:nvPr>
        </p:nvSpPr>
        <p:spPr>
          <a:xfrm>
            <a:off x="4442306" y="1077519"/>
            <a:ext cx="3079112" cy="1287660"/>
          </a:xfrm>
        </p:spPr>
        <p:txBody>
          <a:bodyPr/>
          <a:lstStyle>
            <a:lvl1pPr>
              <a:defRPr lang="en-US" sz="1800" kern="1200" smtClean="0">
                <a:solidFill>
                  <a:schemeClr val="tx1"/>
                </a:solidFill>
                <a:latin typeface="+mn-lt"/>
                <a:ea typeface="+mn-ea"/>
                <a:cs typeface="+mn-cs"/>
              </a:defRPr>
            </a:lvl1pPr>
          </a:lstStyle>
          <a:p>
            <a:pPr lvl="0"/>
            <a:r>
              <a:rPr lang="en-US"/>
              <a:t>Click to edit Master text styles</a:t>
            </a:r>
          </a:p>
        </p:txBody>
      </p:sp>
      <p:sp>
        <p:nvSpPr>
          <p:cNvPr id="40" name="Text Placeholder 38">
            <a:extLst>
              <a:ext uri="{FF2B5EF4-FFF2-40B4-BE49-F238E27FC236}">
                <a16:creationId xmlns:a16="http://schemas.microsoft.com/office/drawing/2014/main" id="{9AAA7851-3186-4173-884B-0AA410F61D06}"/>
              </a:ext>
            </a:extLst>
          </p:cNvPr>
          <p:cNvSpPr>
            <a:spLocks noGrp="1"/>
          </p:cNvSpPr>
          <p:nvPr>
            <p:ph type="body" sz="quarter" idx="13"/>
          </p:nvPr>
        </p:nvSpPr>
        <p:spPr>
          <a:xfrm>
            <a:off x="511352" y="2605962"/>
            <a:ext cx="7010065" cy="626749"/>
          </a:xfrm>
        </p:spPr>
        <p:txBody>
          <a:bodyPr/>
          <a:lstStyle>
            <a:lvl1pPr>
              <a:defRPr lang="en-US" sz="3200" kern="1200" smtClean="0">
                <a:solidFill>
                  <a:schemeClr val="tx1"/>
                </a:solidFill>
                <a:latin typeface="+mj-lt"/>
                <a:ea typeface="+mn-ea"/>
                <a:cs typeface="+mn-cs"/>
              </a:defRPr>
            </a:lvl1pPr>
          </a:lstStyle>
          <a:p>
            <a:pPr lvl="0"/>
            <a:r>
              <a:rPr lang="en-US"/>
              <a:t>Click to edit</a:t>
            </a:r>
          </a:p>
        </p:txBody>
      </p:sp>
      <p:sp>
        <p:nvSpPr>
          <p:cNvPr id="51" name="Text Placeholder 46">
            <a:extLst>
              <a:ext uri="{FF2B5EF4-FFF2-40B4-BE49-F238E27FC236}">
                <a16:creationId xmlns:a16="http://schemas.microsoft.com/office/drawing/2014/main" id="{7F48727E-F4E9-4BB7-B16A-246E9925D917}"/>
              </a:ext>
            </a:extLst>
          </p:cNvPr>
          <p:cNvSpPr>
            <a:spLocks noGrp="1"/>
          </p:cNvSpPr>
          <p:nvPr>
            <p:ph type="body" sz="quarter" idx="18"/>
          </p:nvPr>
        </p:nvSpPr>
        <p:spPr>
          <a:xfrm>
            <a:off x="511352" y="3332983"/>
            <a:ext cx="7010065" cy="2500294"/>
          </a:xfrm>
        </p:spPr>
        <p:txBody>
          <a:bodyPr/>
          <a:lstStyle>
            <a:lvl1pPr>
              <a:defRPr lang="en-US" sz="1800" kern="1200" smtClean="0">
                <a:solidFill>
                  <a:schemeClr val="tx1"/>
                </a:solidFill>
                <a:latin typeface="+mn-lt"/>
                <a:ea typeface="+mn-ea"/>
                <a:cs typeface="+mn-cs"/>
              </a:defRPr>
            </a:lvl1pPr>
          </a:lstStyle>
          <a:p>
            <a:pPr lvl="0"/>
            <a:r>
              <a:rPr lang="en-US"/>
              <a:t>Click to edit </a:t>
            </a:r>
          </a:p>
          <a:p>
            <a:pPr lvl="0"/>
            <a:r>
              <a:rPr lang="en-US"/>
              <a:t>Master text styles</a:t>
            </a:r>
          </a:p>
        </p:txBody>
      </p:sp>
      <p:sp>
        <p:nvSpPr>
          <p:cNvPr id="54" name="Text Placeholder 52">
            <a:extLst>
              <a:ext uri="{FF2B5EF4-FFF2-40B4-BE49-F238E27FC236}">
                <a16:creationId xmlns:a16="http://schemas.microsoft.com/office/drawing/2014/main" id="{5245793F-8284-4205-B4F4-472645E09D8B}"/>
              </a:ext>
            </a:extLst>
          </p:cNvPr>
          <p:cNvSpPr>
            <a:spLocks noGrp="1"/>
          </p:cNvSpPr>
          <p:nvPr>
            <p:ph type="body" sz="quarter" idx="19"/>
          </p:nvPr>
        </p:nvSpPr>
        <p:spPr>
          <a:xfrm>
            <a:off x="5202748" y="51569"/>
            <a:ext cx="6890193" cy="2203669"/>
          </a:xfrm>
        </p:spPr>
        <p:txBody>
          <a:bodyPr/>
          <a:lstStyle>
            <a:lvl1pPr>
              <a:defRPr lang="en-US" sz="1400" kern="1200" dirty="0" smtClean="0">
                <a:solidFill>
                  <a:schemeClr val="bg1"/>
                </a:solidFill>
                <a:latin typeface="+mn-lt"/>
                <a:ea typeface="+mn-ea"/>
                <a:cs typeface="+mn-cs"/>
              </a:defRPr>
            </a:lvl1pPr>
            <a:lvl2pPr>
              <a:defRPr lang="en-US" sz="1400" b="1" kern="1200" dirty="0" smtClean="0">
                <a:solidFill>
                  <a:schemeClr val="bg1"/>
                </a:solidFill>
                <a:latin typeface="+mn-lt"/>
                <a:ea typeface="+mn-ea"/>
                <a:cs typeface="Calibri" panose="020F050202020403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13833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Isosceles Triangle 25">
            <a:extLst>
              <a:ext uri="{FF2B5EF4-FFF2-40B4-BE49-F238E27FC236}">
                <a16:creationId xmlns:a16="http://schemas.microsoft.com/office/drawing/2014/main" id="{8C6A8393-B98D-4D23-A4A1-3D09566EA922}"/>
              </a:ext>
            </a:extLst>
          </p:cNvPr>
          <p:cNvSpPr/>
          <p:nvPr userDrawn="1"/>
        </p:nvSpPr>
        <p:spPr>
          <a:xfrm rot="10800000">
            <a:off x="3852282" y="-43512"/>
            <a:ext cx="8349243" cy="2298748"/>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 name="connsiteX0" fmla="*/ 0 w 8129397"/>
              <a:gd name="connsiteY0" fmla="*/ 1400765 h 1400765"/>
              <a:gd name="connsiteX1" fmla="*/ 9525 w 8129397"/>
              <a:gd name="connsiteY1" fmla="*/ 0 h 1400765"/>
              <a:gd name="connsiteX2" fmla="*/ 8129397 w 8129397"/>
              <a:gd name="connsiteY2" fmla="*/ 1371600 h 1400765"/>
              <a:gd name="connsiteX3" fmla="*/ 0 w 8129397"/>
              <a:gd name="connsiteY3" fmla="*/ 1400765 h 1400765"/>
            </a:gdLst>
            <a:ahLst/>
            <a:cxnLst>
              <a:cxn ang="0">
                <a:pos x="connsiteX0" y="connsiteY0"/>
              </a:cxn>
              <a:cxn ang="0">
                <a:pos x="connsiteX1" y="connsiteY1"/>
              </a:cxn>
              <a:cxn ang="0">
                <a:pos x="connsiteX2" y="connsiteY2"/>
              </a:cxn>
              <a:cxn ang="0">
                <a:pos x="connsiteX3" y="connsiteY3"/>
              </a:cxn>
            </a:cxnLst>
            <a:rect l="l" t="t" r="r" b="b"/>
            <a:pathLst>
              <a:path w="8129397" h="1400765">
                <a:moveTo>
                  <a:pt x="0" y="1400765"/>
                </a:moveTo>
                <a:lnTo>
                  <a:pt x="9525" y="0"/>
                </a:lnTo>
                <a:lnTo>
                  <a:pt x="8129397" y="1371600"/>
                </a:lnTo>
                <a:lnTo>
                  <a:pt x="0" y="1400765"/>
                </a:lnTo>
                <a:close/>
              </a:path>
            </a:pathLst>
          </a:cu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cxnSp>
        <p:nvCxnSpPr>
          <p:cNvPr id="9" name="Straight Connector 8">
            <a:extLst>
              <a:ext uri="{FF2B5EF4-FFF2-40B4-BE49-F238E27FC236}">
                <a16:creationId xmlns:a16="http://schemas.microsoft.com/office/drawing/2014/main" id="{40D9CF1E-9D03-4354-9B88-C3D2671A38E5}"/>
              </a:ext>
            </a:extLst>
          </p:cNvPr>
          <p:cNvCxnSpPr>
            <a:cxnSpLocks/>
          </p:cNvCxnSpPr>
          <p:nvPr userDrawn="1"/>
        </p:nvCxnSpPr>
        <p:spPr>
          <a:xfrm>
            <a:off x="4391370" y="1127006"/>
            <a:ext cx="0" cy="1090299"/>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EE6CE36-90E9-4853-B218-62903D205D12}"/>
              </a:ext>
            </a:extLst>
          </p:cNvPr>
          <p:cNvCxnSpPr>
            <a:cxnSpLocks/>
          </p:cNvCxnSpPr>
          <p:nvPr userDrawn="1"/>
        </p:nvCxnSpPr>
        <p:spPr>
          <a:xfrm flipH="1">
            <a:off x="631568" y="3183960"/>
            <a:ext cx="307911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0E245E8-E450-445B-8838-2F4A723AFBEB}"/>
              </a:ext>
            </a:extLst>
          </p:cNvPr>
          <p:cNvCxnSpPr>
            <a:cxnSpLocks/>
          </p:cNvCxnSpPr>
          <p:nvPr userDrawn="1"/>
        </p:nvCxnSpPr>
        <p:spPr>
          <a:xfrm flipH="1">
            <a:off x="4423230" y="3183960"/>
            <a:ext cx="3079111" cy="0"/>
          </a:xfrm>
          <a:prstGeom prst="line">
            <a:avLst/>
          </a:prstGeom>
          <a:ln w="19050"/>
        </p:spPr>
        <p:style>
          <a:lnRef idx="1">
            <a:schemeClr val="dk1"/>
          </a:lnRef>
          <a:fillRef idx="0">
            <a:schemeClr val="dk1"/>
          </a:fillRef>
          <a:effectRef idx="0">
            <a:schemeClr val="dk1"/>
          </a:effectRef>
          <a:fontRef idx="minor">
            <a:schemeClr val="tx1"/>
          </a:fontRef>
        </p:style>
      </p:cxnSp>
      <p:sp>
        <p:nvSpPr>
          <p:cNvPr id="26" name="Text Placeholder 24">
            <a:extLst>
              <a:ext uri="{FF2B5EF4-FFF2-40B4-BE49-F238E27FC236}">
                <a16:creationId xmlns:a16="http://schemas.microsoft.com/office/drawing/2014/main" id="{F1A67FC9-D467-4584-8BD4-016AA1889E53}"/>
              </a:ext>
            </a:extLst>
          </p:cNvPr>
          <p:cNvSpPr>
            <a:spLocks noGrp="1"/>
          </p:cNvSpPr>
          <p:nvPr>
            <p:ph type="body" sz="quarter" idx="10"/>
          </p:nvPr>
        </p:nvSpPr>
        <p:spPr>
          <a:xfrm>
            <a:off x="344386" y="6664597"/>
            <a:ext cx="6732587" cy="328614"/>
          </a:xfrm>
        </p:spPr>
        <p:txBody>
          <a:bodyPr/>
          <a:lstStyle>
            <a:lvl1pPr>
              <a:defRPr lang="en-US" sz="800" i="1" kern="1200" smtClean="0">
                <a:solidFill>
                  <a:schemeClr val="bg1"/>
                </a:solidFill>
                <a:latin typeface="+mn-lt"/>
                <a:ea typeface="+mn-ea"/>
                <a:cs typeface="+mn-cs"/>
              </a:defRPr>
            </a:lvl1pPr>
          </a:lstStyle>
          <a:p>
            <a:pPr lvl="0"/>
            <a:r>
              <a:rPr lang="en-US"/>
              <a:t>Click to edit Master text styles</a:t>
            </a:r>
          </a:p>
        </p:txBody>
      </p:sp>
      <p:sp>
        <p:nvSpPr>
          <p:cNvPr id="32" name="Title 29">
            <a:extLst>
              <a:ext uri="{FF2B5EF4-FFF2-40B4-BE49-F238E27FC236}">
                <a16:creationId xmlns:a16="http://schemas.microsoft.com/office/drawing/2014/main" id="{FFD095AB-E691-40C1-B921-3ADDD0516CF4}"/>
              </a:ext>
            </a:extLst>
          </p:cNvPr>
          <p:cNvSpPr>
            <a:spLocks noGrp="1"/>
          </p:cNvSpPr>
          <p:nvPr>
            <p:ph type="title"/>
          </p:nvPr>
        </p:nvSpPr>
        <p:spPr>
          <a:xfrm>
            <a:off x="511353" y="898277"/>
            <a:ext cx="3822365" cy="1457233"/>
          </a:xfrm>
        </p:spPr>
        <p:txBody>
          <a:bodyPr vert="horz" lIns="91440" tIns="45720" rIns="91440" bIns="45720" rtlCol="0" anchor="ctr">
            <a:normAutofit fontScale="90000" lnSpcReduction="10000"/>
          </a:bodyPr>
          <a:lstStyle>
            <a:lvl1pPr>
              <a:defRPr lang="en-US" b="1">
                <a:latin typeface="+mn-lt"/>
              </a:defRPr>
            </a:lvl1pPr>
          </a:lstStyle>
          <a:p>
            <a:pPr marL="0" lvl="0"/>
            <a:r>
              <a:rPr lang="en-US"/>
              <a:t>Click to edit Master title style</a:t>
            </a:r>
          </a:p>
        </p:txBody>
      </p:sp>
      <p:sp>
        <p:nvSpPr>
          <p:cNvPr id="35" name="Text Placeholder 33">
            <a:extLst>
              <a:ext uri="{FF2B5EF4-FFF2-40B4-BE49-F238E27FC236}">
                <a16:creationId xmlns:a16="http://schemas.microsoft.com/office/drawing/2014/main" id="{4FE25DC4-8CF7-4440-8B59-60FC0EB57F2B}"/>
              </a:ext>
            </a:extLst>
          </p:cNvPr>
          <p:cNvSpPr>
            <a:spLocks noGrp="1"/>
          </p:cNvSpPr>
          <p:nvPr>
            <p:ph type="body" sz="quarter" idx="12"/>
          </p:nvPr>
        </p:nvSpPr>
        <p:spPr>
          <a:xfrm>
            <a:off x="4442306" y="1077519"/>
            <a:ext cx="3079112" cy="1287660"/>
          </a:xfrm>
        </p:spPr>
        <p:txBody>
          <a:bodyPr/>
          <a:lstStyle>
            <a:lvl1pPr>
              <a:defRPr lang="en-US" sz="1800" kern="1200" smtClean="0">
                <a:solidFill>
                  <a:schemeClr val="tx1"/>
                </a:solidFill>
                <a:latin typeface="+mn-lt"/>
                <a:ea typeface="+mn-ea"/>
                <a:cs typeface="+mn-cs"/>
              </a:defRPr>
            </a:lvl1pPr>
          </a:lstStyle>
          <a:p>
            <a:pPr lvl="0"/>
            <a:r>
              <a:rPr lang="en-US"/>
              <a:t>Click to edit Master text styles</a:t>
            </a:r>
          </a:p>
        </p:txBody>
      </p:sp>
      <p:cxnSp>
        <p:nvCxnSpPr>
          <p:cNvPr id="37" name="Straight Connector 36">
            <a:extLst>
              <a:ext uri="{FF2B5EF4-FFF2-40B4-BE49-F238E27FC236}">
                <a16:creationId xmlns:a16="http://schemas.microsoft.com/office/drawing/2014/main" id="{7494630F-BE69-4BA9-93A4-2E03D7ADFE20}"/>
              </a:ext>
            </a:extLst>
          </p:cNvPr>
          <p:cNvCxnSpPr>
            <a:cxnSpLocks/>
          </p:cNvCxnSpPr>
          <p:nvPr userDrawn="1"/>
        </p:nvCxnSpPr>
        <p:spPr>
          <a:xfrm flipH="1">
            <a:off x="8326226" y="3183960"/>
            <a:ext cx="3079111" cy="0"/>
          </a:xfrm>
          <a:prstGeom prst="line">
            <a:avLst/>
          </a:prstGeom>
          <a:ln w="19050"/>
        </p:spPr>
        <p:style>
          <a:lnRef idx="1">
            <a:schemeClr val="dk1"/>
          </a:lnRef>
          <a:fillRef idx="0">
            <a:schemeClr val="dk1"/>
          </a:fillRef>
          <a:effectRef idx="0">
            <a:schemeClr val="dk1"/>
          </a:effectRef>
          <a:fontRef idx="minor">
            <a:schemeClr val="tx1"/>
          </a:fontRef>
        </p:style>
      </p:cxnSp>
      <p:sp>
        <p:nvSpPr>
          <p:cNvPr id="40" name="Text Placeholder 38">
            <a:extLst>
              <a:ext uri="{FF2B5EF4-FFF2-40B4-BE49-F238E27FC236}">
                <a16:creationId xmlns:a16="http://schemas.microsoft.com/office/drawing/2014/main" id="{9AAA7851-3186-4173-884B-0AA410F61D06}"/>
              </a:ext>
            </a:extLst>
          </p:cNvPr>
          <p:cNvSpPr>
            <a:spLocks noGrp="1"/>
          </p:cNvSpPr>
          <p:nvPr>
            <p:ph type="body" sz="quarter" idx="13" hasCustomPrompt="1"/>
          </p:nvPr>
        </p:nvSpPr>
        <p:spPr>
          <a:xfrm>
            <a:off x="511352" y="2605962"/>
            <a:ext cx="3430683" cy="584775"/>
          </a:xfrm>
        </p:spPr>
        <p:txBody>
          <a:bodyPr/>
          <a:lstStyle>
            <a:lvl1pPr>
              <a:defRPr lang="en-US" sz="3200" kern="1200" smtClean="0">
                <a:solidFill>
                  <a:schemeClr val="tx1"/>
                </a:solidFill>
                <a:latin typeface="+mj-lt"/>
                <a:ea typeface="+mn-ea"/>
                <a:cs typeface="+mn-cs"/>
              </a:defRPr>
            </a:lvl1pPr>
          </a:lstStyle>
          <a:p>
            <a:r>
              <a:rPr lang="en-US"/>
              <a:t>Available financing</a:t>
            </a:r>
            <a:endParaRPr lang="en-US" altLang="en-US"/>
          </a:p>
        </p:txBody>
      </p:sp>
      <p:sp>
        <p:nvSpPr>
          <p:cNvPr id="43" name="Text Placeholder 38">
            <a:extLst>
              <a:ext uri="{FF2B5EF4-FFF2-40B4-BE49-F238E27FC236}">
                <a16:creationId xmlns:a16="http://schemas.microsoft.com/office/drawing/2014/main" id="{10AD380E-4D99-4CBB-BCF5-7B029F3C0970}"/>
              </a:ext>
            </a:extLst>
          </p:cNvPr>
          <p:cNvSpPr>
            <a:spLocks noGrp="1"/>
          </p:cNvSpPr>
          <p:nvPr>
            <p:ph type="body" sz="quarter" idx="14" hasCustomPrompt="1"/>
          </p:nvPr>
        </p:nvSpPr>
        <p:spPr>
          <a:xfrm>
            <a:off x="4380660" y="2605962"/>
            <a:ext cx="3430683" cy="626749"/>
          </a:xfrm>
        </p:spPr>
        <p:txBody>
          <a:bodyPr/>
          <a:lstStyle>
            <a:lvl1pPr>
              <a:defRPr lang="en-US" sz="3200" kern="1200" smtClean="0">
                <a:solidFill>
                  <a:schemeClr val="tx1"/>
                </a:solidFill>
                <a:latin typeface="+mj-lt"/>
                <a:ea typeface="+mn-ea"/>
                <a:cs typeface="+mn-cs"/>
              </a:defRPr>
            </a:lvl1pPr>
          </a:lstStyle>
          <a:p>
            <a:r>
              <a:rPr lang="en-US"/>
              <a:t>Target applicants*</a:t>
            </a:r>
          </a:p>
        </p:txBody>
      </p:sp>
      <p:sp>
        <p:nvSpPr>
          <p:cNvPr id="45" name="Text Placeholder 38">
            <a:extLst>
              <a:ext uri="{FF2B5EF4-FFF2-40B4-BE49-F238E27FC236}">
                <a16:creationId xmlns:a16="http://schemas.microsoft.com/office/drawing/2014/main" id="{41A9E906-7F03-4DD1-8976-10C40BD4D89F}"/>
              </a:ext>
            </a:extLst>
          </p:cNvPr>
          <p:cNvSpPr>
            <a:spLocks noGrp="1"/>
          </p:cNvSpPr>
          <p:nvPr>
            <p:ph type="body" sz="quarter" idx="15" hasCustomPrompt="1"/>
          </p:nvPr>
        </p:nvSpPr>
        <p:spPr>
          <a:xfrm>
            <a:off x="8249966" y="2605961"/>
            <a:ext cx="3660095" cy="428974"/>
          </a:xfrm>
        </p:spPr>
        <p:txBody>
          <a:bodyPr/>
          <a:lstStyle>
            <a:lvl1pPr>
              <a:defRPr lang="en-US" sz="3200" kern="1200" smtClean="0">
                <a:solidFill>
                  <a:schemeClr val="tx1"/>
                </a:solidFill>
                <a:latin typeface="+mj-lt"/>
                <a:ea typeface="+mn-ea"/>
                <a:cs typeface="+mn-cs"/>
              </a:defRPr>
            </a:lvl1pPr>
          </a:lstStyle>
          <a:p>
            <a:r>
              <a:rPr lang="en-US" sz="3200">
                <a:latin typeface="+mj-lt"/>
              </a:rPr>
              <a:t>Why</a:t>
            </a:r>
          </a:p>
          <a:p>
            <a:endParaRPr lang="en-US" sz="3200">
              <a:latin typeface="+mj-lt"/>
            </a:endParaRPr>
          </a:p>
        </p:txBody>
      </p:sp>
      <p:sp>
        <p:nvSpPr>
          <p:cNvPr id="49" name="Text Placeholder 46">
            <a:extLst>
              <a:ext uri="{FF2B5EF4-FFF2-40B4-BE49-F238E27FC236}">
                <a16:creationId xmlns:a16="http://schemas.microsoft.com/office/drawing/2014/main" id="{84D78A7A-C569-410A-A633-810EC7AF1400}"/>
              </a:ext>
            </a:extLst>
          </p:cNvPr>
          <p:cNvSpPr>
            <a:spLocks noGrp="1"/>
          </p:cNvSpPr>
          <p:nvPr>
            <p:ph type="body" sz="quarter" idx="16"/>
          </p:nvPr>
        </p:nvSpPr>
        <p:spPr>
          <a:xfrm>
            <a:off x="8249966" y="3332983"/>
            <a:ext cx="3430683" cy="2500294"/>
          </a:xfrm>
        </p:spPr>
        <p:txBody>
          <a:bodyPr/>
          <a:lstStyle>
            <a:lvl1pPr>
              <a:defRPr lang="en-US" sz="1800" kern="1200" smtClean="0">
                <a:solidFill>
                  <a:schemeClr val="tx1"/>
                </a:solidFill>
                <a:latin typeface="+mn-lt"/>
                <a:ea typeface="+mn-ea"/>
                <a:cs typeface="+mn-cs"/>
              </a:defRPr>
            </a:lvl1pPr>
          </a:lstStyle>
          <a:p>
            <a:pPr lvl="0"/>
            <a:r>
              <a:rPr lang="en-US"/>
              <a:t>Click to edit </a:t>
            </a:r>
          </a:p>
          <a:p>
            <a:pPr lvl="0"/>
            <a:r>
              <a:rPr lang="en-US"/>
              <a:t>Master text styles</a:t>
            </a:r>
          </a:p>
        </p:txBody>
      </p:sp>
      <p:sp>
        <p:nvSpPr>
          <p:cNvPr id="50" name="Text Placeholder 46">
            <a:extLst>
              <a:ext uri="{FF2B5EF4-FFF2-40B4-BE49-F238E27FC236}">
                <a16:creationId xmlns:a16="http://schemas.microsoft.com/office/drawing/2014/main" id="{7746CC70-16DF-4617-8648-312FC11823AD}"/>
              </a:ext>
            </a:extLst>
          </p:cNvPr>
          <p:cNvSpPr>
            <a:spLocks noGrp="1"/>
          </p:cNvSpPr>
          <p:nvPr>
            <p:ph type="body" sz="quarter" idx="17"/>
          </p:nvPr>
        </p:nvSpPr>
        <p:spPr>
          <a:xfrm>
            <a:off x="4380660" y="3332983"/>
            <a:ext cx="3430683" cy="2500294"/>
          </a:xfrm>
        </p:spPr>
        <p:txBody>
          <a:bodyPr/>
          <a:lstStyle>
            <a:lvl1pPr>
              <a:defRPr lang="en-US" sz="1800" kern="1200" smtClean="0">
                <a:solidFill>
                  <a:schemeClr val="tx1"/>
                </a:solidFill>
                <a:latin typeface="+mn-lt"/>
                <a:ea typeface="+mn-ea"/>
                <a:cs typeface="+mn-cs"/>
              </a:defRPr>
            </a:lvl1pPr>
          </a:lstStyle>
          <a:p>
            <a:pPr lvl="0"/>
            <a:r>
              <a:rPr lang="en-US"/>
              <a:t>Click to edit </a:t>
            </a:r>
          </a:p>
          <a:p>
            <a:pPr lvl="0"/>
            <a:r>
              <a:rPr lang="en-US"/>
              <a:t>Master text styles</a:t>
            </a:r>
          </a:p>
        </p:txBody>
      </p:sp>
      <p:sp>
        <p:nvSpPr>
          <p:cNvPr id="51" name="Text Placeholder 46">
            <a:extLst>
              <a:ext uri="{FF2B5EF4-FFF2-40B4-BE49-F238E27FC236}">
                <a16:creationId xmlns:a16="http://schemas.microsoft.com/office/drawing/2014/main" id="{7F48727E-F4E9-4BB7-B16A-246E9925D917}"/>
              </a:ext>
            </a:extLst>
          </p:cNvPr>
          <p:cNvSpPr>
            <a:spLocks noGrp="1"/>
          </p:cNvSpPr>
          <p:nvPr>
            <p:ph type="body" sz="quarter" idx="18"/>
          </p:nvPr>
        </p:nvSpPr>
        <p:spPr>
          <a:xfrm>
            <a:off x="511352" y="3332983"/>
            <a:ext cx="3430683" cy="2500294"/>
          </a:xfrm>
        </p:spPr>
        <p:txBody>
          <a:bodyPr/>
          <a:lstStyle>
            <a:lvl1pPr>
              <a:defRPr lang="en-US" sz="1800" kern="1200" smtClean="0">
                <a:solidFill>
                  <a:schemeClr val="tx1"/>
                </a:solidFill>
                <a:latin typeface="+mn-lt"/>
                <a:ea typeface="+mn-ea"/>
                <a:cs typeface="+mn-cs"/>
              </a:defRPr>
            </a:lvl1pPr>
          </a:lstStyle>
          <a:p>
            <a:pPr lvl="0"/>
            <a:r>
              <a:rPr lang="en-US"/>
              <a:t>Click to edit </a:t>
            </a:r>
          </a:p>
          <a:p>
            <a:pPr lvl="0"/>
            <a:r>
              <a:rPr lang="en-US"/>
              <a:t>Master text styles</a:t>
            </a:r>
          </a:p>
        </p:txBody>
      </p:sp>
      <p:sp>
        <p:nvSpPr>
          <p:cNvPr id="54" name="Text Placeholder 52">
            <a:extLst>
              <a:ext uri="{FF2B5EF4-FFF2-40B4-BE49-F238E27FC236}">
                <a16:creationId xmlns:a16="http://schemas.microsoft.com/office/drawing/2014/main" id="{5245793F-8284-4205-B4F4-472645E09D8B}"/>
              </a:ext>
            </a:extLst>
          </p:cNvPr>
          <p:cNvSpPr>
            <a:spLocks noGrp="1"/>
          </p:cNvSpPr>
          <p:nvPr>
            <p:ph type="body" sz="quarter" idx="19"/>
          </p:nvPr>
        </p:nvSpPr>
        <p:spPr>
          <a:xfrm>
            <a:off x="5202748" y="51569"/>
            <a:ext cx="6890193" cy="2203669"/>
          </a:xfrm>
        </p:spPr>
        <p:txBody>
          <a:bodyPr/>
          <a:lstStyle>
            <a:lvl1pPr>
              <a:defRPr lang="en-US" sz="1400" kern="1200" dirty="0" smtClean="0">
                <a:solidFill>
                  <a:schemeClr val="bg1"/>
                </a:solidFill>
                <a:latin typeface="+mn-lt"/>
                <a:ea typeface="+mn-ea"/>
                <a:cs typeface="+mn-cs"/>
              </a:defRPr>
            </a:lvl1pPr>
            <a:lvl2pPr>
              <a:defRPr lang="en-US" sz="1400" b="1" kern="1200" dirty="0" smtClean="0">
                <a:solidFill>
                  <a:schemeClr val="bg1"/>
                </a:solidFill>
                <a:latin typeface="+mn-lt"/>
                <a:ea typeface="+mn-ea"/>
                <a:cs typeface="Calibri" panose="020F0502020204030204" pitchFamily="34" charset="0"/>
              </a:defRPr>
            </a:lvl2pPr>
          </a:lstStyle>
          <a:p>
            <a:pPr lvl="0"/>
            <a:r>
              <a:rPr lang="en-US"/>
              <a:t>Click to edit Master text styles</a:t>
            </a:r>
          </a:p>
          <a:p>
            <a:pPr lvl="1"/>
            <a:r>
              <a:rPr lang="en-US"/>
              <a:t>Second level</a:t>
            </a:r>
          </a:p>
        </p:txBody>
      </p:sp>
      <p:sp>
        <p:nvSpPr>
          <p:cNvPr id="20" name="Picture Placeholder 27">
            <a:extLst>
              <a:ext uri="{FF2B5EF4-FFF2-40B4-BE49-F238E27FC236}">
                <a16:creationId xmlns:a16="http://schemas.microsoft.com/office/drawing/2014/main" id="{B20D0FB2-DC5F-4F6D-A0E0-1A45EECDD989}"/>
              </a:ext>
            </a:extLst>
          </p:cNvPr>
          <p:cNvSpPr>
            <a:spLocks noGrp="1"/>
          </p:cNvSpPr>
          <p:nvPr>
            <p:ph type="pic" sz="quarter" idx="11"/>
          </p:nvPr>
        </p:nvSpPr>
        <p:spPr>
          <a:xfrm>
            <a:off x="-15226" y="4826811"/>
            <a:ext cx="7940646" cy="2054636"/>
          </a:xfrm>
          <a:custGeom>
            <a:avLst/>
            <a:gdLst>
              <a:gd name="connsiteX0" fmla="*/ 0 w 8029289"/>
              <a:gd name="connsiteY0" fmla="*/ 1999927 h 1999927"/>
              <a:gd name="connsiteX1" fmla="*/ 41752 w 8029289"/>
              <a:gd name="connsiteY1" fmla="*/ 0 h 1999927"/>
              <a:gd name="connsiteX2" fmla="*/ 8029289 w 8029289"/>
              <a:gd name="connsiteY2" fmla="*/ 1999927 h 1999927"/>
              <a:gd name="connsiteX3" fmla="*/ 0 w 8029289"/>
              <a:gd name="connsiteY3" fmla="*/ 1999927 h 1999927"/>
              <a:gd name="connsiteX0" fmla="*/ 0 w 8029289"/>
              <a:gd name="connsiteY0" fmla="*/ 2031189 h 2031189"/>
              <a:gd name="connsiteX1" fmla="*/ 57383 w 8029289"/>
              <a:gd name="connsiteY1" fmla="*/ 0 h 2031189"/>
              <a:gd name="connsiteX2" fmla="*/ 8029289 w 8029289"/>
              <a:gd name="connsiteY2" fmla="*/ 2031189 h 2031189"/>
              <a:gd name="connsiteX3" fmla="*/ 0 w 8029289"/>
              <a:gd name="connsiteY3" fmla="*/ 2031189 h 2031189"/>
              <a:gd name="connsiteX0" fmla="*/ 5140 w 7971906"/>
              <a:gd name="connsiteY0" fmla="*/ 2054635 h 2054635"/>
              <a:gd name="connsiteX1" fmla="*/ 0 w 7971906"/>
              <a:gd name="connsiteY1" fmla="*/ 0 h 2054635"/>
              <a:gd name="connsiteX2" fmla="*/ 7971906 w 7971906"/>
              <a:gd name="connsiteY2" fmla="*/ 2031189 h 2054635"/>
              <a:gd name="connsiteX3" fmla="*/ 5140 w 7971906"/>
              <a:gd name="connsiteY3" fmla="*/ 2054635 h 2054635"/>
              <a:gd name="connsiteX0" fmla="*/ 5140 w 7940645"/>
              <a:gd name="connsiteY0" fmla="*/ 2054635 h 2054635"/>
              <a:gd name="connsiteX1" fmla="*/ 0 w 7940645"/>
              <a:gd name="connsiteY1" fmla="*/ 0 h 2054635"/>
              <a:gd name="connsiteX2" fmla="*/ 7940645 w 7940645"/>
              <a:gd name="connsiteY2" fmla="*/ 2046819 h 2054635"/>
              <a:gd name="connsiteX3" fmla="*/ 5140 w 7940645"/>
              <a:gd name="connsiteY3" fmla="*/ 2054635 h 2054635"/>
            </a:gdLst>
            <a:ahLst/>
            <a:cxnLst>
              <a:cxn ang="0">
                <a:pos x="connsiteX0" y="connsiteY0"/>
              </a:cxn>
              <a:cxn ang="0">
                <a:pos x="connsiteX1" y="connsiteY1"/>
              </a:cxn>
              <a:cxn ang="0">
                <a:pos x="connsiteX2" y="connsiteY2"/>
              </a:cxn>
              <a:cxn ang="0">
                <a:pos x="connsiteX3" y="connsiteY3"/>
              </a:cxn>
            </a:cxnLst>
            <a:rect l="l" t="t" r="r" b="b"/>
            <a:pathLst>
              <a:path w="7940645" h="2054635">
                <a:moveTo>
                  <a:pt x="5140" y="2054635"/>
                </a:moveTo>
                <a:cubicBezTo>
                  <a:pt x="3427" y="1369757"/>
                  <a:pt x="1713" y="684878"/>
                  <a:pt x="0" y="0"/>
                </a:cubicBezTo>
                <a:lnTo>
                  <a:pt x="7940645" y="2046819"/>
                </a:lnTo>
                <a:lnTo>
                  <a:pt x="5140" y="2054635"/>
                </a:lnTo>
                <a:close/>
              </a:path>
            </a:pathLst>
          </a:custGeom>
        </p:spPr>
        <p:txBody>
          <a:bodyPr/>
          <a:lstStyle/>
          <a:p>
            <a:endParaRPr lang="en-US"/>
          </a:p>
        </p:txBody>
      </p:sp>
    </p:spTree>
    <p:extLst>
      <p:ext uri="{BB962C8B-B14F-4D97-AF65-F5344CB8AC3E}">
        <p14:creationId xmlns:p14="http://schemas.microsoft.com/office/powerpoint/2010/main" val="2037946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Isosceles Triangle 25">
            <a:extLst>
              <a:ext uri="{FF2B5EF4-FFF2-40B4-BE49-F238E27FC236}">
                <a16:creationId xmlns:a16="http://schemas.microsoft.com/office/drawing/2014/main" id="{8C6A8393-B98D-4D23-A4A1-3D09566EA922}"/>
              </a:ext>
            </a:extLst>
          </p:cNvPr>
          <p:cNvSpPr/>
          <p:nvPr userDrawn="1"/>
        </p:nvSpPr>
        <p:spPr>
          <a:xfrm rot="10800000">
            <a:off x="3852282" y="-43512"/>
            <a:ext cx="8349243" cy="2298748"/>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 name="connsiteX0" fmla="*/ 0 w 8129397"/>
              <a:gd name="connsiteY0" fmla="*/ 1400765 h 1400765"/>
              <a:gd name="connsiteX1" fmla="*/ 9525 w 8129397"/>
              <a:gd name="connsiteY1" fmla="*/ 0 h 1400765"/>
              <a:gd name="connsiteX2" fmla="*/ 8129397 w 8129397"/>
              <a:gd name="connsiteY2" fmla="*/ 1371600 h 1400765"/>
              <a:gd name="connsiteX3" fmla="*/ 0 w 8129397"/>
              <a:gd name="connsiteY3" fmla="*/ 1400765 h 1400765"/>
            </a:gdLst>
            <a:ahLst/>
            <a:cxnLst>
              <a:cxn ang="0">
                <a:pos x="connsiteX0" y="connsiteY0"/>
              </a:cxn>
              <a:cxn ang="0">
                <a:pos x="connsiteX1" y="connsiteY1"/>
              </a:cxn>
              <a:cxn ang="0">
                <a:pos x="connsiteX2" y="connsiteY2"/>
              </a:cxn>
              <a:cxn ang="0">
                <a:pos x="connsiteX3" y="connsiteY3"/>
              </a:cxn>
            </a:cxnLst>
            <a:rect l="l" t="t" r="r" b="b"/>
            <a:pathLst>
              <a:path w="8129397" h="1400765">
                <a:moveTo>
                  <a:pt x="0" y="1400765"/>
                </a:moveTo>
                <a:lnTo>
                  <a:pt x="9525" y="0"/>
                </a:lnTo>
                <a:lnTo>
                  <a:pt x="8129397" y="1371600"/>
                </a:lnTo>
                <a:lnTo>
                  <a:pt x="0" y="1400765"/>
                </a:lnTo>
                <a:close/>
              </a:path>
            </a:pathLst>
          </a:cu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cxnSp>
        <p:nvCxnSpPr>
          <p:cNvPr id="9" name="Straight Connector 8">
            <a:extLst>
              <a:ext uri="{FF2B5EF4-FFF2-40B4-BE49-F238E27FC236}">
                <a16:creationId xmlns:a16="http://schemas.microsoft.com/office/drawing/2014/main" id="{40D9CF1E-9D03-4354-9B88-C3D2671A38E5}"/>
              </a:ext>
            </a:extLst>
          </p:cNvPr>
          <p:cNvCxnSpPr>
            <a:cxnSpLocks/>
          </p:cNvCxnSpPr>
          <p:nvPr userDrawn="1"/>
        </p:nvCxnSpPr>
        <p:spPr>
          <a:xfrm>
            <a:off x="3681512" y="994533"/>
            <a:ext cx="0" cy="1090299"/>
          </a:xfrm>
          <a:prstGeom prst="line">
            <a:avLst/>
          </a:prstGeom>
          <a:ln w="19050"/>
        </p:spPr>
        <p:style>
          <a:lnRef idx="1">
            <a:schemeClr val="dk1"/>
          </a:lnRef>
          <a:fillRef idx="0">
            <a:schemeClr val="dk1"/>
          </a:fillRef>
          <a:effectRef idx="0">
            <a:schemeClr val="dk1"/>
          </a:effectRef>
          <a:fontRef idx="minor">
            <a:schemeClr val="tx1"/>
          </a:fontRef>
        </p:style>
      </p:cxnSp>
      <p:sp>
        <p:nvSpPr>
          <p:cNvPr id="26" name="Text Placeholder 24">
            <a:extLst>
              <a:ext uri="{FF2B5EF4-FFF2-40B4-BE49-F238E27FC236}">
                <a16:creationId xmlns:a16="http://schemas.microsoft.com/office/drawing/2014/main" id="{F1A67FC9-D467-4584-8BD4-016AA1889E53}"/>
              </a:ext>
            </a:extLst>
          </p:cNvPr>
          <p:cNvSpPr>
            <a:spLocks noGrp="1"/>
          </p:cNvSpPr>
          <p:nvPr>
            <p:ph type="body" sz="quarter" idx="10"/>
          </p:nvPr>
        </p:nvSpPr>
        <p:spPr>
          <a:xfrm>
            <a:off x="344386" y="6664597"/>
            <a:ext cx="6732587" cy="328614"/>
          </a:xfrm>
        </p:spPr>
        <p:txBody>
          <a:bodyPr/>
          <a:lstStyle>
            <a:lvl1pPr>
              <a:defRPr lang="en-US" sz="800" i="1" kern="1200" smtClean="0">
                <a:solidFill>
                  <a:schemeClr val="bg1"/>
                </a:solidFill>
                <a:latin typeface="+mn-lt"/>
                <a:ea typeface="+mn-ea"/>
                <a:cs typeface="+mn-cs"/>
              </a:defRPr>
            </a:lvl1pPr>
          </a:lstStyle>
          <a:p>
            <a:pPr lvl="0"/>
            <a:r>
              <a:rPr lang="en-US"/>
              <a:t>Click to edit Master text styles</a:t>
            </a:r>
          </a:p>
        </p:txBody>
      </p:sp>
      <p:sp>
        <p:nvSpPr>
          <p:cNvPr id="32" name="Title 29">
            <a:extLst>
              <a:ext uri="{FF2B5EF4-FFF2-40B4-BE49-F238E27FC236}">
                <a16:creationId xmlns:a16="http://schemas.microsoft.com/office/drawing/2014/main" id="{FFD095AB-E691-40C1-B921-3ADDD0516CF4}"/>
              </a:ext>
            </a:extLst>
          </p:cNvPr>
          <p:cNvSpPr>
            <a:spLocks noGrp="1"/>
          </p:cNvSpPr>
          <p:nvPr>
            <p:ph type="title"/>
          </p:nvPr>
        </p:nvSpPr>
        <p:spPr>
          <a:xfrm>
            <a:off x="691833" y="994533"/>
            <a:ext cx="2749205" cy="1457233"/>
          </a:xfrm>
        </p:spPr>
        <p:txBody>
          <a:bodyPr vert="horz" lIns="91440" tIns="45720" rIns="91440" bIns="45720" rtlCol="0" anchor="ctr">
            <a:normAutofit fontScale="90000" lnSpcReduction="10000"/>
          </a:bodyPr>
          <a:lstStyle>
            <a:lvl1pPr>
              <a:defRPr lang="en-US" b="1">
                <a:latin typeface="+mn-lt"/>
              </a:defRPr>
            </a:lvl1pPr>
          </a:lstStyle>
          <a:p>
            <a:pPr marL="0" lvl="0"/>
            <a:r>
              <a:rPr lang="en-US"/>
              <a:t>Click to edit Master title style</a:t>
            </a:r>
          </a:p>
        </p:txBody>
      </p:sp>
      <p:sp>
        <p:nvSpPr>
          <p:cNvPr id="35" name="Text Placeholder 33">
            <a:extLst>
              <a:ext uri="{FF2B5EF4-FFF2-40B4-BE49-F238E27FC236}">
                <a16:creationId xmlns:a16="http://schemas.microsoft.com/office/drawing/2014/main" id="{4FE25DC4-8CF7-4440-8B59-60FC0EB57F2B}"/>
              </a:ext>
            </a:extLst>
          </p:cNvPr>
          <p:cNvSpPr>
            <a:spLocks noGrp="1"/>
          </p:cNvSpPr>
          <p:nvPr>
            <p:ph type="body" sz="quarter" idx="12"/>
          </p:nvPr>
        </p:nvSpPr>
        <p:spPr>
          <a:xfrm>
            <a:off x="3825737" y="994533"/>
            <a:ext cx="3079112" cy="1287660"/>
          </a:xfrm>
        </p:spPr>
        <p:txBody>
          <a:bodyPr/>
          <a:lstStyle>
            <a:lvl1pPr>
              <a:defRPr lang="en-US" sz="1800" kern="1200" smtClean="0">
                <a:solidFill>
                  <a:schemeClr val="tx1"/>
                </a:solidFill>
                <a:latin typeface="+mn-lt"/>
                <a:ea typeface="+mn-ea"/>
                <a:cs typeface="+mn-cs"/>
              </a:defRPr>
            </a:lvl1pPr>
          </a:lstStyle>
          <a:p>
            <a:pPr lvl="0"/>
            <a:r>
              <a:rPr lang="en-US"/>
              <a:t>Click to edit Master text styles</a:t>
            </a:r>
          </a:p>
        </p:txBody>
      </p:sp>
      <p:sp>
        <p:nvSpPr>
          <p:cNvPr id="54" name="Text Placeholder 52">
            <a:extLst>
              <a:ext uri="{FF2B5EF4-FFF2-40B4-BE49-F238E27FC236}">
                <a16:creationId xmlns:a16="http://schemas.microsoft.com/office/drawing/2014/main" id="{5245793F-8284-4205-B4F4-472645E09D8B}"/>
              </a:ext>
            </a:extLst>
          </p:cNvPr>
          <p:cNvSpPr>
            <a:spLocks noGrp="1"/>
          </p:cNvSpPr>
          <p:nvPr>
            <p:ph type="body" sz="quarter" idx="19"/>
          </p:nvPr>
        </p:nvSpPr>
        <p:spPr>
          <a:xfrm>
            <a:off x="5202748" y="51569"/>
            <a:ext cx="6890193" cy="2203669"/>
          </a:xfrm>
        </p:spPr>
        <p:txBody>
          <a:bodyPr/>
          <a:lstStyle>
            <a:lvl1pPr>
              <a:defRPr lang="en-US" sz="1400" kern="1200" dirty="0" smtClean="0">
                <a:solidFill>
                  <a:schemeClr val="bg1"/>
                </a:solidFill>
                <a:latin typeface="+mn-lt"/>
                <a:ea typeface="+mn-ea"/>
                <a:cs typeface="+mn-cs"/>
              </a:defRPr>
            </a:lvl1pPr>
            <a:lvl2pPr>
              <a:defRPr lang="en-US" sz="1400" b="1" kern="1200" dirty="0" smtClean="0">
                <a:solidFill>
                  <a:schemeClr val="bg1"/>
                </a:solidFill>
                <a:latin typeface="+mn-lt"/>
                <a:ea typeface="+mn-ea"/>
                <a:cs typeface="Calibri" panose="020F0502020204030204" pitchFamily="34" charset="0"/>
              </a:defRPr>
            </a:lvl2pPr>
          </a:lstStyle>
          <a:p>
            <a:pPr lvl="0"/>
            <a:r>
              <a:rPr lang="en-US"/>
              <a:t>Click to edit Master text styles</a:t>
            </a:r>
          </a:p>
          <a:p>
            <a:pPr lvl="1"/>
            <a:r>
              <a:rPr lang="en-US"/>
              <a:t>Second level</a:t>
            </a:r>
          </a:p>
        </p:txBody>
      </p:sp>
      <p:sp>
        <p:nvSpPr>
          <p:cNvPr id="11" name="Picture Placeholder 27">
            <a:extLst>
              <a:ext uri="{FF2B5EF4-FFF2-40B4-BE49-F238E27FC236}">
                <a16:creationId xmlns:a16="http://schemas.microsoft.com/office/drawing/2014/main" id="{FD9ECA4E-F39F-485E-A6E9-87456791B9F8}"/>
              </a:ext>
            </a:extLst>
          </p:cNvPr>
          <p:cNvSpPr>
            <a:spLocks noGrp="1"/>
          </p:cNvSpPr>
          <p:nvPr>
            <p:ph type="pic" sz="quarter" idx="11"/>
          </p:nvPr>
        </p:nvSpPr>
        <p:spPr>
          <a:xfrm>
            <a:off x="-15226" y="4826811"/>
            <a:ext cx="7940646" cy="2054636"/>
          </a:xfrm>
          <a:custGeom>
            <a:avLst/>
            <a:gdLst>
              <a:gd name="connsiteX0" fmla="*/ 0 w 8029289"/>
              <a:gd name="connsiteY0" fmla="*/ 1999927 h 1999927"/>
              <a:gd name="connsiteX1" fmla="*/ 41752 w 8029289"/>
              <a:gd name="connsiteY1" fmla="*/ 0 h 1999927"/>
              <a:gd name="connsiteX2" fmla="*/ 8029289 w 8029289"/>
              <a:gd name="connsiteY2" fmla="*/ 1999927 h 1999927"/>
              <a:gd name="connsiteX3" fmla="*/ 0 w 8029289"/>
              <a:gd name="connsiteY3" fmla="*/ 1999927 h 1999927"/>
              <a:gd name="connsiteX0" fmla="*/ 0 w 8029289"/>
              <a:gd name="connsiteY0" fmla="*/ 2031189 h 2031189"/>
              <a:gd name="connsiteX1" fmla="*/ 57383 w 8029289"/>
              <a:gd name="connsiteY1" fmla="*/ 0 h 2031189"/>
              <a:gd name="connsiteX2" fmla="*/ 8029289 w 8029289"/>
              <a:gd name="connsiteY2" fmla="*/ 2031189 h 2031189"/>
              <a:gd name="connsiteX3" fmla="*/ 0 w 8029289"/>
              <a:gd name="connsiteY3" fmla="*/ 2031189 h 2031189"/>
              <a:gd name="connsiteX0" fmla="*/ 5140 w 7971906"/>
              <a:gd name="connsiteY0" fmla="*/ 2054635 h 2054635"/>
              <a:gd name="connsiteX1" fmla="*/ 0 w 7971906"/>
              <a:gd name="connsiteY1" fmla="*/ 0 h 2054635"/>
              <a:gd name="connsiteX2" fmla="*/ 7971906 w 7971906"/>
              <a:gd name="connsiteY2" fmla="*/ 2031189 h 2054635"/>
              <a:gd name="connsiteX3" fmla="*/ 5140 w 7971906"/>
              <a:gd name="connsiteY3" fmla="*/ 2054635 h 2054635"/>
              <a:gd name="connsiteX0" fmla="*/ 5140 w 7940645"/>
              <a:gd name="connsiteY0" fmla="*/ 2054635 h 2054635"/>
              <a:gd name="connsiteX1" fmla="*/ 0 w 7940645"/>
              <a:gd name="connsiteY1" fmla="*/ 0 h 2054635"/>
              <a:gd name="connsiteX2" fmla="*/ 7940645 w 7940645"/>
              <a:gd name="connsiteY2" fmla="*/ 2046819 h 2054635"/>
              <a:gd name="connsiteX3" fmla="*/ 5140 w 7940645"/>
              <a:gd name="connsiteY3" fmla="*/ 2054635 h 2054635"/>
            </a:gdLst>
            <a:ahLst/>
            <a:cxnLst>
              <a:cxn ang="0">
                <a:pos x="connsiteX0" y="connsiteY0"/>
              </a:cxn>
              <a:cxn ang="0">
                <a:pos x="connsiteX1" y="connsiteY1"/>
              </a:cxn>
              <a:cxn ang="0">
                <a:pos x="connsiteX2" y="connsiteY2"/>
              </a:cxn>
              <a:cxn ang="0">
                <a:pos x="connsiteX3" y="connsiteY3"/>
              </a:cxn>
            </a:cxnLst>
            <a:rect l="l" t="t" r="r" b="b"/>
            <a:pathLst>
              <a:path w="7940645" h="2054635">
                <a:moveTo>
                  <a:pt x="5140" y="2054635"/>
                </a:moveTo>
                <a:cubicBezTo>
                  <a:pt x="3427" y="1369757"/>
                  <a:pt x="1713" y="684878"/>
                  <a:pt x="0" y="0"/>
                </a:cubicBezTo>
                <a:lnTo>
                  <a:pt x="7940645" y="2046819"/>
                </a:lnTo>
                <a:lnTo>
                  <a:pt x="5140" y="2054635"/>
                </a:lnTo>
                <a:close/>
              </a:path>
            </a:pathLst>
          </a:custGeom>
        </p:spPr>
        <p:txBody>
          <a:bodyPr/>
          <a:lstStyle/>
          <a:p>
            <a:endParaRPr lang="en-US"/>
          </a:p>
        </p:txBody>
      </p:sp>
    </p:spTree>
    <p:extLst>
      <p:ext uri="{BB962C8B-B14F-4D97-AF65-F5344CB8AC3E}">
        <p14:creationId xmlns:p14="http://schemas.microsoft.com/office/powerpoint/2010/main" val="811889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Isosceles Triangle 25">
            <a:extLst>
              <a:ext uri="{FF2B5EF4-FFF2-40B4-BE49-F238E27FC236}">
                <a16:creationId xmlns:a16="http://schemas.microsoft.com/office/drawing/2014/main" id="{8C6A8393-B98D-4D23-A4A1-3D09566EA922}"/>
              </a:ext>
            </a:extLst>
          </p:cNvPr>
          <p:cNvSpPr/>
          <p:nvPr userDrawn="1"/>
        </p:nvSpPr>
        <p:spPr>
          <a:xfrm rot="10800000">
            <a:off x="3852282" y="-43512"/>
            <a:ext cx="8349243" cy="2298748"/>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 name="connsiteX0" fmla="*/ 0 w 8129397"/>
              <a:gd name="connsiteY0" fmla="*/ 1400765 h 1400765"/>
              <a:gd name="connsiteX1" fmla="*/ 9525 w 8129397"/>
              <a:gd name="connsiteY1" fmla="*/ 0 h 1400765"/>
              <a:gd name="connsiteX2" fmla="*/ 8129397 w 8129397"/>
              <a:gd name="connsiteY2" fmla="*/ 1371600 h 1400765"/>
              <a:gd name="connsiteX3" fmla="*/ 0 w 8129397"/>
              <a:gd name="connsiteY3" fmla="*/ 1400765 h 1400765"/>
            </a:gdLst>
            <a:ahLst/>
            <a:cxnLst>
              <a:cxn ang="0">
                <a:pos x="connsiteX0" y="connsiteY0"/>
              </a:cxn>
              <a:cxn ang="0">
                <a:pos x="connsiteX1" y="connsiteY1"/>
              </a:cxn>
              <a:cxn ang="0">
                <a:pos x="connsiteX2" y="connsiteY2"/>
              </a:cxn>
              <a:cxn ang="0">
                <a:pos x="connsiteX3" y="connsiteY3"/>
              </a:cxn>
            </a:cxnLst>
            <a:rect l="l" t="t" r="r" b="b"/>
            <a:pathLst>
              <a:path w="8129397" h="1400765">
                <a:moveTo>
                  <a:pt x="0" y="1400765"/>
                </a:moveTo>
                <a:lnTo>
                  <a:pt x="9525" y="0"/>
                </a:lnTo>
                <a:lnTo>
                  <a:pt x="8129397" y="1371600"/>
                </a:lnTo>
                <a:lnTo>
                  <a:pt x="0" y="1400765"/>
                </a:lnTo>
                <a:close/>
              </a:path>
            </a:pathLst>
          </a:cu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26" name="Text Placeholder 24">
            <a:extLst>
              <a:ext uri="{FF2B5EF4-FFF2-40B4-BE49-F238E27FC236}">
                <a16:creationId xmlns:a16="http://schemas.microsoft.com/office/drawing/2014/main" id="{F1A67FC9-D467-4584-8BD4-016AA1889E53}"/>
              </a:ext>
            </a:extLst>
          </p:cNvPr>
          <p:cNvSpPr>
            <a:spLocks noGrp="1"/>
          </p:cNvSpPr>
          <p:nvPr>
            <p:ph type="body" sz="quarter" idx="10"/>
          </p:nvPr>
        </p:nvSpPr>
        <p:spPr>
          <a:xfrm>
            <a:off x="344386" y="6664597"/>
            <a:ext cx="6732587" cy="328614"/>
          </a:xfrm>
        </p:spPr>
        <p:txBody>
          <a:bodyPr/>
          <a:lstStyle>
            <a:lvl1pPr>
              <a:defRPr lang="en-US" sz="800" i="1" kern="1200" smtClean="0">
                <a:solidFill>
                  <a:schemeClr val="bg1"/>
                </a:solidFill>
                <a:latin typeface="+mn-lt"/>
                <a:ea typeface="+mn-ea"/>
                <a:cs typeface="+mn-cs"/>
              </a:defRPr>
            </a:lvl1pPr>
          </a:lstStyle>
          <a:p>
            <a:pPr lvl="0"/>
            <a:r>
              <a:rPr lang="en-US"/>
              <a:t>Click to edit Master text styles</a:t>
            </a:r>
          </a:p>
        </p:txBody>
      </p:sp>
      <p:sp>
        <p:nvSpPr>
          <p:cNvPr id="32" name="Title 29">
            <a:extLst>
              <a:ext uri="{FF2B5EF4-FFF2-40B4-BE49-F238E27FC236}">
                <a16:creationId xmlns:a16="http://schemas.microsoft.com/office/drawing/2014/main" id="{FFD095AB-E691-40C1-B921-3ADDD0516CF4}"/>
              </a:ext>
            </a:extLst>
          </p:cNvPr>
          <p:cNvSpPr>
            <a:spLocks noGrp="1"/>
          </p:cNvSpPr>
          <p:nvPr>
            <p:ph type="title"/>
          </p:nvPr>
        </p:nvSpPr>
        <p:spPr>
          <a:xfrm>
            <a:off x="511353" y="898277"/>
            <a:ext cx="3822365" cy="1457233"/>
          </a:xfrm>
        </p:spPr>
        <p:txBody>
          <a:bodyPr vert="horz" lIns="91440" tIns="45720" rIns="91440" bIns="45720" rtlCol="0" anchor="ctr">
            <a:normAutofit fontScale="90000" lnSpcReduction="10000"/>
          </a:bodyPr>
          <a:lstStyle>
            <a:lvl1pPr>
              <a:defRPr lang="en-US" b="1">
                <a:latin typeface="+mn-lt"/>
              </a:defRPr>
            </a:lvl1pPr>
          </a:lstStyle>
          <a:p>
            <a:pPr marL="0" lvl="0"/>
            <a:r>
              <a:rPr lang="en-US"/>
              <a:t>Click to edit Master title style</a:t>
            </a:r>
          </a:p>
        </p:txBody>
      </p:sp>
      <p:sp>
        <p:nvSpPr>
          <p:cNvPr id="11" name="Picture Placeholder 27">
            <a:extLst>
              <a:ext uri="{FF2B5EF4-FFF2-40B4-BE49-F238E27FC236}">
                <a16:creationId xmlns:a16="http://schemas.microsoft.com/office/drawing/2014/main" id="{FD9ECA4E-F39F-485E-A6E9-87456791B9F8}"/>
              </a:ext>
            </a:extLst>
          </p:cNvPr>
          <p:cNvSpPr>
            <a:spLocks noGrp="1"/>
          </p:cNvSpPr>
          <p:nvPr>
            <p:ph type="pic" sz="quarter" idx="11"/>
          </p:nvPr>
        </p:nvSpPr>
        <p:spPr>
          <a:xfrm>
            <a:off x="-15226" y="4826811"/>
            <a:ext cx="7940646" cy="2054636"/>
          </a:xfrm>
          <a:custGeom>
            <a:avLst/>
            <a:gdLst>
              <a:gd name="connsiteX0" fmla="*/ 0 w 8029289"/>
              <a:gd name="connsiteY0" fmla="*/ 1999927 h 1999927"/>
              <a:gd name="connsiteX1" fmla="*/ 41752 w 8029289"/>
              <a:gd name="connsiteY1" fmla="*/ 0 h 1999927"/>
              <a:gd name="connsiteX2" fmla="*/ 8029289 w 8029289"/>
              <a:gd name="connsiteY2" fmla="*/ 1999927 h 1999927"/>
              <a:gd name="connsiteX3" fmla="*/ 0 w 8029289"/>
              <a:gd name="connsiteY3" fmla="*/ 1999927 h 1999927"/>
              <a:gd name="connsiteX0" fmla="*/ 0 w 8029289"/>
              <a:gd name="connsiteY0" fmla="*/ 2031189 h 2031189"/>
              <a:gd name="connsiteX1" fmla="*/ 57383 w 8029289"/>
              <a:gd name="connsiteY1" fmla="*/ 0 h 2031189"/>
              <a:gd name="connsiteX2" fmla="*/ 8029289 w 8029289"/>
              <a:gd name="connsiteY2" fmla="*/ 2031189 h 2031189"/>
              <a:gd name="connsiteX3" fmla="*/ 0 w 8029289"/>
              <a:gd name="connsiteY3" fmla="*/ 2031189 h 2031189"/>
              <a:gd name="connsiteX0" fmla="*/ 5140 w 7971906"/>
              <a:gd name="connsiteY0" fmla="*/ 2054635 h 2054635"/>
              <a:gd name="connsiteX1" fmla="*/ 0 w 7971906"/>
              <a:gd name="connsiteY1" fmla="*/ 0 h 2054635"/>
              <a:gd name="connsiteX2" fmla="*/ 7971906 w 7971906"/>
              <a:gd name="connsiteY2" fmla="*/ 2031189 h 2054635"/>
              <a:gd name="connsiteX3" fmla="*/ 5140 w 7971906"/>
              <a:gd name="connsiteY3" fmla="*/ 2054635 h 2054635"/>
              <a:gd name="connsiteX0" fmla="*/ 5140 w 7940645"/>
              <a:gd name="connsiteY0" fmla="*/ 2054635 h 2054635"/>
              <a:gd name="connsiteX1" fmla="*/ 0 w 7940645"/>
              <a:gd name="connsiteY1" fmla="*/ 0 h 2054635"/>
              <a:gd name="connsiteX2" fmla="*/ 7940645 w 7940645"/>
              <a:gd name="connsiteY2" fmla="*/ 2046819 h 2054635"/>
              <a:gd name="connsiteX3" fmla="*/ 5140 w 7940645"/>
              <a:gd name="connsiteY3" fmla="*/ 2054635 h 2054635"/>
            </a:gdLst>
            <a:ahLst/>
            <a:cxnLst>
              <a:cxn ang="0">
                <a:pos x="connsiteX0" y="connsiteY0"/>
              </a:cxn>
              <a:cxn ang="0">
                <a:pos x="connsiteX1" y="connsiteY1"/>
              </a:cxn>
              <a:cxn ang="0">
                <a:pos x="connsiteX2" y="connsiteY2"/>
              </a:cxn>
              <a:cxn ang="0">
                <a:pos x="connsiteX3" y="connsiteY3"/>
              </a:cxn>
            </a:cxnLst>
            <a:rect l="l" t="t" r="r" b="b"/>
            <a:pathLst>
              <a:path w="7940645" h="2054635">
                <a:moveTo>
                  <a:pt x="5140" y="2054635"/>
                </a:moveTo>
                <a:cubicBezTo>
                  <a:pt x="3427" y="1369757"/>
                  <a:pt x="1713" y="684878"/>
                  <a:pt x="0" y="0"/>
                </a:cubicBezTo>
                <a:lnTo>
                  <a:pt x="7940645" y="2046819"/>
                </a:lnTo>
                <a:lnTo>
                  <a:pt x="5140" y="2054635"/>
                </a:lnTo>
                <a:close/>
              </a:path>
            </a:pathLst>
          </a:custGeom>
        </p:spPr>
        <p:txBody>
          <a:bodyPr/>
          <a:lstStyle/>
          <a:p>
            <a:endParaRPr lang="en-US"/>
          </a:p>
        </p:txBody>
      </p:sp>
    </p:spTree>
    <p:extLst>
      <p:ext uri="{BB962C8B-B14F-4D97-AF65-F5344CB8AC3E}">
        <p14:creationId xmlns:p14="http://schemas.microsoft.com/office/powerpoint/2010/main" val="3708405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CDA6-3A63-4EF9-90A8-3F248CC7EA93}"/>
              </a:ext>
            </a:extLst>
          </p:cNvPr>
          <p:cNvSpPr>
            <a:spLocks noGrp="1"/>
          </p:cNvSpPr>
          <p:nvPr>
            <p:ph type="ctrTitle"/>
          </p:nvPr>
        </p:nvSpPr>
        <p:spPr>
          <a:xfrm>
            <a:off x="838200" y="868362"/>
            <a:ext cx="5690616"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67AA0ADA-DA76-4DE0-BB33-B60AF7A4D7DD}"/>
              </a:ext>
            </a:extLst>
          </p:cNvPr>
          <p:cNvSpPr>
            <a:spLocks noGrp="1"/>
          </p:cNvSpPr>
          <p:nvPr>
            <p:ph type="subTitle" idx="1"/>
          </p:nvPr>
        </p:nvSpPr>
        <p:spPr>
          <a:xfrm>
            <a:off x="838200" y="3602038"/>
            <a:ext cx="7610856" cy="134556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1C5D77B-454D-416B-A3A7-1A57D54B1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F7B26-CD02-463C-9DF2-A15349D292C0}"/>
              </a:ext>
            </a:extLst>
          </p:cNvPr>
          <p:cNvSpPr>
            <a:spLocks noGrp="1"/>
          </p:cNvSpPr>
          <p:nvPr>
            <p:ph type="sldNum" sz="quarter" idx="12"/>
          </p:nvPr>
        </p:nvSpPr>
        <p:spPr/>
        <p:txBody>
          <a:bodyPr/>
          <a:lstStyle/>
          <a:p>
            <a:fld id="{6358EE78-369A-4A83-91BE-CE1CDBA0BAF0}" type="slidenum">
              <a:rPr lang="en-US" smtClean="0"/>
              <a:t>‹#›</a:t>
            </a:fld>
            <a:endParaRPr lang="en-US"/>
          </a:p>
        </p:txBody>
      </p:sp>
    </p:spTree>
    <p:extLst>
      <p:ext uri="{BB962C8B-B14F-4D97-AF65-F5344CB8AC3E}">
        <p14:creationId xmlns:p14="http://schemas.microsoft.com/office/powerpoint/2010/main" val="3897362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E5E7-1140-4466-AAF1-058AEF373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05570A-0401-4602-91D4-F09998AF82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DB2B9E8-F693-456A-8F35-3BBDF9DE4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81EC-B4C4-4791-9D2B-93E01F3004BD}"/>
              </a:ext>
            </a:extLst>
          </p:cNvPr>
          <p:cNvSpPr>
            <a:spLocks noGrp="1"/>
          </p:cNvSpPr>
          <p:nvPr>
            <p:ph type="sldNum" sz="quarter" idx="12"/>
          </p:nvPr>
        </p:nvSpPr>
        <p:spPr/>
        <p:txBody>
          <a:bodyPr/>
          <a:lstStyle/>
          <a:p>
            <a:fld id="{6358EE78-369A-4A83-91BE-CE1CDBA0BAF0}" type="slidenum">
              <a:rPr lang="en-US" smtClean="0"/>
              <a:t>‹#›</a:t>
            </a:fld>
            <a:endParaRPr lang="en-US"/>
          </a:p>
        </p:txBody>
      </p:sp>
    </p:spTree>
    <p:extLst>
      <p:ext uri="{BB962C8B-B14F-4D97-AF65-F5344CB8AC3E}">
        <p14:creationId xmlns:p14="http://schemas.microsoft.com/office/powerpoint/2010/main" val="3394853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9DFA-9467-49C8-858C-EE3D2A12626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707D5A5-9E56-437E-8F6D-5C6CE1C5473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6F1A7F6-CD15-4859-9A28-E26ED9369EC0}"/>
              </a:ext>
            </a:extLst>
          </p:cNvPr>
          <p:cNvSpPr>
            <a:spLocks noGrp="1"/>
          </p:cNvSpPr>
          <p:nvPr>
            <p:ph type="sldNum" sz="quarter" idx="11"/>
          </p:nvPr>
        </p:nvSpPr>
        <p:spPr/>
        <p:txBody>
          <a:bodyPr/>
          <a:lstStyle/>
          <a:p>
            <a:fld id="{6358EE78-369A-4A83-91BE-CE1CDBA0BAF0}" type="slidenum">
              <a:rPr lang="en-US" smtClean="0"/>
              <a:pPr/>
              <a:t>‹#›</a:t>
            </a:fld>
            <a:endParaRPr lang="en-US"/>
          </a:p>
        </p:txBody>
      </p:sp>
    </p:spTree>
    <p:extLst>
      <p:ext uri="{BB962C8B-B14F-4D97-AF65-F5344CB8AC3E}">
        <p14:creationId xmlns:p14="http://schemas.microsoft.com/office/powerpoint/2010/main" val="1750505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28ED-58A8-4239-839E-E8D4EBDC8DE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CEC2F68-93A2-4DFA-82A4-9F2C27589B69}"/>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A63D6105-ADB7-4961-AED5-CD3590221BB6}"/>
              </a:ext>
            </a:extLst>
          </p:cNvPr>
          <p:cNvSpPr>
            <a:spLocks noGrp="1"/>
          </p:cNvSpPr>
          <p:nvPr>
            <p:ph type="sldNum" sz="quarter" idx="11"/>
          </p:nvPr>
        </p:nvSpPr>
        <p:spPr/>
        <p:txBody>
          <a:bodyPr/>
          <a:lstStyle/>
          <a:p>
            <a:fld id="{6358EE78-369A-4A83-91BE-CE1CDBA0BAF0}" type="slidenum">
              <a:rPr lang="en-US" smtClean="0"/>
              <a:pPr/>
              <a:t>‹#›</a:t>
            </a:fld>
            <a:endParaRPr lang="en-US"/>
          </a:p>
        </p:txBody>
      </p:sp>
      <p:pic>
        <p:nvPicPr>
          <p:cNvPr id="6" name="Picture 5">
            <a:extLst>
              <a:ext uri="{FF2B5EF4-FFF2-40B4-BE49-F238E27FC236}">
                <a16:creationId xmlns:a16="http://schemas.microsoft.com/office/drawing/2014/main" id="{0DF6B9DF-A333-46E6-A0A9-DD70BADAA6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4556" y="5949496"/>
            <a:ext cx="1378487" cy="925286"/>
          </a:xfrm>
          <a:prstGeom prst="rect">
            <a:avLst/>
          </a:prstGeom>
        </p:spPr>
      </p:pic>
    </p:spTree>
    <p:extLst>
      <p:ext uri="{BB962C8B-B14F-4D97-AF65-F5344CB8AC3E}">
        <p14:creationId xmlns:p14="http://schemas.microsoft.com/office/powerpoint/2010/main" val="68331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AAB7-1B8F-4DC0-8FCE-DF212BF83E94}"/>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15573592-D6D4-1145-B716-B0FE9060D5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3131692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5ADA-DB87-46BF-9F2B-ADFC7FB78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B385C6-AEFE-4C91-8507-45DB27E678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1BC11A7-5FC7-4224-B7F7-4EDF19410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D908A-D469-4540-8CE9-5CE49F1B04DD}"/>
              </a:ext>
            </a:extLst>
          </p:cNvPr>
          <p:cNvSpPr>
            <a:spLocks noGrp="1"/>
          </p:cNvSpPr>
          <p:nvPr>
            <p:ph type="sldNum" sz="quarter" idx="12"/>
          </p:nvPr>
        </p:nvSpPr>
        <p:spPr/>
        <p:txBody>
          <a:bodyPr/>
          <a:lstStyle/>
          <a:p>
            <a:fld id="{6358EE78-369A-4A83-91BE-CE1CDBA0BAF0}" type="slidenum">
              <a:rPr lang="en-US" smtClean="0"/>
              <a:t>‹#›</a:t>
            </a:fld>
            <a:endParaRPr lang="en-US"/>
          </a:p>
        </p:txBody>
      </p:sp>
    </p:spTree>
    <p:extLst>
      <p:ext uri="{BB962C8B-B14F-4D97-AF65-F5344CB8AC3E}">
        <p14:creationId xmlns:p14="http://schemas.microsoft.com/office/powerpoint/2010/main" val="1210919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BA5B-F9E8-4378-AE89-CF12FE545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9AC3F2-4ECF-490B-8CAD-C13F9EBC8F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C64517-A81A-4117-8C5F-F9B4F7E131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A28098-9A8A-463E-9E6E-8CDC212AF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A7AA9-CE30-42E8-AE21-94F0E85638F3}"/>
              </a:ext>
            </a:extLst>
          </p:cNvPr>
          <p:cNvSpPr>
            <a:spLocks noGrp="1"/>
          </p:cNvSpPr>
          <p:nvPr>
            <p:ph type="sldNum" sz="quarter" idx="12"/>
          </p:nvPr>
        </p:nvSpPr>
        <p:spPr/>
        <p:txBody>
          <a:bodyPr/>
          <a:lstStyle/>
          <a:p>
            <a:fld id="{6358EE78-369A-4A83-91BE-CE1CDBA0BAF0}" type="slidenum">
              <a:rPr lang="en-US" smtClean="0"/>
              <a:t>‹#›</a:t>
            </a:fld>
            <a:endParaRPr lang="en-US"/>
          </a:p>
        </p:txBody>
      </p:sp>
    </p:spTree>
    <p:extLst>
      <p:ext uri="{BB962C8B-B14F-4D97-AF65-F5344CB8AC3E}">
        <p14:creationId xmlns:p14="http://schemas.microsoft.com/office/powerpoint/2010/main" val="2330130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0D7B-B6BE-4E5A-9593-BDA42BA1D8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AAA538-8CB1-4E89-8225-EC4C14DE278C}"/>
              </a:ext>
            </a:extLst>
          </p:cNvPr>
          <p:cNvSpPr>
            <a:spLocks noGrp="1"/>
          </p:cNvSpPr>
          <p:nvPr>
            <p:ph type="body" idx="1" hasCustomPrompt="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DB797-2364-413B-BA77-071973AE55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04ED9-7AA6-4F16-B29C-75F8EDA329A0}"/>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833D1-4AD9-46CD-8E76-4E250D2C9D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93EF02C-0234-4E37-9924-D83E2377DE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1765FF-3ACD-42A3-92E7-C8BB71138E38}"/>
              </a:ext>
            </a:extLst>
          </p:cNvPr>
          <p:cNvSpPr>
            <a:spLocks noGrp="1"/>
          </p:cNvSpPr>
          <p:nvPr>
            <p:ph type="sldNum" sz="quarter" idx="12"/>
          </p:nvPr>
        </p:nvSpPr>
        <p:spPr/>
        <p:txBody>
          <a:bodyPr/>
          <a:lstStyle/>
          <a:p>
            <a:fld id="{6358EE78-369A-4A83-91BE-CE1CDBA0BAF0}" type="slidenum">
              <a:rPr lang="en-US" smtClean="0"/>
              <a:t>‹#›</a:t>
            </a:fld>
            <a:endParaRPr lang="en-US"/>
          </a:p>
        </p:txBody>
      </p:sp>
    </p:spTree>
    <p:extLst>
      <p:ext uri="{BB962C8B-B14F-4D97-AF65-F5344CB8AC3E}">
        <p14:creationId xmlns:p14="http://schemas.microsoft.com/office/powerpoint/2010/main" val="9324247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9065-E044-493E-8F1C-8119865678A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934978D-33BA-403D-8FC3-C47546E6DC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3105A3-A6FF-4549-A36D-69173C5D3113}"/>
              </a:ext>
            </a:extLst>
          </p:cNvPr>
          <p:cNvSpPr>
            <a:spLocks noGrp="1"/>
          </p:cNvSpPr>
          <p:nvPr>
            <p:ph type="sldNum" sz="quarter" idx="12"/>
          </p:nvPr>
        </p:nvSpPr>
        <p:spPr/>
        <p:txBody>
          <a:bodyPr/>
          <a:lstStyle/>
          <a:p>
            <a:fld id="{6358EE78-369A-4A83-91BE-CE1CDBA0BAF0}" type="slidenum">
              <a:rPr lang="en-US" smtClean="0"/>
              <a:t>‹#›</a:t>
            </a:fld>
            <a:endParaRPr lang="en-US"/>
          </a:p>
        </p:txBody>
      </p:sp>
    </p:spTree>
    <p:extLst>
      <p:ext uri="{BB962C8B-B14F-4D97-AF65-F5344CB8AC3E}">
        <p14:creationId xmlns:p14="http://schemas.microsoft.com/office/powerpoint/2010/main" val="43006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5456E-15BD-4E95-BF74-A57EB11CE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B00973-9414-4195-AFFA-FDF3C5ED5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E100E-64B7-4154-9E98-5055506FA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D7031C6-8040-4518-AA08-9C8B25CBF9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8A73A-FCC1-4DD0-A99F-031D84582DC9}"/>
              </a:ext>
            </a:extLst>
          </p:cNvPr>
          <p:cNvSpPr>
            <a:spLocks noGrp="1"/>
          </p:cNvSpPr>
          <p:nvPr>
            <p:ph type="sldNum" sz="quarter" idx="12"/>
          </p:nvPr>
        </p:nvSpPr>
        <p:spPr/>
        <p:txBody>
          <a:bodyPr/>
          <a:lstStyle/>
          <a:p>
            <a:fld id="{6358EE78-369A-4A83-91BE-CE1CDBA0BAF0}" type="slidenum">
              <a:rPr lang="en-US" smtClean="0"/>
              <a:t>‹#›</a:t>
            </a:fld>
            <a:endParaRPr lang="en-US"/>
          </a:p>
        </p:txBody>
      </p:sp>
    </p:spTree>
    <p:extLst>
      <p:ext uri="{BB962C8B-B14F-4D97-AF65-F5344CB8AC3E}">
        <p14:creationId xmlns:p14="http://schemas.microsoft.com/office/powerpoint/2010/main" val="22033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F400-F817-4752-8358-DA3E821F8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A055F7-C12F-43AE-9EDE-B31664369C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690BB4-AC10-46DC-8560-B6569A27E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377BF9F-CAEB-40D4-9F5B-7376D5E08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5658A-246E-4483-AEAE-E16FEAFCD933}"/>
              </a:ext>
            </a:extLst>
          </p:cNvPr>
          <p:cNvSpPr>
            <a:spLocks noGrp="1"/>
          </p:cNvSpPr>
          <p:nvPr>
            <p:ph type="sldNum" sz="quarter" idx="12"/>
          </p:nvPr>
        </p:nvSpPr>
        <p:spPr/>
        <p:txBody>
          <a:bodyPr/>
          <a:lstStyle/>
          <a:p>
            <a:fld id="{6358EE78-369A-4A83-91BE-CE1CDBA0BAF0}" type="slidenum">
              <a:rPr lang="en-US" smtClean="0"/>
              <a:t>‹#›</a:t>
            </a:fld>
            <a:endParaRPr lang="en-US"/>
          </a:p>
        </p:txBody>
      </p:sp>
    </p:spTree>
    <p:extLst>
      <p:ext uri="{BB962C8B-B14F-4D97-AF65-F5344CB8AC3E}">
        <p14:creationId xmlns:p14="http://schemas.microsoft.com/office/powerpoint/2010/main" val="2929429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0F12-9160-4CDF-9D28-FC1041006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A7DE91-3152-44C6-9E93-BB0C12651A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4FF1BB-E49E-4B80-B6DB-2B95C8AF1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996A1-DD61-4016-AE82-64B1045617E6}"/>
              </a:ext>
            </a:extLst>
          </p:cNvPr>
          <p:cNvSpPr>
            <a:spLocks noGrp="1"/>
          </p:cNvSpPr>
          <p:nvPr>
            <p:ph type="sldNum" sz="quarter" idx="12"/>
          </p:nvPr>
        </p:nvSpPr>
        <p:spPr/>
        <p:txBody>
          <a:bodyPr/>
          <a:lstStyle/>
          <a:p>
            <a:fld id="{6358EE78-369A-4A83-91BE-CE1CDBA0BAF0}" type="slidenum">
              <a:rPr lang="en-US" smtClean="0"/>
              <a:t>‹#›</a:t>
            </a:fld>
            <a:endParaRPr lang="en-US"/>
          </a:p>
        </p:txBody>
      </p:sp>
    </p:spTree>
    <p:extLst>
      <p:ext uri="{BB962C8B-B14F-4D97-AF65-F5344CB8AC3E}">
        <p14:creationId xmlns:p14="http://schemas.microsoft.com/office/powerpoint/2010/main" val="152634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690CA-CFC4-48A9-97D4-75874123FD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7EE303-2C17-4DB5-BE5D-88DC764268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317C69-5AF4-4521-9402-A3C85E008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83E35-FFFB-4755-A26A-2816BB6E9C61}"/>
              </a:ext>
            </a:extLst>
          </p:cNvPr>
          <p:cNvSpPr>
            <a:spLocks noGrp="1"/>
          </p:cNvSpPr>
          <p:nvPr>
            <p:ph type="sldNum" sz="quarter" idx="12"/>
          </p:nvPr>
        </p:nvSpPr>
        <p:spPr/>
        <p:txBody>
          <a:bodyPr/>
          <a:lstStyle/>
          <a:p>
            <a:fld id="{6358EE78-369A-4A83-91BE-CE1CDBA0BAF0}" type="slidenum">
              <a:rPr lang="en-US" smtClean="0"/>
              <a:t>‹#›</a:t>
            </a:fld>
            <a:endParaRPr lang="en-US"/>
          </a:p>
        </p:txBody>
      </p:sp>
    </p:spTree>
    <p:extLst>
      <p:ext uri="{BB962C8B-B14F-4D97-AF65-F5344CB8AC3E}">
        <p14:creationId xmlns:p14="http://schemas.microsoft.com/office/powerpoint/2010/main" val="1252975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2" name="Title 29">
            <a:extLst>
              <a:ext uri="{FF2B5EF4-FFF2-40B4-BE49-F238E27FC236}">
                <a16:creationId xmlns:a16="http://schemas.microsoft.com/office/drawing/2014/main" id="{FFD095AB-E691-40C1-B921-3ADDD0516CF4}"/>
              </a:ext>
            </a:extLst>
          </p:cNvPr>
          <p:cNvSpPr>
            <a:spLocks noGrp="1"/>
          </p:cNvSpPr>
          <p:nvPr>
            <p:ph type="title"/>
          </p:nvPr>
        </p:nvSpPr>
        <p:spPr>
          <a:xfrm>
            <a:off x="564163" y="810751"/>
            <a:ext cx="11365688" cy="680198"/>
          </a:xfrm>
          <a:prstGeom prst="rect">
            <a:avLst/>
          </a:prstGeom>
        </p:spPr>
        <p:txBody>
          <a:bodyPr vert="horz" lIns="91440" tIns="45720" rIns="91440" bIns="45720" rtlCol="0" anchor="ctr">
            <a:noAutofit/>
          </a:bodyPr>
          <a:lstStyle>
            <a:lvl1pPr>
              <a:defRPr lang="en-US" sz="4000" b="1">
                <a:solidFill>
                  <a:schemeClr val="tx1"/>
                </a:solidFill>
                <a:latin typeface="+mn-lt"/>
              </a:defRPr>
            </a:lvl1pPr>
          </a:lstStyle>
          <a:p>
            <a:pPr marL="0" lvl="0"/>
            <a:r>
              <a:rPr lang="en-US"/>
              <a:t>Add a photo to the bottom green triangle here</a:t>
            </a:r>
          </a:p>
        </p:txBody>
      </p:sp>
      <p:sp>
        <p:nvSpPr>
          <p:cNvPr id="4" name="Triangle 3">
            <a:extLst>
              <a:ext uri="{FF2B5EF4-FFF2-40B4-BE49-F238E27FC236}">
                <a16:creationId xmlns:a16="http://schemas.microsoft.com/office/drawing/2014/main" id="{F5E6F0E6-329E-504D-BE1D-490C7D9DDDA9}"/>
              </a:ext>
            </a:extLst>
          </p:cNvPr>
          <p:cNvSpPr/>
          <p:nvPr userDrawn="1"/>
        </p:nvSpPr>
        <p:spPr>
          <a:xfrm rot="5400000">
            <a:off x="7732466" y="-3180345"/>
            <a:ext cx="1318943" cy="7639877"/>
          </a:xfrm>
          <a:custGeom>
            <a:avLst/>
            <a:gdLst>
              <a:gd name="connsiteX0" fmla="*/ 0 w 7274560"/>
              <a:gd name="connsiteY0" fmla="*/ 3799840 h 3799840"/>
              <a:gd name="connsiteX1" fmla="*/ 3637280 w 7274560"/>
              <a:gd name="connsiteY1" fmla="*/ 0 h 3799840"/>
              <a:gd name="connsiteX2" fmla="*/ 7274560 w 7274560"/>
              <a:gd name="connsiteY2" fmla="*/ 3799840 h 3799840"/>
              <a:gd name="connsiteX3" fmla="*/ 0 w 7274560"/>
              <a:gd name="connsiteY3" fmla="*/ 3799840 h 3799840"/>
              <a:gd name="connsiteX0" fmla="*/ 0 w 11643360"/>
              <a:gd name="connsiteY0" fmla="*/ 4734560 h 4734560"/>
              <a:gd name="connsiteX1" fmla="*/ 11643360 w 11643360"/>
              <a:gd name="connsiteY1" fmla="*/ 0 h 4734560"/>
              <a:gd name="connsiteX2" fmla="*/ 7274560 w 11643360"/>
              <a:gd name="connsiteY2" fmla="*/ 4734560 h 4734560"/>
              <a:gd name="connsiteX3" fmla="*/ 0 w 11643360"/>
              <a:gd name="connsiteY3" fmla="*/ 4734560 h 4734560"/>
              <a:gd name="connsiteX0" fmla="*/ 0 w 11643360"/>
              <a:gd name="connsiteY0" fmla="*/ 4734560 h 4876800"/>
              <a:gd name="connsiteX1" fmla="*/ 11643360 w 11643360"/>
              <a:gd name="connsiteY1" fmla="*/ 0 h 4876800"/>
              <a:gd name="connsiteX2" fmla="*/ 8646160 w 11643360"/>
              <a:gd name="connsiteY2" fmla="*/ 4876800 h 4876800"/>
              <a:gd name="connsiteX3" fmla="*/ 0 w 11643360"/>
              <a:gd name="connsiteY3" fmla="*/ 4734560 h 4876800"/>
              <a:gd name="connsiteX0" fmla="*/ 0 w 2997200"/>
              <a:gd name="connsiteY0" fmla="*/ 0 h 4876800"/>
              <a:gd name="connsiteX1" fmla="*/ 2997200 w 2997200"/>
              <a:gd name="connsiteY1" fmla="*/ 0 h 4876800"/>
              <a:gd name="connsiteX2" fmla="*/ 0 w 2997200"/>
              <a:gd name="connsiteY2" fmla="*/ 4876800 h 4876800"/>
              <a:gd name="connsiteX3" fmla="*/ 0 w 2997200"/>
              <a:gd name="connsiteY3" fmla="*/ 0 h 4876800"/>
            </a:gdLst>
            <a:ahLst/>
            <a:cxnLst>
              <a:cxn ang="0">
                <a:pos x="connsiteX0" y="connsiteY0"/>
              </a:cxn>
              <a:cxn ang="0">
                <a:pos x="connsiteX1" y="connsiteY1"/>
              </a:cxn>
              <a:cxn ang="0">
                <a:pos x="connsiteX2" y="connsiteY2"/>
              </a:cxn>
              <a:cxn ang="0">
                <a:pos x="connsiteX3" y="connsiteY3"/>
              </a:cxn>
            </a:cxnLst>
            <a:rect l="l" t="t" r="r" b="b"/>
            <a:pathLst>
              <a:path w="2997200" h="4876800">
                <a:moveTo>
                  <a:pt x="0" y="0"/>
                </a:moveTo>
                <a:lnTo>
                  <a:pt x="2997200" y="0"/>
                </a:lnTo>
                <a:lnTo>
                  <a:pt x="0" y="48768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99E79421-32C7-F54A-8BEE-55B861998C85}"/>
              </a:ext>
            </a:extLst>
          </p:cNvPr>
          <p:cNvSpPr>
            <a:spLocks noGrp="1"/>
          </p:cNvSpPr>
          <p:nvPr>
            <p:ph type="pic" sz="quarter" idx="10"/>
          </p:nvPr>
        </p:nvSpPr>
        <p:spPr>
          <a:xfrm>
            <a:off x="-13447" y="5539056"/>
            <a:ext cx="7639878" cy="1318944"/>
          </a:xfrm>
          <a:prstGeom prst="rtTriangle">
            <a:avLst/>
          </a:prstGeom>
          <a:solidFill>
            <a:schemeClr val="accent2"/>
          </a:solidFill>
        </p:spPr>
        <p:txBody>
          <a:bodyPr/>
          <a:lstStyle/>
          <a:p>
            <a:endParaRPr lang="en-US"/>
          </a:p>
        </p:txBody>
      </p:sp>
      <p:sp>
        <p:nvSpPr>
          <p:cNvPr id="7" name="Text Placeholder 29">
            <a:extLst>
              <a:ext uri="{FF2B5EF4-FFF2-40B4-BE49-F238E27FC236}">
                <a16:creationId xmlns:a16="http://schemas.microsoft.com/office/drawing/2014/main" id="{5A22196A-4B76-644B-917B-85AA0E9A71F1}"/>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accent6">
                    <a:lumMod val="85000"/>
                    <a:lumOff val="15000"/>
                  </a:schemeClr>
                </a:solidFill>
              </a:defRPr>
            </a:lvl1pPr>
            <a:lvl2pPr marL="193655" indent="-192067" algn="l">
              <a:buClr>
                <a:schemeClr val="accent2"/>
              </a:buClr>
              <a:buFont typeface=".Lucida Grande UI Regular"/>
              <a:buChar char="►"/>
              <a:defRPr sz="2000">
                <a:solidFill>
                  <a:schemeClr val="accent6">
                    <a:lumMod val="85000"/>
                    <a:lumOff val="15000"/>
                  </a:schemeClr>
                </a:solidFill>
              </a:defRPr>
            </a:lvl2pPr>
            <a:lvl3pPr marL="457152" indent="-261910" algn="l">
              <a:buClr>
                <a:schemeClr val="accent2"/>
              </a:buClr>
              <a:buFont typeface="Arial" panose="020B0604020202020204" pitchFamily="34" charset="0"/>
              <a:buChar char="•"/>
              <a:defRPr sz="2000">
                <a:solidFill>
                  <a:schemeClr val="accent6">
                    <a:lumMod val="85000"/>
                    <a:lumOff val="15000"/>
                  </a:schemeClr>
                </a:solidFill>
              </a:defRPr>
            </a:lvl3pPr>
            <a:lvl4pPr marL="614298" indent="-155559" algn="l">
              <a:buClr>
                <a:schemeClr val="accent2"/>
              </a:buClr>
              <a:buFont typeface=".PingFang SC Regular"/>
              <a:buChar char="・"/>
              <a:defRPr sz="1600">
                <a:solidFill>
                  <a:schemeClr val="accent6">
                    <a:lumMod val="85000"/>
                    <a:lumOff val="15000"/>
                  </a:schemeClr>
                </a:solidFill>
              </a:defRPr>
            </a:lvl4pPr>
            <a:lvl5pPr algn="l">
              <a:buClr>
                <a:schemeClr val="accent2"/>
              </a:buClr>
              <a:defRPr sz="1600">
                <a:solidFill>
                  <a:schemeClr val="accent6">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9015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3" name="Triangle 6">
            <a:extLst>
              <a:ext uri="{FF2B5EF4-FFF2-40B4-BE49-F238E27FC236}">
                <a16:creationId xmlns:a16="http://schemas.microsoft.com/office/drawing/2014/main" id="{3FD4C812-136F-4C90-A689-13ABAB14D02F}"/>
              </a:ext>
            </a:extLst>
          </p:cNvPr>
          <p:cNvSpPr/>
          <p:nvPr/>
        </p:nvSpPr>
        <p:spPr>
          <a:xfrm rot="16200000">
            <a:off x="8882225" y="-2130961"/>
            <a:ext cx="1201729" cy="5417820"/>
          </a:xfrm>
          <a:prstGeom prst="triangle">
            <a:avLst>
              <a:gd name="adj" fmla="val 100000"/>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592A19A-0482-44D6-8E4F-6D8E646A7A62}"/>
              </a:ext>
            </a:extLst>
          </p:cNvPr>
          <p:cNvCxnSpPr>
            <a:cxnSpLocks/>
          </p:cNvCxnSpPr>
          <p:nvPr userDrawn="1"/>
        </p:nvCxnSpPr>
        <p:spPr>
          <a:xfrm flipV="1">
            <a:off x="-1" y="1006763"/>
            <a:ext cx="1179576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7" name="Title 1">
            <a:extLst>
              <a:ext uri="{FF2B5EF4-FFF2-40B4-BE49-F238E27FC236}">
                <a16:creationId xmlns:a16="http://schemas.microsoft.com/office/drawing/2014/main" id="{FF254810-5A85-4D13-AFCC-3A4A9D0EB906}"/>
              </a:ext>
            </a:extLst>
          </p:cNvPr>
          <p:cNvSpPr txBox="1">
            <a:spLocks/>
          </p:cNvSpPr>
          <p:nvPr userDrawn="1"/>
        </p:nvSpPr>
        <p:spPr>
          <a:xfrm>
            <a:off x="419100" y="236877"/>
            <a:ext cx="11176721" cy="6189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a:ln>
                <a:noFill/>
              </a:ln>
              <a:solidFill>
                <a:srgbClr val="00587B"/>
              </a:solidFill>
              <a:effectLst/>
              <a:uLnTx/>
              <a:uFillTx/>
              <a:latin typeface="Calibri" panose="020F0502020204030204"/>
              <a:ea typeface="+mj-ea"/>
              <a:cs typeface="+mj-cs"/>
            </a:endParaRPr>
          </a:p>
        </p:txBody>
      </p:sp>
      <p:sp>
        <p:nvSpPr>
          <p:cNvPr id="8" name="Title 7">
            <a:extLst>
              <a:ext uri="{FF2B5EF4-FFF2-40B4-BE49-F238E27FC236}">
                <a16:creationId xmlns:a16="http://schemas.microsoft.com/office/drawing/2014/main" id="{C3EBC896-EF85-4424-83D9-B319849A7B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975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89924659"/>
              </p:ex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3"/>
                        <a:ext cx="2159" cy="1619"/>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C29B239-9E09-4F6E-93E0-71C192754F3B}"/>
              </a:ext>
            </a:extLst>
          </p:cNvPr>
          <p:cNvPicPr>
            <a:picLocks noChangeAspect="1"/>
          </p:cNvPicPr>
          <p:nvPr/>
        </p:nvPicPr>
        <p:blipFill rotWithShape="1">
          <a:blip r:embed="rId5" cstate="email">
            <a:clrChange>
              <a:clrFrom>
                <a:srgbClr val="FFFFFF"/>
              </a:clrFrom>
              <a:clrTo>
                <a:srgbClr val="FFFFFF">
                  <a:alpha val="0"/>
                </a:srgbClr>
              </a:clrTo>
            </a:clrChange>
            <a:duotone>
              <a:prstClr val="black"/>
              <a:srgbClr val="0078AE">
                <a:tint val="45000"/>
                <a:satMod val="400000"/>
              </a:srgbClr>
            </a:duotone>
            <a:extLst>
              <a:ext uri="{BEBA8EAE-BF5A-486C-A8C5-ECC9F3942E4B}">
                <a14:imgProps xmlns:a14="http://schemas.microsoft.com/office/drawing/2010/main">
                  <a14:imgLayer r:embed="rId6">
                    <a14:imgEffect>
                      <a14:backgroundRemoval t="4231" b="97500" l="4317" r="98201">
                        <a14:foregroundMark x1="9353" y1="65385" x2="2518" y2="75385"/>
                        <a14:foregroundMark x1="2518" y1="75385" x2="17986" y2="79038"/>
                        <a14:foregroundMark x1="17986" y1="79038" x2="1799" y2="75769"/>
                        <a14:foregroundMark x1="1799" y1="75769" x2="6835" y2="65577"/>
                        <a14:foregroundMark x1="6835" y1="65577" x2="6115" y2="75769"/>
                        <a14:foregroundMark x1="6115" y1="75769" x2="4676" y2="76731"/>
                        <a14:foregroundMark x1="46043" y1="88654" x2="40647" y2="99038"/>
                        <a14:foregroundMark x1="40647" y1="99038" x2="49281" y2="89808"/>
                        <a14:foregroundMark x1="49281" y1="89808" x2="49281" y2="90192"/>
                        <a14:foregroundMark x1="44245" y1="93462" x2="37770" y2="97692"/>
                        <a14:foregroundMark x1="76259" y1="75769" x2="85612" y2="67115"/>
                        <a14:foregroundMark x1="85612" y1="67115" x2="85612" y2="66923"/>
                        <a14:foregroundMark x1="68705" y1="81154" x2="71942" y2="79423"/>
                        <a14:foregroundMark x1="86331" y1="63846" x2="93525" y2="43654"/>
                        <a14:foregroundMark x1="93525" y1="43654" x2="89568" y2="41154"/>
                        <a14:foregroundMark x1="90288" y1="23846" x2="90647" y2="14615"/>
                        <a14:foregroundMark x1="93525" y1="14231" x2="98561" y2="16154"/>
                        <a14:foregroundMark x1="81655" y1="10192" x2="65108" y2="5577"/>
                        <a14:foregroundMark x1="65108" y1="5577" x2="48561" y2="5769"/>
                        <a14:foregroundMark x1="48561" y1="5769" x2="66906" y2="5769"/>
                        <a14:foregroundMark x1="66906" y1="5769" x2="49281" y2="8654"/>
                        <a14:foregroundMark x1="49281" y1="8654" x2="66187" y2="4231"/>
                        <a14:foregroundMark x1="66187" y1="4231" x2="76619" y2="7692"/>
                      </a14:backgroundRemoval>
                    </a14:imgEffect>
                  </a14:imgLayer>
                </a14:imgProps>
              </a:ext>
              <a:ext uri="{28A0092B-C50C-407E-A947-70E740481C1C}">
                <a14:useLocalDpi xmlns:a14="http://schemas.microsoft.com/office/drawing/2010/main"/>
              </a:ext>
            </a:extLst>
          </a:blip>
          <a:srcRect l="-2396" r="-2472"/>
          <a:stretch/>
        </p:blipFill>
        <p:spPr>
          <a:xfrm>
            <a:off x="8996659" y="1269137"/>
            <a:ext cx="2796442" cy="4539498"/>
          </a:xfrm>
          <a:prstGeom prst="rect">
            <a:avLst/>
          </a:prstGeom>
          <a:effectLst/>
        </p:spPr>
      </p:pic>
      <p:sp>
        <p:nvSpPr>
          <p:cNvPr id="9" name="Rectangle 8">
            <a:extLst>
              <a:ext uri="{FF2B5EF4-FFF2-40B4-BE49-F238E27FC236}">
                <a16:creationId xmlns:a16="http://schemas.microsoft.com/office/drawing/2014/main" id="{4C0B1310-EBA2-4546-BB11-440D5FBE0C14}"/>
              </a:ext>
            </a:extLst>
          </p:cNvPr>
          <p:cNvSpPr/>
          <p:nvPr/>
        </p:nvSpPr>
        <p:spPr>
          <a:xfrm>
            <a:off x="1" y="947642"/>
            <a:ext cx="12192000" cy="5313553"/>
          </a:xfrm>
          <a:prstGeom prst="rect">
            <a:avLst/>
          </a:prstGeom>
          <a:gradFill flip="none" rotWithShape="1">
            <a:gsLst>
              <a:gs pos="0">
                <a:schemeClr val="accent4">
                  <a:alpha val="92000"/>
                </a:schemeClr>
              </a:gs>
              <a:gs pos="99000">
                <a:schemeClr val="accent4">
                  <a:lumMod val="50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20" name="Rectangle 19">
            <a:extLst>
              <a:ext uri="{FF2B5EF4-FFF2-40B4-BE49-F238E27FC236}">
                <a16:creationId xmlns:a16="http://schemas.microsoft.com/office/drawing/2014/main" id="{C7588289-2413-4609-AC40-DB9D1DEE080A}"/>
              </a:ext>
            </a:extLst>
          </p:cNvPr>
          <p:cNvSpPr>
            <a:spLocks/>
          </p:cNvSpPr>
          <p:nvPr userDrawn="1"/>
        </p:nvSpPr>
        <p:spPr>
          <a:xfrm>
            <a:off x="4321" y="6101660"/>
            <a:ext cx="12187680" cy="534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13314" name="Title"/>
          <p:cNvSpPr>
            <a:spLocks noGrp="1" noChangeArrowheads="1"/>
          </p:cNvSpPr>
          <p:nvPr>
            <p:ph type="ctrTitle"/>
          </p:nvPr>
        </p:nvSpPr>
        <p:spPr bwMode="auto">
          <a:xfrm>
            <a:off x="222185" y="2293543"/>
            <a:ext cx="7323053" cy="492443"/>
          </a:xfrm>
          <a:prstGeom prst="rect">
            <a:avLst/>
          </a:prstGeom>
        </p:spPr>
        <p:txBody>
          <a:bodyPr wrap="square">
            <a:spAutoFit/>
          </a:bodyPr>
          <a:lstStyle>
            <a:lvl1pPr>
              <a:defRPr sz="3200" b="0" baseline="0">
                <a:solidFill>
                  <a:schemeClr val="bg1"/>
                </a:solidFill>
                <a:latin typeface="Calibri" panose="020F0502020204030204" pitchFamily="34" charset="0"/>
                <a:ea typeface="+mj-ea"/>
                <a:cs typeface="Calibri" panose="020F0502020204030204" pitchFamily="34" charset="0"/>
                <a:sym typeface="Calibri" panose="020F0502020204030204" pitchFamily="34" charset="0"/>
              </a:defRPr>
            </a:lvl1pPr>
          </a:lstStyle>
          <a:p>
            <a:pPr lvl="0" latinLnBrk="0"/>
            <a:r>
              <a:rPr lang="en-US" noProof="0"/>
              <a:t>Click to edit Master title style</a:t>
            </a:r>
          </a:p>
        </p:txBody>
      </p:sp>
      <p:sp>
        <p:nvSpPr>
          <p:cNvPr id="13315" name="Subtitle"/>
          <p:cNvSpPr>
            <a:spLocks noGrp="1" noChangeArrowheads="1"/>
          </p:cNvSpPr>
          <p:nvPr>
            <p:ph type="subTitle" idx="1"/>
          </p:nvPr>
        </p:nvSpPr>
        <p:spPr bwMode="auto">
          <a:xfrm>
            <a:off x="222185" y="3783153"/>
            <a:ext cx="7323053" cy="219820"/>
          </a:xfrm>
          <a:prstGeom prst="rect">
            <a:avLst/>
          </a:prstGeom>
        </p:spPr>
        <p:txBody>
          <a:bodyPr wrap="square">
            <a:spAutoFit/>
          </a:bodyPr>
          <a:lstStyle>
            <a:lvl1pPr>
              <a:defRPr sz="1400" cap="none"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defRPr>
            </a:lvl1pPr>
          </a:lstStyle>
          <a:p>
            <a:pPr lvl="0" latinLnBrk="0"/>
            <a:r>
              <a:rPr lang="en-US" noProof="0"/>
              <a:t>Click to edit Master subtitle style</a:t>
            </a:r>
          </a:p>
        </p:txBody>
      </p:sp>
      <p:sp>
        <p:nvSpPr>
          <p:cNvPr id="57" name="Document type" hidden="1"/>
          <p:cNvSpPr txBox="1">
            <a:spLocks noChangeArrowheads="1"/>
          </p:cNvSpPr>
          <p:nvPr/>
        </p:nvSpPr>
        <p:spPr bwMode="auto">
          <a:xfrm>
            <a:off x="222185" y="5594104"/>
            <a:ext cx="7323053"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a:solidFill>
                  <a:schemeClr val="bg1"/>
                </a:solidFill>
                <a:latin typeface="Calibri" panose="020F0502020204030204" pitchFamily="34" charset="0"/>
                <a:cs typeface="Calibri" panose="020F0502020204030204" pitchFamily="34" charset="0"/>
                <a:sym typeface="Calibri" panose="020F0502020204030204" pitchFamily="34" charset="0"/>
              </a:rPr>
              <a:t>Document type | Date</a:t>
            </a:r>
          </a:p>
        </p:txBody>
      </p:sp>
      <p:pic>
        <p:nvPicPr>
          <p:cNvPr id="7" name="Picture 6">
            <a:extLst>
              <a:ext uri="{FF2B5EF4-FFF2-40B4-BE49-F238E27FC236}">
                <a16:creationId xmlns:a16="http://schemas.microsoft.com/office/drawing/2014/main" id="{8282B9EC-6874-415A-B664-E290105921DD}"/>
              </a:ext>
            </a:extLst>
          </p:cNvPr>
          <p:cNvPicPr>
            <a:picLocks noChangeAspect="1"/>
          </p:cNvPicPr>
          <p:nvPr/>
        </p:nvPicPr>
        <p:blipFill rotWithShape="1">
          <a:blip r:embed="rId7" cstate="email">
            <a:clrChange>
              <a:clrFrom>
                <a:srgbClr val="000000"/>
              </a:clrFrom>
              <a:clrTo>
                <a:srgbClr val="000000">
                  <a:alpha val="0"/>
                </a:srgbClr>
              </a:clrTo>
            </a:clrChange>
            <a:extLst>
              <a:ext uri="{28A0092B-C50C-407E-A947-70E740481C1C}">
                <a14:useLocalDpi xmlns:a14="http://schemas.microsoft.com/office/drawing/2010/main"/>
              </a:ext>
            </a:extLst>
          </a:blip>
          <a:srcRect l="-16666" r="-16666"/>
          <a:stretch/>
        </p:blipFill>
        <p:spPr>
          <a:xfrm>
            <a:off x="11236812" y="176671"/>
            <a:ext cx="794612" cy="635688"/>
          </a:xfrm>
          <a:prstGeom prst="rect">
            <a:avLst/>
          </a:prstGeom>
        </p:spPr>
      </p:pic>
      <p:sp>
        <p:nvSpPr>
          <p:cNvPr id="21" name="Rectangle 20">
            <a:extLst>
              <a:ext uri="{FF2B5EF4-FFF2-40B4-BE49-F238E27FC236}">
                <a16:creationId xmlns:a16="http://schemas.microsoft.com/office/drawing/2014/main" id="{23410A6C-3E96-4764-949B-69305DA17824}"/>
              </a:ext>
            </a:extLst>
          </p:cNvPr>
          <p:cNvSpPr>
            <a:spLocks/>
          </p:cNvSpPr>
          <p:nvPr userDrawn="1"/>
        </p:nvSpPr>
        <p:spPr>
          <a:xfrm>
            <a:off x="4321" y="1049365"/>
            <a:ext cx="12187680" cy="534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Picture 4">
            <a:extLst>
              <a:ext uri="{FF2B5EF4-FFF2-40B4-BE49-F238E27FC236}">
                <a16:creationId xmlns:a16="http://schemas.microsoft.com/office/drawing/2014/main" id="{2CCBE273-7441-4187-9338-F91608623FE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5090" y="-373383"/>
            <a:ext cx="2177235" cy="1461411"/>
          </a:xfrm>
          <a:prstGeom prst="rect">
            <a:avLst/>
          </a:prstGeom>
        </p:spPr>
      </p:pic>
    </p:spTree>
    <p:extLst>
      <p:ext uri="{BB962C8B-B14F-4D97-AF65-F5344CB8AC3E}">
        <p14:creationId xmlns:p14="http://schemas.microsoft.com/office/powerpoint/2010/main" val="3824634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448937130"/>
              </p:ex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3"/>
                        <a:ext cx="2159" cy="1619"/>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C29B239-9E09-4F6E-93E0-71C192754F3B}"/>
              </a:ext>
            </a:extLst>
          </p:cNvPr>
          <p:cNvPicPr>
            <a:picLocks noChangeAspect="1"/>
          </p:cNvPicPr>
          <p:nvPr/>
        </p:nvPicPr>
        <p:blipFill rotWithShape="1">
          <a:blip r:embed="rId5" cstate="email">
            <a:clrChange>
              <a:clrFrom>
                <a:srgbClr val="FFFFFF"/>
              </a:clrFrom>
              <a:clrTo>
                <a:srgbClr val="FFFFFF">
                  <a:alpha val="0"/>
                </a:srgbClr>
              </a:clrTo>
            </a:clrChange>
            <a:duotone>
              <a:prstClr val="black"/>
              <a:srgbClr val="0078AE">
                <a:tint val="45000"/>
                <a:satMod val="400000"/>
              </a:srgbClr>
            </a:duotone>
            <a:extLst>
              <a:ext uri="{BEBA8EAE-BF5A-486C-A8C5-ECC9F3942E4B}">
                <a14:imgProps xmlns:a14="http://schemas.microsoft.com/office/drawing/2010/main">
                  <a14:imgLayer r:embed="rId6">
                    <a14:imgEffect>
                      <a14:backgroundRemoval t="4231" b="97500" l="4317" r="98201">
                        <a14:foregroundMark x1="9353" y1="65385" x2="2518" y2="75385"/>
                        <a14:foregroundMark x1="2518" y1="75385" x2="17986" y2="79038"/>
                        <a14:foregroundMark x1="17986" y1="79038" x2="1799" y2="75769"/>
                        <a14:foregroundMark x1="1799" y1="75769" x2="6835" y2="65577"/>
                        <a14:foregroundMark x1="6835" y1="65577" x2="6115" y2="75769"/>
                        <a14:foregroundMark x1="6115" y1="75769" x2="4676" y2="76731"/>
                        <a14:foregroundMark x1="46043" y1="88654" x2="40647" y2="99038"/>
                        <a14:foregroundMark x1="40647" y1="99038" x2="49281" y2="89808"/>
                        <a14:foregroundMark x1="49281" y1="89808" x2="49281" y2="90192"/>
                        <a14:foregroundMark x1="44245" y1="93462" x2="37770" y2="97692"/>
                        <a14:foregroundMark x1="76259" y1="75769" x2="85612" y2="67115"/>
                        <a14:foregroundMark x1="85612" y1="67115" x2="85612" y2="66923"/>
                        <a14:foregroundMark x1="68705" y1="81154" x2="71942" y2="79423"/>
                        <a14:foregroundMark x1="86331" y1="63846" x2="93525" y2="43654"/>
                        <a14:foregroundMark x1="93525" y1="43654" x2="89568" y2="41154"/>
                        <a14:foregroundMark x1="90288" y1="23846" x2="90647" y2="14615"/>
                        <a14:foregroundMark x1="93525" y1="14231" x2="98561" y2="16154"/>
                        <a14:foregroundMark x1="81655" y1="10192" x2="65108" y2="5577"/>
                        <a14:foregroundMark x1="65108" y1="5577" x2="48561" y2="5769"/>
                        <a14:foregroundMark x1="48561" y1="5769" x2="66906" y2="5769"/>
                        <a14:foregroundMark x1="66906" y1="5769" x2="49281" y2="8654"/>
                        <a14:foregroundMark x1="49281" y1="8654" x2="66187" y2="4231"/>
                        <a14:foregroundMark x1="66187" y1="4231" x2="76619" y2="7692"/>
                      </a14:backgroundRemoval>
                    </a14:imgEffect>
                  </a14:imgLayer>
                </a14:imgProps>
              </a:ext>
              <a:ext uri="{28A0092B-C50C-407E-A947-70E740481C1C}">
                <a14:useLocalDpi xmlns:a14="http://schemas.microsoft.com/office/drawing/2010/main"/>
              </a:ext>
            </a:extLst>
          </a:blip>
          <a:srcRect l="-2396" r="-2472"/>
          <a:stretch/>
        </p:blipFill>
        <p:spPr>
          <a:xfrm>
            <a:off x="8996659" y="1269137"/>
            <a:ext cx="2796442" cy="4539498"/>
          </a:xfrm>
          <a:prstGeom prst="rect">
            <a:avLst/>
          </a:prstGeom>
          <a:effectLst/>
        </p:spPr>
      </p:pic>
      <p:sp>
        <p:nvSpPr>
          <p:cNvPr id="9" name="Rectangle 8">
            <a:extLst>
              <a:ext uri="{FF2B5EF4-FFF2-40B4-BE49-F238E27FC236}">
                <a16:creationId xmlns:a16="http://schemas.microsoft.com/office/drawing/2014/main" id="{4C0B1310-EBA2-4546-BB11-440D5FBE0C14}"/>
              </a:ext>
            </a:extLst>
          </p:cNvPr>
          <p:cNvSpPr/>
          <p:nvPr/>
        </p:nvSpPr>
        <p:spPr>
          <a:xfrm>
            <a:off x="1" y="947642"/>
            <a:ext cx="12192000" cy="5313553"/>
          </a:xfrm>
          <a:prstGeom prst="rect">
            <a:avLst/>
          </a:prstGeom>
          <a:gradFill flip="none" rotWithShape="1">
            <a:gsLst>
              <a:gs pos="0">
                <a:schemeClr val="accent4">
                  <a:alpha val="92000"/>
                </a:schemeClr>
              </a:gs>
              <a:gs pos="99000">
                <a:schemeClr val="accent4">
                  <a:lumMod val="50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20" name="Rectangle 19">
            <a:extLst>
              <a:ext uri="{FF2B5EF4-FFF2-40B4-BE49-F238E27FC236}">
                <a16:creationId xmlns:a16="http://schemas.microsoft.com/office/drawing/2014/main" id="{C7588289-2413-4609-AC40-DB9D1DEE080A}"/>
              </a:ext>
            </a:extLst>
          </p:cNvPr>
          <p:cNvSpPr>
            <a:spLocks/>
          </p:cNvSpPr>
          <p:nvPr userDrawn="1"/>
        </p:nvSpPr>
        <p:spPr>
          <a:xfrm>
            <a:off x="4321" y="6101660"/>
            <a:ext cx="12187680" cy="534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13314" name="Title"/>
          <p:cNvSpPr>
            <a:spLocks noGrp="1" noChangeArrowheads="1"/>
          </p:cNvSpPr>
          <p:nvPr>
            <p:ph type="ctrTitle"/>
          </p:nvPr>
        </p:nvSpPr>
        <p:spPr bwMode="auto">
          <a:xfrm>
            <a:off x="222185" y="2293543"/>
            <a:ext cx="7323053" cy="492443"/>
          </a:xfrm>
          <a:prstGeom prst="rect">
            <a:avLst/>
          </a:prstGeom>
        </p:spPr>
        <p:txBody>
          <a:bodyPr wrap="square">
            <a:spAutoFit/>
          </a:bodyPr>
          <a:lstStyle>
            <a:lvl1pPr>
              <a:defRPr sz="3200" b="0" baseline="0">
                <a:solidFill>
                  <a:schemeClr val="bg1"/>
                </a:solidFill>
                <a:latin typeface="Calibri" panose="020F0502020204030204" pitchFamily="34" charset="0"/>
                <a:ea typeface="+mj-ea"/>
                <a:cs typeface="Calibri" panose="020F0502020204030204" pitchFamily="34" charset="0"/>
                <a:sym typeface="Calibri" panose="020F0502020204030204" pitchFamily="34" charset="0"/>
              </a:defRPr>
            </a:lvl1pPr>
          </a:lstStyle>
          <a:p>
            <a:pPr lvl="0" latinLnBrk="0"/>
            <a:r>
              <a:rPr lang="en-US" noProof="0"/>
              <a:t>Click to edit Master title style</a:t>
            </a:r>
          </a:p>
        </p:txBody>
      </p:sp>
      <p:sp>
        <p:nvSpPr>
          <p:cNvPr id="13315" name="Subtitle"/>
          <p:cNvSpPr>
            <a:spLocks noGrp="1" noChangeArrowheads="1"/>
          </p:cNvSpPr>
          <p:nvPr>
            <p:ph type="subTitle" idx="1"/>
          </p:nvPr>
        </p:nvSpPr>
        <p:spPr bwMode="auto">
          <a:xfrm>
            <a:off x="222185" y="3783153"/>
            <a:ext cx="7323053" cy="219820"/>
          </a:xfrm>
          <a:prstGeom prst="rect">
            <a:avLst/>
          </a:prstGeom>
        </p:spPr>
        <p:txBody>
          <a:bodyPr wrap="square">
            <a:spAutoFit/>
          </a:bodyPr>
          <a:lstStyle>
            <a:lvl1pPr>
              <a:defRPr sz="1400" cap="none"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defRPr>
            </a:lvl1pPr>
          </a:lstStyle>
          <a:p>
            <a:pPr lvl="0" latinLnBrk="0"/>
            <a:r>
              <a:rPr lang="en-US" noProof="0"/>
              <a:t>Click to edit Master subtitle style</a:t>
            </a:r>
          </a:p>
        </p:txBody>
      </p:sp>
      <p:sp>
        <p:nvSpPr>
          <p:cNvPr id="57" name="Document type" hidden="1"/>
          <p:cNvSpPr txBox="1">
            <a:spLocks noChangeArrowheads="1"/>
          </p:cNvSpPr>
          <p:nvPr/>
        </p:nvSpPr>
        <p:spPr bwMode="auto">
          <a:xfrm>
            <a:off x="222185" y="5594104"/>
            <a:ext cx="7323053"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a:solidFill>
                  <a:schemeClr val="bg1"/>
                </a:solidFill>
                <a:latin typeface="Calibri" panose="020F0502020204030204" pitchFamily="34" charset="0"/>
                <a:cs typeface="Calibri" panose="020F0502020204030204" pitchFamily="34" charset="0"/>
                <a:sym typeface="Calibri" panose="020F0502020204030204" pitchFamily="34" charset="0"/>
              </a:rPr>
              <a:t>Document type | Date</a:t>
            </a:r>
          </a:p>
        </p:txBody>
      </p:sp>
      <p:pic>
        <p:nvPicPr>
          <p:cNvPr id="7" name="Picture 6">
            <a:extLst>
              <a:ext uri="{FF2B5EF4-FFF2-40B4-BE49-F238E27FC236}">
                <a16:creationId xmlns:a16="http://schemas.microsoft.com/office/drawing/2014/main" id="{8282B9EC-6874-415A-B664-E290105921DD}"/>
              </a:ext>
            </a:extLst>
          </p:cNvPr>
          <p:cNvPicPr>
            <a:picLocks noChangeAspect="1"/>
          </p:cNvPicPr>
          <p:nvPr/>
        </p:nvPicPr>
        <p:blipFill rotWithShape="1">
          <a:blip r:embed="rId7" cstate="email">
            <a:clrChange>
              <a:clrFrom>
                <a:srgbClr val="000000"/>
              </a:clrFrom>
              <a:clrTo>
                <a:srgbClr val="000000">
                  <a:alpha val="0"/>
                </a:srgbClr>
              </a:clrTo>
            </a:clrChange>
            <a:extLst>
              <a:ext uri="{28A0092B-C50C-407E-A947-70E740481C1C}">
                <a14:useLocalDpi xmlns:a14="http://schemas.microsoft.com/office/drawing/2010/main"/>
              </a:ext>
            </a:extLst>
          </a:blip>
          <a:srcRect l="-16666" r="-16666"/>
          <a:stretch/>
        </p:blipFill>
        <p:spPr>
          <a:xfrm>
            <a:off x="11236812" y="176671"/>
            <a:ext cx="794612" cy="635688"/>
          </a:xfrm>
          <a:prstGeom prst="rect">
            <a:avLst/>
          </a:prstGeom>
        </p:spPr>
      </p:pic>
      <p:sp>
        <p:nvSpPr>
          <p:cNvPr id="21" name="Rectangle 20">
            <a:extLst>
              <a:ext uri="{FF2B5EF4-FFF2-40B4-BE49-F238E27FC236}">
                <a16:creationId xmlns:a16="http://schemas.microsoft.com/office/drawing/2014/main" id="{23410A6C-3E96-4764-949B-69305DA17824}"/>
              </a:ext>
            </a:extLst>
          </p:cNvPr>
          <p:cNvSpPr>
            <a:spLocks/>
          </p:cNvSpPr>
          <p:nvPr userDrawn="1"/>
        </p:nvSpPr>
        <p:spPr>
          <a:xfrm>
            <a:off x="4321" y="1049365"/>
            <a:ext cx="12187680" cy="534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Picture 4">
            <a:extLst>
              <a:ext uri="{FF2B5EF4-FFF2-40B4-BE49-F238E27FC236}">
                <a16:creationId xmlns:a16="http://schemas.microsoft.com/office/drawing/2014/main" id="{2CCBE273-7441-4187-9338-F91608623FE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5090" y="-373383"/>
            <a:ext cx="2177235" cy="1461411"/>
          </a:xfrm>
          <a:prstGeom prst="rect">
            <a:avLst/>
          </a:prstGeom>
        </p:spPr>
      </p:pic>
    </p:spTree>
    <p:extLst>
      <p:ext uri="{BB962C8B-B14F-4D97-AF65-F5344CB8AC3E}">
        <p14:creationId xmlns:p14="http://schemas.microsoft.com/office/powerpoint/2010/main" val="1144949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ack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08BDA9-2CC5-4441-9CB2-F421A72E49AA}"/>
              </a:ext>
            </a:extLst>
          </p:cNvPr>
          <p:cNvGraphicFramePr>
            <a:graphicFrameLocks noChangeAspect="1"/>
          </p:cNvGraphicFramePr>
          <p:nvPr userDrawn="1">
            <p:custDataLst>
              <p:tags r:id="rId1"/>
            </p:custDataLst>
            <p:extLst>
              <p:ext uri="{D42A27DB-BD31-4B8C-83A1-F6EECF244321}">
                <p14:modId xmlns:p14="http://schemas.microsoft.com/office/powerpoint/2010/main" val="2668231610"/>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3508BDA9-2CC5-4441-9CB2-F421A72E49AA}"/>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EB380B-917C-45EF-BD98-A4E18484D47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E4BA3A0-911F-F145-B6FB-A7E8A636C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3965486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60414D-68B7-460D-8F96-9A8669C0D898}"/>
              </a:ext>
            </a:extLst>
          </p:cNvPr>
          <p:cNvGraphicFramePr>
            <a:graphicFrameLocks noChangeAspect="1"/>
          </p:cNvGraphicFramePr>
          <p:nvPr userDrawn="1">
            <p:custDataLst>
              <p:tags r:id="rId1"/>
            </p:custDataLst>
            <p:extLst>
              <p:ext uri="{D42A27DB-BD31-4B8C-83A1-F6EECF244321}">
                <p14:modId xmlns:p14="http://schemas.microsoft.com/office/powerpoint/2010/main" val="2921721403"/>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8760414D-68B7-460D-8F96-9A8669C0D898}"/>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2146A7-DCB0-437C-8D84-39FD72EE05E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6322AF4-8D5F-6B43-AC4D-B2E4C66E0D7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3085290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AAB7-1B8F-4DC0-8FCE-DF212BF83E94}"/>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15573592-D6D4-1145-B716-B0FE9060D5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140224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16891227"/>
              </p:ex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3"/>
                        <a:ext cx="2159" cy="1619"/>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C29B239-9E09-4F6E-93E0-71C192754F3B}"/>
              </a:ext>
            </a:extLst>
          </p:cNvPr>
          <p:cNvPicPr>
            <a:picLocks noChangeAspect="1"/>
          </p:cNvPicPr>
          <p:nvPr/>
        </p:nvPicPr>
        <p:blipFill rotWithShape="1">
          <a:blip r:embed="rId5" cstate="email">
            <a:clrChange>
              <a:clrFrom>
                <a:srgbClr val="FFFFFF"/>
              </a:clrFrom>
              <a:clrTo>
                <a:srgbClr val="FFFFFF">
                  <a:alpha val="0"/>
                </a:srgbClr>
              </a:clrTo>
            </a:clrChange>
            <a:duotone>
              <a:prstClr val="black"/>
              <a:srgbClr val="0078AE">
                <a:tint val="45000"/>
                <a:satMod val="400000"/>
              </a:srgbClr>
            </a:duotone>
            <a:extLst>
              <a:ext uri="{BEBA8EAE-BF5A-486C-A8C5-ECC9F3942E4B}">
                <a14:imgProps xmlns:a14="http://schemas.microsoft.com/office/drawing/2010/main">
                  <a14:imgLayer r:embed="rId6">
                    <a14:imgEffect>
                      <a14:backgroundRemoval t="4231" b="97500" l="4317" r="98201">
                        <a14:foregroundMark x1="9353" y1="65385" x2="2518" y2="75385"/>
                        <a14:foregroundMark x1="2518" y1="75385" x2="17986" y2="79038"/>
                        <a14:foregroundMark x1="17986" y1="79038" x2="1799" y2="75769"/>
                        <a14:foregroundMark x1="1799" y1="75769" x2="6835" y2="65577"/>
                        <a14:foregroundMark x1="6835" y1="65577" x2="6115" y2="75769"/>
                        <a14:foregroundMark x1="6115" y1="75769" x2="4676" y2="76731"/>
                        <a14:foregroundMark x1="46043" y1="88654" x2="40647" y2="99038"/>
                        <a14:foregroundMark x1="40647" y1="99038" x2="49281" y2="89808"/>
                        <a14:foregroundMark x1="49281" y1="89808" x2="49281" y2="90192"/>
                        <a14:foregroundMark x1="44245" y1="93462" x2="37770" y2="97692"/>
                        <a14:foregroundMark x1="76259" y1="75769" x2="85612" y2="67115"/>
                        <a14:foregroundMark x1="85612" y1="67115" x2="85612" y2="66923"/>
                        <a14:foregroundMark x1="68705" y1="81154" x2="71942" y2="79423"/>
                        <a14:foregroundMark x1="86331" y1="63846" x2="93525" y2="43654"/>
                        <a14:foregroundMark x1="93525" y1="43654" x2="89568" y2="41154"/>
                        <a14:foregroundMark x1="90288" y1="23846" x2="90647" y2="14615"/>
                        <a14:foregroundMark x1="93525" y1="14231" x2="98561" y2="16154"/>
                        <a14:foregroundMark x1="81655" y1="10192" x2="65108" y2="5577"/>
                        <a14:foregroundMark x1="65108" y1="5577" x2="48561" y2="5769"/>
                        <a14:foregroundMark x1="48561" y1="5769" x2="66906" y2="5769"/>
                        <a14:foregroundMark x1="66906" y1="5769" x2="49281" y2="8654"/>
                        <a14:foregroundMark x1="49281" y1="8654" x2="66187" y2="4231"/>
                        <a14:foregroundMark x1="66187" y1="4231" x2="76619" y2="7692"/>
                      </a14:backgroundRemoval>
                    </a14:imgEffect>
                  </a14:imgLayer>
                </a14:imgProps>
              </a:ext>
              <a:ext uri="{28A0092B-C50C-407E-A947-70E740481C1C}">
                <a14:useLocalDpi xmlns:a14="http://schemas.microsoft.com/office/drawing/2010/main"/>
              </a:ext>
            </a:extLst>
          </a:blip>
          <a:srcRect l="-2396" r="-2472"/>
          <a:stretch/>
        </p:blipFill>
        <p:spPr>
          <a:xfrm>
            <a:off x="8996659" y="1269137"/>
            <a:ext cx="2796442" cy="4539498"/>
          </a:xfrm>
          <a:prstGeom prst="rect">
            <a:avLst/>
          </a:prstGeom>
          <a:effectLst/>
        </p:spPr>
      </p:pic>
      <p:sp>
        <p:nvSpPr>
          <p:cNvPr id="9" name="Rectangle 8">
            <a:extLst>
              <a:ext uri="{FF2B5EF4-FFF2-40B4-BE49-F238E27FC236}">
                <a16:creationId xmlns:a16="http://schemas.microsoft.com/office/drawing/2014/main" id="{4C0B1310-EBA2-4546-BB11-440D5FBE0C14}"/>
              </a:ext>
            </a:extLst>
          </p:cNvPr>
          <p:cNvSpPr/>
          <p:nvPr/>
        </p:nvSpPr>
        <p:spPr>
          <a:xfrm>
            <a:off x="1" y="947642"/>
            <a:ext cx="12192000" cy="5313553"/>
          </a:xfrm>
          <a:prstGeom prst="rect">
            <a:avLst/>
          </a:prstGeom>
          <a:gradFill flip="none" rotWithShape="1">
            <a:gsLst>
              <a:gs pos="0">
                <a:schemeClr val="accent4">
                  <a:alpha val="92000"/>
                </a:schemeClr>
              </a:gs>
              <a:gs pos="99000">
                <a:schemeClr val="accent4">
                  <a:lumMod val="50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20" name="Rectangle 19">
            <a:extLst>
              <a:ext uri="{FF2B5EF4-FFF2-40B4-BE49-F238E27FC236}">
                <a16:creationId xmlns:a16="http://schemas.microsoft.com/office/drawing/2014/main" id="{C7588289-2413-4609-AC40-DB9D1DEE080A}"/>
              </a:ext>
            </a:extLst>
          </p:cNvPr>
          <p:cNvSpPr>
            <a:spLocks/>
          </p:cNvSpPr>
          <p:nvPr userDrawn="1"/>
        </p:nvSpPr>
        <p:spPr>
          <a:xfrm>
            <a:off x="4321" y="6101660"/>
            <a:ext cx="12187680" cy="534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13314" name="Title"/>
          <p:cNvSpPr>
            <a:spLocks noGrp="1" noChangeArrowheads="1"/>
          </p:cNvSpPr>
          <p:nvPr>
            <p:ph type="ctrTitle"/>
          </p:nvPr>
        </p:nvSpPr>
        <p:spPr bwMode="auto">
          <a:xfrm>
            <a:off x="222185" y="2293543"/>
            <a:ext cx="7323053" cy="492443"/>
          </a:xfrm>
          <a:prstGeom prst="rect">
            <a:avLst/>
          </a:prstGeom>
        </p:spPr>
        <p:txBody>
          <a:bodyPr wrap="square">
            <a:spAutoFit/>
          </a:bodyPr>
          <a:lstStyle>
            <a:lvl1pPr>
              <a:defRPr sz="3200" b="0" baseline="0">
                <a:solidFill>
                  <a:schemeClr val="bg1"/>
                </a:solidFill>
                <a:latin typeface="Calibri" panose="020F0502020204030204" pitchFamily="34" charset="0"/>
                <a:ea typeface="+mj-ea"/>
                <a:cs typeface="Calibri" panose="020F0502020204030204" pitchFamily="34" charset="0"/>
                <a:sym typeface="Calibri" panose="020F0502020204030204" pitchFamily="34" charset="0"/>
              </a:defRPr>
            </a:lvl1pPr>
          </a:lstStyle>
          <a:p>
            <a:pPr lvl="0" latinLnBrk="0"/>
            <a:r>
              <a:rPr lang="en-US" noProof="0"/>
              <a:t>Click to edit Master title style</a:t>
            </a:r>
          </a:p>
        </p:txBody>
      </p:sp>
      <p:sp>
        <p:nvSpPr>
          <p:cNvPr id="13315" name="Subtitle"/>
          <p:cNvSpPr>
            <a:spLocks noGrp="1" noChangeArrowheads="1"/>
          </p:cNvSpPr>
          <p:nvPr>
            <p:ph type="subTitle" idx="1"/>
          </p:nvPr>
        </p:nvSpPr>
        <p:spPr bwMode="auto">
          <a:xfrm>
            <a:off x="222185" y="3783153"/>
            <a:ext cx="7323053" cy="219820"/>
          </a:xfrm>
          <a:prstGeom prst="rect">
            <a:avLst/>
          </a:prstGeom>
        </p:spPr>
        <p:txBody>
          <a:bodyPr wrap="square">
            <a:spAutoFit/>
          </a:bodyPr>
          <a:lstStyle>
            <a:lvl1pPr>
              <a:defRPr sz="1400" cap="none"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defRPr>
            </a:lvl1pPr>
          </a:lstStyle>
          <a:p>
            <a:pPr lvl="0" latinLnBrk="0"/>
            <a:r>
              <a:rPr lang="en-US" noProof="0"/>
              <a:t>Click to edit Master subtitle style</a:t>
            </a:r>
          </a:p>
        </p:txBody>
      </p:sp>
      <p:sp>
        <p:nvSpPr>
          <p:cNvPr id="57" name="Document type" hidden="1"/>
          <p:cNvSpPr txBox="1">
            <a:spLocks noChangeArrowheads="1"/>
          </p:cNvSpPr>
          <p:nvPr/>
        </p:nvSpPr>
        <p:spPr bwMode="auto">
          <a:xfrm>
            <a:off x="222185" y="5594104"/>
            <a:ext cx="7323053"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a:solidFill>
                  <a:schemeClr val="bg1"/>
                </a:solidFill>
                <a:latin typeface="Calibri" panose="020F0502020204030204" pitchFamily="34" charset="0"/>
                <a:cs typeface="Calibri" panose="020F0502020204030204" pitchFamily="34" charset="0"/>
                <a:sym typeface="Calibri" panose="020F0502020204030204" pitchFamily="34" charset="0"/>
              </a:rPr>
              <a:t>Document type | Date</a:t>
            </a:r>
          </a:p>
        </p:txBody>
      </p:sp>
      <p:pic>
        <p:nvPicPr>
          <p:cNvPr id="7" name="Picture 6">
            <a:extLst>
              <a:ext uri="{FF2B5EF4-FFF2-40B4-BE49-F238E27FC236}">
                <a16:creationId xmlns:a16="http://schemas.microsoft.com/office/drawing/2014/main" id="{8282B9EC-6874-415A-B664-E290105921DD}"/>
              </a:ext>
            </a:extLst>
          </p:cNvPr>
          <p:cNvPicPr>
            <a:picLocks noChangeAspect="1"/>
          </p:cNvPicPr>
          <p:nvPr/>
        </p:nvPicPr>
        <p:blipFill rotWithShape="1">
          <a:blip r:embed="rId7" cstate="email">
            <a:clrChange>
              <a:clrFrom>
                <a:srgbClr val="000000"/>
              </a:clrFrom>
              <a:clrTo>
                <a:srgbClr val="000000">
                  <a:alpha val="0"/>
                </a:srgbClr>
              </a:clrTo>
            </a:clrChange>
            <a:extLst>
              <a:ext uri="{28A0092B-C50C-407E-A947-70E740481C1C}">
                <a14:useLocalDpi xmlns:a14="http://schemas.microsoft.com/office/drawing/2010/main"/>
              </a:ext>
            </a:extLst>
          </a:blip>
          <a:srcRect l="-16666" r="-16666"/>
          <a:stretch/>
        </p:blipFill>
        <p:spPr>
          <a:xfrm>
            <a:off x="11236812" y="176671"/>
            <a:ext cx="794612" cy="635688"/>
          </a:xfrm>
          <a:prstGeom prst="rect">
            <a:avLst/>
          </a:prstGeom>
        </p:spPr>
      </p:pic>
      <p:sp>
        <p:nvSpPr>
          <p:cNvPr id="21" name="Rectangle 20">
            <a:extLst>
              <a:ext uri="{FF2B5EF4-FFF2-40B4-BE49-F238E27FC236}">
                <a16:creationId xmlns:a16="http://schemas.microsoft.com/office/drawing/2014/main" id="{23410A6C-3E96-4764-949B-69305DA17824}"/>
              </a:ext>
            </a:extLst>
          </p:cNvPr>
          <p:cNvSpPr>
            <a:spLocks/>
          </p:cNvSpPr>
          <p:nvPr userDrawn="1"/>
        </p:nvSpPr>
        <p:spPr>
          <a:xfrm>
            <a:off x="4321" y="1049365"/>
            <a:ext cx="12187680" cy="534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Picture 4">
            <a:extLst>
              <a:ext uri="{FF2B5EF4-FFF2-40B4-BE49-F238E27FC236}">
                <a16:creationId xmlns:a16="http://schemas.microsoft.com/office/drawing/2014/main" id="{2CCBE273-7441-4187-9338-F91608623FE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5090" y="-373383"/>
            <a:ext cx="2177235" cy="1461411"/>
          </a:xfrm>
          <a:prstGeom prst="rect">
            <a:avLst/>
          </a:prstGeom>
        </p:spPr>
      </p:pic>
    </p:spTree>
    <p:extLst>
      <p:ext uri="{BB962C8B-B14F-4D97-AF65-F5344CB8AC3E}">
        <p14:creationId xmlns:p14="http://schemas.microsoft.com/office/powerpoint/2010/main" val="1260294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rack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08BDA9-2CC5-4441-9CB2-F421A72E49AA}"/>
              </a:ext>
            </a:extLst>
          </p:cNvPr>
          <p:cNvGraphicFramePr>
            <a:graphicFrameLocks noChangeAspect="1"/>
          </p:cNvGraphicFramePr>
          <p:nvPr userDrawn="1">
            <p:custDataLst>
              <p:tags r:id="rId1"/>
            </p:custDataLst>
            <p:extLst>
              <p:ext uri="{D42A27DB-BD31-4B8C-83A1-F6EECF244321}">
                <p14:modId xmlns:p14="http://schemas.microsoft.com/office/powerpoint/2010/main" val="3833470281"/>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3508BDA9-2CC5-4441-9CB2-F421A72E49AA}"/>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EB380B-917C-45EF-BD98-A4E18484D47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E4BA3A0-911F-F145-B6FB-A7E8A636C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2070465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60414D-68B7-460D-8F96-9A8669C0D898}"/>
              </a:ext>
            </a:extLst>
          </p:cNvPr>
          <p:cNvGraphicFramePr>
            <a:graphicFrameLocks noChangeAspect="1"/>
          </p:cNvGraphicFramePr>
          <p:nvPr userDrawn="1">
            <p:custDataLst>
              <p:tags r:id="rId1"/>
            </p:custDataLst>
            <p:extLst>
              <p:ext uri="{D42A27DB-BD31-4B8C-83A1-F6EECF244321}">
                <p14:modId xmlns:p14="http://schemas.microsoft.com/office/powerpoint/2010/main" val="208721005"/>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8760414D-68B7-460D-8F96-9A8669C0D898}"/>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2146A7-DCB0-437C-8D84-39FD72EE05E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6322AF4-8D5F-6B43-AC4D-B2E4C66E0D7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2888141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AAB7-1B8F-4DC0-8FCE-DF212BF83E94}"/>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15573592-D6D4-1145-B716-B0FE9060D5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16489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ck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08BDA9-2CC5-4441-9CB2-F421A72E49AA}"/>
              </a:ext>
            </a:extLst>
          </p:cNvPr>
          <p:cNvGraphicFramePr>
            <a:graphicFrameLocks noChangeAspect="1"/>
          </p:cNvGraphicFramePr>
          <p:nvPr userDrawn="1">
            <p:custDataLst>
              <p:tags r:id="rId1"/>
            </p:custDataLst>
            <p:extLst>
              <p:ext uri="{D42A27DB-BD31-4B8C-83A1-F6EECF244321}">
                <p14:modId xmlns:p14="http://schemas.microsoft.com/office/powerpoint/2010/main" val="3000813027"/>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3508BDA9-2CC5-4441-9CB2-F421A72E49AA}"/>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EB380B-917C-45EF-BD98-A4E18484D47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E4BA3A0-911F-F145-B6FB-A7E8A636C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354453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60414D-68B7-460D-8F96-9A8669C0D898}"/>
              </a:ext>
            </a:extLst>
          </p:cNvPr>
          <p:cNvGraphicFramePr>
            <a:graphicFrameLocks noChangeAspect="1"/>
          </p:cNvGraphicFramePr>
          <p:nvPr userDrawn="1">
            <p:custDataLst>
              <p:tags r:id="rId1"/>
            </p:custDataLst>
            <p:extLst>
              <p:ext uri="{D42A27DB-BD31-4B8C-83A1-F6EECF244321}">
                <p14:modId xmlns:p14="http://schemas.microsoft.com/office/powerpoint/2010/main" val="755319091"/>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8760414D-68B7-460D-8F96-9A8669C0D898}"/>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2146A7-DCB0-437C-8D84-39FD72EE05E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6322AF4-8D5F-6B43-AC4D-B2E4C66E0D7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109166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AAB7-1B8F-4DC0-8FCE-DF212BF83E94}"/>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15573592-D6D4-1145-B716-B0FE9060D5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6070" y="-70645"/>
            <a:ext cx="1495205" cy="1003616"/>
          </a:xfrm>
          <a:prstGeom prst="rect">
            <a:avLst/>
          </a:prstGeom>
        </p:spPr>
      </p:pic>
    </p:spTree>
    <p:extLst>
      <p:ext uri="{BB962C8B-B14F-4D97-AF65-F5344CB8AC3E}">
        <p14:creationId xmlns:p14="http://schemas.microsoft.com/office/powerpoint/2010/main" val="375281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052415717"/>
              </p:ex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3"/>
                        <a:ext cx="2159" cy="1619"/>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C29B239-9E09-4F6E-93E0-71C192754F3B}"/>
              </a:ext>
            </a:extLst>
          </p:cNvPr>
          <p:cNvPicPr>
            <a:picLocks noChangeAspect="1"/>
          </p:cNvPicPr>
          <p:nvPr/>
        </p:nvPicPr>
        <p:blipFill rotWithShape="1">
          <a:blip r:embed="rId5" cstate="email">
            <a:clrChange>
              <a:clrFrom>
                <a:srgbClr val="FFFFFF"/>
              </a:clrFrom>
              <a:clrTo>
                <a:srgbClr val="FFFFFF">
                  <a:alpha val="0"/>
                </a:srgbClr>
              </a:clrTo>
            </a:clrChange>
            <a:duotone>
              <a:prstClr val="black"/>
              <a:srgbClr val="0078AE">
                <a:tint val="45000"/>
                <a:satMod val="400000"/>
              </a:srgbClr>
            </a:duotone>
            <a:extLst>
              <a:ext uri="{BEBA8EAE-BF5A-486C-A8C5-ECC9F3942E4B}">
                <a14:imgProps xmlns:a14="http://schemas.microsoft.com/office/drawing/2010/main">
                  <a14:imgLayer r:embed="rId6">
                    <a14:imgEffect>
                      <a14:backgroundRemoval t="4231" b="97500" l="4317" r="98201">
                        <a14:foregroundMark x1="9353" y1="65385" x2="2518" y2="75385"/>
                        <a14:foregroundMark x1="2518" y1="75385" x2="17986" y2="79038"/>
                        <a14:foregroundMark x1="17986" y1="79038" x2="1799" y2="75769"/>
                        <a14:foregroundMark x1="1799" y1="75769" x2="6835" y2="65577"/>
                        <a14:foregroundMark x1="6835" y1="65577" x2="6115" y2="75769"/>
                        <a14:foregroundMark x1="6115" y1="75769" x2="4676" y2="76731"/>
                        <a14:foregroundMark x1="46043" y1="88654" x2="40647" y2="99038"/>
                        <a14:foregroundMark x1="40647" y1="99038" x2="49281" y2="89808"/>
                        <a14:foregroundMark x1="49281" y1="89808" x2="49281" y2="90192"/>
                        <a14:foregroundMark x1="44245" y1="93462" x2="37770" y2="97692"/>
                        <a14:foregroundMark x1="76259" y1="75769" x2="85612" y2="67115"/>
                        <a14:foregroundMark x1="85612" y1="67115" x2="85612" y2="66923"/>
                        <a14:foregroundMark x1="68705" y1="81154" x2="71942" y2="79423"/>
                        <a14:foregroundMark x1="86331" y1="63846" x2="93525" y2="43654"/>
                        <a14:foregroundMark x1="93525" y1="43654" x2="89568" y2="41154"/>
                        <a14:foregroundMark x1="90288" y1="23846" x2="90647" y2="14615"/>
                        <a14:foregroundMark x1="93525" y1="14231" x2="98561" y2="16154"/>
                        <a14:foregroundMark x1="81655" y1="10192" x2="65108" y2="5577"/>
                        <a14:foregroundMark x1="65108" y1="5577" x2="48561" y2="5769"/>
                        <a14:foregroundMark x1="48561" y1="5769" x2="66906" y2="5769"/>
                        <a14:foregroundMark x1="66906" y1="5769" x2="49281" y2="8654"/>
                        <a14:foregroundMark x1="49281" y1="8654" x2="66187" y2="4231"/>
                        <a14:foregroundMark x1="66187" y1="4231" x2="76619" y2="7692"/>
                      </a14:backgroundRemoval>
                    </a14:imgEffect>
                  </a14:imgLayer>
                </a14:imgProps>
              </a:ext>
              <a:ext uri="{28A0092B-C50C-407E-A947-70E740481C1C}">
                <a14:useLocalDpi xmlns:a14="http://schemas.microsoft.com/office/drawing/2010/main"/>
              </a:ext>
            </a:extLst>
          </a:blip>
          <a:srcRect l="-2396" r="-2472"/>
          <a:stretch/>
        </p:blipFill>
        <p:spPr>
          <a:xfrm>
            <a:off x="8996659" y="1269137"/>
            <a:ext cx="2796442" cy="4539498"/>
          </a:xfrm>
          <a:prstGeom prst="rect">
            <a:avLst/>
          </a:prstGeom>
          <a:effectLst/>
        </p:spPr>
      </p:pic>
      <p:sp>
        <p:nvSpPr>
          <p:cNvPr id="9" name="Rectangle 8">
            <a:extLst>
              <a:ext uri="{FF2B5EF4-FFF2-40B4-BE49-F238E27FC236}">
                <a16:creationId xmlns:a16="http://schemas.microsoft.com/office/drawing/2014/main" id="{4C0B1310-EBA2-4546-BB11-440D5FBE0C14}"/>
              </a:ext>
            </a:extLst>
          </p:cNvPr>
          <p:cNvSpPr/>
          <p:nvPr/>
        </p:nvSpPr>
        <p:spPr>
          <a:xfrm>
            <a:off x="1" y="947642"/>
            <a:ext cx="12192000" cy="5313553"/>
          </a:xfrm>
          <a:prstGeom prst="rect">
            <a:avLst/>
          </a:prstGeom>
          <a:gradFill flip="none" rotWithShape="1">
            <a:gsLst>
              <a:gs pos="0">
                <a:schemeClr val="accent4">
                  <a:alpha val="92000"/>
                </a:schemeClr>
              </a:gs>
              <a:gs pos="99000">
                <a:schemeClr val="accent4">
                  <a:lumMod val="50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20" name="Rectangle 19">
            <a:extLst>
              <a:ext uri="{FF2B5EF4-FFF2-40B4-BE49-F238E27FC236}">
                <a16:creationId xmlns:a16="http://schemas.microsoft.com/office/drawing/2014/main" id="{C7588289-2413-4609-AC40-DB9D1DEE080A}"/>
              </a:ext>
            </a:extLst>
          </p:cNvPr>
          <p:cNvSpPr>
            <a:spLocks/>
          </p:cNvSpPr>
          <p:nvPr userDrawn="1"/>
        </p:nvSpPr>
        <p:spPr>
          <a:xfrm>
            <a:off x="4321" y="6101660"/>
            <a:ext cx="12187680" cy="534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13314" name="Title"/>
          <p:cNvSpPr>
            <a:spLocks noGrp="1" noChangeArrowheads="1"/>
          </p:cNvSpPr>
          <p:nvPr>
            <p:ph type="ctrTitle"/>
          </p:nvPr>
        </p:nvSpPr>
        <p:spPr bwMode="auto">
          <a:xfrm>
            <a:off x="222185" y="2293543"/>
            <a:ext cx="7323053" cy="492443"/>
          </a:xfrm>
          <a:prstGeom prst="rect">
            <a:avLst/>
          </a:prstGeom>
        </p:spPr>
        <p:txBody>
          <a:bodyPr wrap="square">
            <a:spAutoFit/>
          </a:bodyPr>
          <a:lstStyle>
            <a:lvl1pPr>
              <a:defRPr sz="3200" b="0" baseline="0">
                <a:solidFill>
                  <a:schemeClr val="bg1"/>
                </a:solidFill>
                <a:latin typeface="Calibri" panose="020F0502020204030204" pitchFamily="34" charset="0"/>
                <a:ea typeface="+mj-ea"/>
                <a:cs typeface="Calibri" panose="020F0502020204030204" pitchFamily="34" charset="0"/>
                <a:sym typeface="Calibri" panose="020F0502020204030204" pitchFamily="34" charset="0"/>
              </a:defRPr>
            </a:lvl1pPr>
          </a:lstStyle>
          <a:p>
            <a:pPr lvl="0" latinLnBrk="0"/>
            <a:r>
              <a:rPr lang="en-US" noProof="0"/>
              <a:t>Click to edit Master title style</a:t>
            </a:r>
          </a:p>
        </p:txBody>
      </p:sp>
      <p:sp>
        <p:nvSpPr>
          <p:cNvPr id="13315" name="Subtitle"/>
          <p:cNvSpPr>
            <a:spLocks noGrp="1" noChangeArrowheads="1"/>
          </p:cNvSpPr>
          <p:nvPr>
            <p:ph type="subTitle" idx="1"/>
          </p:nvPr>
        </p:nvSpPr>
        <p:spPr bwMode="auto">
          <a:xfrm>
            <a:off x="222185" y="3783153"/>
            <a:ext cx="7323053" cy="219820"/>
          </a:xfrm>
          <a:prstGeom prst="rect">
            <a:avLst/>
          </a:prstGeom>
        </p:spPr>
        <p:txBody>
          <a:bodyPr wrap="square">
            <a:spAutoFit/>
          </a:bodyPr>
          <a:lstStyle>
            <a:lvl1pPr>
              <a:defRPr sz="1400" cap="none"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defRPr>
            </a:lvl1pPr>
          </a:lstStyle>
          <a:p>
            <a:pPr lvl="0" latinLnBrk="0"/>
            <a:r>
              <a:rPr lang="en-US" noProof="0"/>
              <a:t>Click to edit Master subtitle style</a:t>
            </a:r>
          </a:p>
        </p:txBody>
      </p:sp>
      <p:sp>
        <p:nvSpPr>
          <p:cNvPr id="57" name="Document type" hidden="1"/>
          <p:cNvSpPr txBox="1">
            <a:spLocks noChangeArrowheads="1"/>
          </p:cNvSpPr>
          <p:nvPr/>
        </p:nvSpPr>
        <p:spPr bwMode="auto">
          <a:xfrm>
            <a:off x="222185" y="5594104"/>
            <a:ext cx="7323053"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a:solidFill>
                  <a:schemeClr val="bg1"/>
                </a:solidFill>
                <a:latin typeface="Calibri" panose="020F0502020204030204" pitchFamily="34" charset="0"/>
                <a:cs typeface="Calibri" panose="020F0502020204030204" pitchFamily="34" charset="0"/>
                <a:sym typeface="Calibri" panose="020F0502020204030204" pitchFamily="34" charset="0"/>
              </a:rPr>
              <a:t>Document type | Date</a:t>
            </a:r>
          </a:p>
        </p:txBody>
      </p:sp>
      <p:pic>
        <p:nvPicPr>
          <p:cNvPr id="7" name="Picture 6">
            <a:extLst>
              <a:ext uri="{FF2B5EF4-FFF2-40B4-BE49-F238E27FC236}">
                <a16:creationId xmlns:a16="http://schemas.microsoft.com/office/drawing/2014/main" id="{8282B9EC-6874-415A-B664-E290105921DD}"/>
              </a:ext>
            </a:extLst>
          </p:cNvPr>
          <p:cNvPicPr>
            <a:picLocks noChangeAspect="1"/>
          </p:cNvPicPr>
          <p:nvPr/>
        </p:nvPicPr>
        <p:blipFill rotWithShape="1">
          <a:blip r:embed="rId7" cstate="email">
            <a:clrChange>
              <a:clrFrom>
                <a:srgbClr val="000000"/>
              </a:clrFrom>
              <a:clrTo>
                <a:srgbClr val="000000">
                  <a:alpha val="0"/>
                </a:srgbClr>
              </a:clrTo>
            </a:clrChange>
            <a:extLst>
              <a:ext uri="{28A0092B-C50C-407E-A947-70E740481C1C}">
                <a14:useLocalDpi xmlns:a14="http://schemas.microsoft.com/office/drawing/2010/main"/>
              </a:ext>
            </a:extLst>
          </a:blip>
          <a:srcRect l="-16666" r="-16666"/>
          <a:stretch/>
        </p:blipFill>
        <p:spPr>
          <a:xfrm>
            <a:off x="11236812" y="176671"/>
            <a:ext cx="794612" cy="635688"/>
          </a:xfrm>
          <a:prstGeom prst="rect">
            <a:avLst/>
          </a:prstGeom>
        </p:spPr>
      </p:pic>
      <p:sp>
        <p:nvSpPr>
          <p:cNvPr id="21" name="Rectangle 20">
            <a:extLst>
              <a:ext uri="{FF2B5EF4-FFF2-40B4-BE49-F238E27FC236}">
                <a16:creationId xmlns:a16="http://schemas.microsoft.com/office/drawing/2014/main" id="{23410A6C-3E96-4764-949B-69305DA17824}"/>
              </a:ext>
            </a:extLst>
          </p:cNvPr>
          <p:cNvSpPr>
            <a:spLocks/>
          </p:cNvSpPr>
          <p:nvPr userDrawn="1"/>
        </p:nvSpPr>
        <p:spPr>
          <a:xfrm>
            <a:off x="4321" y="1049365"/>
            <a:ext cx="12187680" cy="534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Picture 4">
            <a:extLst>
              <a:ext uri="{FF2B5EF4-FFF2-40B4-BE49-F238E27FC236}">
                <a16:creationId xmlns:a16="http://schemas.microsoft.com/office/drawing/2014/main" id="{2CCBE273-7441-4187-9338-F91608623FE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5090" y="-373383"/>
            <a:ext cx="2177235" cy="1461411"/>
          </a:xfrm>
          <a:prstGeom prst="rect">
            <a:avLst/>
          </a:prstGeom>
        </p:spPr>
      </p:pic>
    </p:spTree>
    <p:extLst>
      <p:ext uri="{BB962C8B-B14F-4D97-AF65-F5344CB8AC3E}">
        <p14:creationId xmlns:p14="http://schemas.microsoft.com/office/powerpoint/2010/main" val="12009289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tags" Target="../tags/tag21.xml"/><Relationship Id="rId3" Type="http://schemas.openxmlformats.org/officeDocument/2006/relationships/slideLayout" Target="../slideLayouts/slideLayout3.xml"/><Relationship Id="rId21" Type="http://schemas.openxmlformats.org/officeDocument/2006/relationships/tags" Target="../tags/tag16.xml"/><Relationship Id="rId34" Type="http://schemas.openxmlformats.org/officeDocument/2006/relationships/oleObject" Target="../embeddings/oleObject1.bin"/><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tags" Target="../tags/tag20.xml"/><Relationship Id="rId33" Type="http://schemas.openxmlformats.org/officeDocument/2006/relationships/tags" Target="../tags/tag28.xml"/><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29" Type="http://schemas.openxmlformats.org/officeDocument/2006/relationships/tags" Target="../tags/tag24.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tags" Target="../tags/tag19.xml"/><Relationship Id="rId32" Type="http://schemas.openxmlformats.org/officeDocument/2006/relationships/tags" Target="../tags/tag27.xml"/><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tags" Target="../tags/tag23.xml"/><Relationship Id="rId10" Type="http://schemas.openxmlformats.org/officeDocument/2006/relationships/tags" Target="../tags/tag5.xml"/><Relationship Id="rId19" Type="http://schemas.openxmlformats.org/officeDocument/2006/relationships/tags" Target="../tags/tag14.xml"/><Relationship Id="rId31" Type="http://schemas.openxmlformats.org/officeDocument/2006/relationships/tags" Target="../tags/tag26.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tags" Target="../tags/tag22.xml"/><Relationship Id="rId30" Type="http://schemas.openxmlformats.org/officeDocument/2006/relationships/tags" Target="../tags/tag25.xml"/><Relationship Id="rId35" Type="http://schemas.openxmlformats.org/officeDocument/2006/relationships/image" Target="../media/image1.emf"/><Relationship Id="rId8"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 Type="http://schemas.openxmlformats.org/officeDocument/2006/relationships/slideLayout" Target="../slideLayouts/slideLayout7.xml"/><Relationship Id="rId21" Type="http://schemas.openxmlformats.org/officeDocument/2006/relationships/tags" Target="../tags/tag47.xml"/><Relationship Id="rId34" Type="http://schemas.openxmlformats.org/officeDocument/2006/relationships/oleObject" Target="../embeddings/oleObject5.bin"/><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3" Type="http://schemas.openxmlformats.org/officeDocument/2006/relationships/tags" Target="../tags/tag59.xml"/><Relationship Id="rId2" Type="http://schemas.openxmlformats.org/officeDocument/2006/relationships/slideLayout" Target="../slideLayouts/slideLayout6.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tags" Target="../tags/tag55.xml"/><Relationship Id="rId1" Type="http://schemas.openxmlformats.org/officeDocument/2006/relationships/slideLayout" Target="../slideLayouts/slideLayout5.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tags" Target="../tags/tag58.xml"/><Relationship Id="rId5" Type="http://schemas.openxmlformats.org/officeDocument/2006/relationships/theme" Target="../theme/theme2.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tags" Target="../tags/tag57.xml"/><Relationship Id="rId4" Type="http://schemas.openxmlformats.org/officeDocument/2006/relationships/slideLayout" Target="../slideLayouts/slideLayout8.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 Id="rId35" Type="http://schemas.openxmlformats.org/officeDocument/2006/relationships/image" Target="../media/image1.emf"/><Relationship Id="rId8" Type="http://schemas.openxmlformats.org/officeDocument/2006/relationships/tags" Target="../tags/tag34.xml"/></Relationships>
</file>

<file path=ppt/slideMasters/_rels/slideMaster3.xml.rels><?xml version="1.0" encoding="UTF-8" standalone="yes"?>
<Relationships xmlns="http://schemas.openxmlformats.org/package/2006/relationships"><Relationship Id="rId13" Type="http://schemas.openxmlformats.org/officeDocument/2006/relationships/tags" Target="../tags/tag70.xml"/><Relationship Id="rId18" Type="http://schemas.openxmlformats.org/officeDocument/2006/relationships/tags" Target="../tags/tag75.xml"/><Relationship Id="rId26" Type="http://schemas.openxmlformats.org/officeDocument/2006/relationships/tags" Target="../tags/tag83.xml"/><Relationship Id="rId3" Type="http://schemas.openxmlformats.org/officeDocument/2006/relationships/slideLayout" Target="../slideLayouts/slideLayout11.xml"/><Relationship Id="rId21" Type="http://schemas.openxmlformats.org/officeDocument/2006/relationships/tags" Target="../tags/tag78.xml"/><Relationship Id="rId34" Type="http://schemas.openxmlformats.org/officeDocument/2006/relationships/oleObject" Target="../embeddings/oleObject9.bin"/><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tags" Target="../tags/tag82.xml"/><Relationship Id="rId33" Type="http://schemas.openxmlformats.org/officeDocument/2006/relationships/tags" Target="../tags/tag90.xml"/><Relationship Id="rId2" Type="http://schemas.openxmlformats.org/officeDocument/2006/relationships/slideLayout" Target="../slideLayouts/slideLayout10.xml"/><Relationship Id="rId16" Type="http://schemas.openxmlformats.org/officeDocument/2006/relationships/tags" Target="../tags/tag73.xml"/><Relationship Id="rId20" Type="http://schemas.openxmlformats.org/officeDocument/2006/relationships/tags" Target="../tags/tag77.xml"/><Relationship Id="rId29" Type="http://schemas.openxmlformats.org/officeDocument/2006/relationships/tags" Target="../tags/tag86.xml"/><Relationship Id="rId1" Type="http://schemas.openxmlformats.org/officeDocument/2006/relationships/slideLayout" Target="../slideLayouts/slideLayout9.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tags" Target="../tags/tag81.xml"/><Relationship Id="rId32" Type="http://schemas.openxmlformats.org/officeDocument/2006/relationships/tags" Target="../tags/tag89.xml"/><Relationship Id="rId5" Type="http://schemas.openxmlformats.org/officeDocument/2006/relationships/theme" Target="../theme/theme3.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tags" Target="../tags/tag85.xml"/><Relationship Id="rId10" Type="http://schemas.openxmlformats.org/officeDocument/2006/relationships/tags" Target="../tags/tag67.xml"/><Relationship Id="rId19" Type="http://schemas.openxmlformats.org/officeDocument/2006/relationships/tags" Target="../tags/tag76.xml"/><Relationship Id="rId31" Type="http://schemas.openxmlformats.org/officeDocument/2006/relationships/tags" Target="../tags/tag88.xml"/><Relationship Id="rId4" Type="http://schemas.openxmlformats.org/officeDocument/2006/relationships/slideLayout" Target="../slideLayouts/slideLayout12.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tags" Target="../tags/tag79.xml"/><Relationship Id="rId27" Type="http://schemas.openxmlformats.org/officeDocument/2006/relationships/tags" Target="../tags/tag84.xml"/><Relationship Id="rId30" Type="http://schemas.openxmlformats.org/officeDocument/2006/relationships/tags" Target="../tags/tag87.xml"/><Relationship Id="rId35" Type="http://schemas.openxmlformats.org/officeDocument/2006/relationships/image" Target="../media/image1.emf"/><Relationship Id="rId8" Type="http://schemas.openxmlformats.org/officeDocument/2006/relationships/tags" Target="../tags/tag6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image" Target="../media/image9.png"/><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4.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 Type="http://schemas.openxmlformats.org/officeDocument/2006/relationships/slideLayout" Target="../slideLayouts/slideLayout52.xml"/><Relationship Id="rId21" Type="http://schemas.openxmlformats.org/officeDocument/2006/relationships/tags" Target="../tags/tag109.xml"/><Relationship Id="rId34" Type="http://schemas.openxmlformats.org/officeDocument/2006/relationships/oleObject" Target="../embeddings/oleObject13.bin"/><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33" Type="http://schemas.openxmlformats.org/officeDocument/2006/relationships/tags" Target="../tags/tag121.xml"/><Relationship Id="rId2" Type="http://schemas.openxmlformats.org/officeDocument/2006/relationships/slideLayout" Target="../slideLayouts/slideLayout51.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tags" Target="../tags/tag117.xml"/><Relationship Id="rId1" Type="http://schemas.openxmlformats.org/officeDocument/2006/relationships/slideLayout" Target="../slideLayouts/slideLayout50.x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tags" Target="../tags/tag112.xml"/><Relationship Id="rId32" Type="http://schemas.openxmlformats.org/officeDocument/2006/relationships/tags" Target="../tags/tag120.xml"/><Relationship Id="rId5" Type="http://schemas.openxmlformats.org/officeDocument/2006/relationships/theme" Target="../theme/theme5.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tags" Target="../tags/tag116.xml"/><Relationship Id="rId10" Type="http://schemas.openxmlformats.org/officeDocument/2006/relationships/tags" Target="../tags/tag98.xml"/><Relationship Id="rId19" Type="http://schemas.openxmlformats.org/officeDocument/2006/relationships/tags" Target="../tags/tag107.xml"/><Relationship Id="rId31" Type="http://schemas.openxmlformats.org/officeDocument/2006/relationships/tags" Target="../tags/tag119.xml"/><Relationship Id="rId4" Type="http://schemas.openxmlformats.org/officeDocument/2006/relationships/slideLayout" Target="../slideLayouts/slideLayout53.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tags" Target="../tags/tag118.xml"/><Relationship Id="rId35" Type="http://schemas.openxmlformats.org/officeDocument/2006/relationships/image" Target="../media/image1.emf"/><Relationship Id="rId8" Type="http://schemas.openxmlformats.org/officeDocument/2006/relationships/tags" Target="../tags/tag96.xml"/></Relationships>
</file>

<file path=ppt/slideMasters/_rels/slideMaster6.xml.rels><?xml version="1.0" encoding="UTF-8" standalone="yes"?>
<Relationships xmlns="http://schemas.openxmlformats.org/package/2006/relationships"><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tags" Target="../tags/tag145.xml"/><Relationship Id="rId3" Type="http://schemas.openxmlformats.org/officeDocument/2006/relationships/slideLayout" Target="../slideLayouts/slideLayout56.xml"/><Relationship Id="rId21" Type="http://schemas.openxmlformats.org/officeDocument/2006/relationships/tags" Target="../tags/tag140.xml"/><Relationship Id="rId34" Type="http://schemas.openxmlformats.org/officeDocument/2006/relationships/oleObject" Target="../embeddings/oleObject17.bin"/><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tags" Target="../tags/tag152.xml"/><Relationship Id="rId2" Type="http://schemas.openxmlformats.org/officeDocument/2006/relationships/slideLayout" Target="../slideLayouts/slideLayout55.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tags" Target="../tags/tag148.xml"/><Relationship Id="rId1" Type="http://schemas.openxmlformats.org/officeDocument/2006/relationships/slideLayout" Target="../slideLayouts/slideLayout54.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tags" Target="../tags/tag143.xml"/><Relationship Id="rId32" Type="http://schemas.openxmlformats.org/officeDocument/2006/relationships/tags" Target="../tags/tag151.xml"/><Relationship Id="rId5" Type="http://schemas.openxmlformats.org/officeDocument/2006/relationships/theme" Target="../theme/theme6.xml"/><Relationship Id="rId15" Type="http://schemas.openxmlformats.org/officeDocument/2006/relationships/tags" Target="../tags/tag134.xml"/><Relationship Id="rId23" Type="http://schemas.openxmlformats.org/officeDocument/2006/relationships/tags" Target="../tags/tag142.xml"/><Relationship Id="rId28" Type="http://schemas.openxmlformats.org/officeDocument/2006/relationships/tags" Target="../tags/tag147.xml"/><Relationship Id="rId10" Type="http://schemas.openxmlformats.org/officeDocument/2006/relationships/tags" Target="../tags/tag129.xml"/><Relationship Id="rId19" Type="http://schemas.openxmlformats.org/officeDocument/2006/relationships/tags" Target="../tags/tag138.xml"/><Relationship Id="rId31" Type="http://schemas.openxmlformats.org/officeDocument/2006/relationships/tags" Target="../tags/tag150.xml"/><Relationship Id="rId4" Type="http://schemas.openxmlformats.org/officeDocument/2006/relationships/slideLayout" Target="../slideLayouts/slideLayout57.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tags" Target="../tags/tag149.xml"/><Relationship Id="rId35" Type="http://schemas.openxmlformats.org/officeDocument/2006/relationships/image" Target="../media/image1.emf"/><Relationship Id="rId8" Type="http://schemas.openxmlformats.org/officeDocument/2006/relationships/tags" Target="../tags/tag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1640742124"/>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19" name="Title Placeholder 2"/>
          <p:cNvSpPr>
            <a:spLocks noGrp="1" noChangeArrowheads="1"/>
          </p:cNvSpPr>
          <p:nvPr>
            <p:ph type="title"/>
          </p:nvPr>
        </p:nvSpPr>
        <p:spPr bwMode="gray">
          <a:xfrm>
            <a:off x="161988" y="290566"/>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a:p>
        </p:txBody>
      </p:sp>
      <p:sp>
        <p:nvSpPr>
          <p:cNvPr id="10" name="1. On-page tracker" hidden="1"/>
          <p:cNvSpPr>
            <a:spLocks noChangeArrowheads="1"/>
          </p:cNvSpPr>
          <p:nvPr/>
        </p:nvSpPr>
        <p:spPr bwMode="gray">
          <a:xfrm>
            <a:off x="208635" y="77303"/>
            <a:ext cx="385999"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rPr>
              <a:t>Tracker</a:t>
            </a:r>
          </a:p>
        </p:txBody>
      </p:sp>
      <p:sp>
        <p:nvSpPr>
          <p:cNvPr id="11" name="3. Unit of measure" hidden="1"/>
          <p:cNvSpPr txBox="1">
            <a:spLocks noChangeArrowheads="1"/>
          </p:cNvSpPr>
          <p:nvPr/>
        </p:nvSpPr>
        <p:spPr bwMode="gray">
          <a:xfrm>
            <a:off x="161988" y="566138"/>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sp>
        <p:nvSpPr>
          <p:cNvPr id="13" name="4. Footnote" hidden="1"/>
          <p:cNvSpPr txBox="1">
            <a:spLocks noChangeArrowheads="1"/>
          </p:cNvSpPr>
          <p:nvPr/>
        </p:nvSpPr>
        <p:spPr bwMode="gray">
          <a:xfrm>
            <a:off x="161986" y="6434031"/>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1 Footnote</a:t>
            </a:r>
          </a:p>
        </p:txBody>
      </p:sp>
      <p:sp>
        <p:nvSpPr>
          <p:cNvPr id="14" name="5. Source" hidden="1"/>
          <p:cNvSpPr>
            <a:spLocks noChangeArrowheads="1"/>
          </p:cNvSpPr>
          <p:nvPr/>
        </p:nvSpPr>
        <p:spPr bwMode="gray">
          <a:xfrm>
            <a:off x="161986" y="6639741"/>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p>
            <a:pPr marL="609535" indent="-609535" defTabSz="895255">
              <a:tabLst>
                <a:tab pos="630171" algn="l"/>
              </a:tabLst>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SOURCE: Source</a:t>
            </a:r>
          </a:p>
        </p:txBody>
      </p:sp>
      <p:sp>
        <p:nvSpPr>
          <p:cNvPr id="3" name="Text Placeholder 2"/>
          <p:cNvSpPr>
            <a:spLocks noGrp="1"/>
          </p:cNvSpPr>
          <p:nvPr>
            <p:ph type="body" idx="1"/>
          </p:nvPr>
        </p:nvSpPr>
        <p:spPr bwMode="gray">
          <a:xfrm>
            <a:off x="2729246" y="2606569"/>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15" name="ACET" hidden="1"/>
          <p:cNvGrpSpPr>
            <a:grpSpLocks/>
          </p:cNvGrpSpPr>
          <p:nvPr/>
        </p:nvGrpSpPr>
        <p:grpSpPr bwMode="gray">
          <a:xfrm>
            <a:off x="2729245" y="1895613"/>
            <a:ext cx="5801188" cy="521557"/>
            <a:chOff x="915" y="708"/>
            <a:chExt cx="2686" cy="32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a:solidFill>
                    <a:srgbClr val="000000"/>
                  </a:solidFill>
                  <a:latin typeface="Calibri" panose="020F0502020204030204" pitchFamily="34" charset="0"/>
                  <a:ea typeface="+mn-ea"/>
                  <a:cs typeface="Calibri" panose="020F0502020204030204" pitchFamily="34" charset="0"/>
                  <a:sym typeface="Calibri" panose="020F0502020204030204" pitchFamily="34" charset="0"/>
                </a:rPr>
                <a:t>Title</a:t>
              </a:r>
            </a:p>
            <a:p>
              <a:r>
                <a:rPr lang="en-US" sz="16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grpSp>
      <p:grpSp>
        <p:nvGrpSpPr>
          <p:cNvPr id="17" name="Sticker" hidden="1">
            <a:extLst>
              <a:ext uri="{FF2B5EF4-FFF2-40B4-BE49-F238E27FC236}">
                <a16:creationId xmlns:a16="http://schemas.microsoft.com/office/drawing/2014/main" id="{2C790296-416B-4243-BEFE-22AF5A6C2F40}"/>
              </a:ext>
            </a:extLst>
          </p:cNvPr>
          <p:cNvGrpSpPr/>
          <p:nvPr/>
        </p:nvGrpSpPr>
        <p:grpSpPr bwMode="gray">
          <a:xfrm>
            <a:off x="11517376" y="291557"/>
            <a:ext cx="370101" cy="153874"/>
            <a:chOff x="8468750" y="285750"/>
            <a:chExt cx="272034" cy="150811"/>
          </a:xfrm>
        </p:grpSpPr>
        <p:sp>
          <p:nvSpPr>
            <p:cNvPr id="20" name="StickerRectangle">
              <a:extLst>
                <a:ext uri="{FF2B5EF4-FFF2-40B4-BE49-F238E27FC236}">
                  <a16:creationId xmlns:a16="http://schemas.microsoft.com/office/drawing/2014/main" id="{1E5AEE43-9CA1-4C1A-8F9C-707F39AD4261}"/>
                </a:ext>
              </a:extLst>
            </p:cNvPr>
            <p:cNvSpPr>
              <a:spLocks noChangeArrowheads="1"/>
            </p:cNvSpPr>
            <p:nvPr/>
          </p:nvSpPr>
          <p:spPr bwMode="gray">
            <a:xfrm>
              <a:off x="8468750" y="285750"/>
              <a:ext cx="27203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a:buClr>
                  <a:srgbClr val="002960"/>
                </a:buClr>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STICKER</a:t>
              </a:r>
            </a:p>
          </p:txBody>
        </p:sp>
        <p:cxnSp>
          <p:nvCxnSpPr>
            <p:cNvPr id="21" name="AutoShape 31">
              <a:extLst>
                <a:ext uri="{FF2B5EF4-FFF2-40B4-BE49-F238E27FC236}">
                  <a16:creationId xmlns:a16="http://schemas.microsoft.com/office/drawing/2014/main" id="{859BCCB4-F132-4E1A-BFA1-FA85C20CEC0A}"/>
                </a:ext>
              </a:extLst>
            </p:cNvPr>
            <p:cNvCxnSpPr>
              <a:cxnSpLocks noChangeShapeType="1"/>
              <a:stCxn id="20" idx="2"/>
              <a:endCxn id="20" idx="4"/>
            </p:cNvCxnSpPr>
            <p:nvPr/>
          </p:nvCxnSpPr>
          <p:spPr bwMode="gray">
            <a:xfrm>
              <a:off x="846875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a:extLst>
                <a:ext uri="{FF2B5EF4-FFF2-40B4-BE49-F238E27FC236}">
                  <a16:creationId xmlns:a16="http://schemas.microsoft.com/office/drawing/2014/main" id="{65F249C0-F203-445A-80CB-8D05DC3432CB}"/>
                </a:ext>
              </a:extLst>
            </p:cNvPr>
            <p:cNvCxnSpPr>
              <a:cxnSpLocks noChangeShapeType="1"/>
              <a:stCxn id="20" idx="4"/>
              <a:endCxn id="20" idx="6"/>
            </p:cNvCxnSpPr>
            <p:nvPr/>
          </p:nvCxnSpPr>
          <p:spPr bwMode="gray">
            <a:xfrm>
              <a:off x="8468750" y="436561"/>
              <a:ext cx="27203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23" name="LegendLines" hidden="1">
            <a:extLst>
              <a:ext uri="{FF2B5EF4-FFF2-40B4-BE49-F238E27FC236}">
                <a16:creationId xmlns:a16="http://schemas.microsoft.com/office/drawing/2014/main" id="{C09CF1AE-18B5-4A05-968F-8E22AD4154C8}"/>
              </a:ext>
            </a:extLst>
          </p:cNvPr>
          <p:cNvGrpSpPr/>
          <p:nvPr/>
        </p:nvGrpSpPr>
        <p:grpSpPr>
          <a:xfrm>
            <a:off x="10263061" y="277887"/>
            <a:ext cx="1302804" cy="777012"/>
            <a:chOff x="7607284" y="279400"/>
            <a:chExt cx="957595" cy="761545"/>
          </a:xfrm>
        </p:grpSpPr>
        <p:sp>
          <p:nvSpPr>
            <p:cNvPr id="25" name="LineLegend1">
              <a:extLst>
                <a:ext uri="{FF2B5EF4-FFF2-40B4-BE49-F238E27FC236}">
                  <a16:creationId xmlns:a16="http://schemas.microsoft.com/office/drawing/2014/main" id="{6E4E729C-CF27-469E-BC29-42E6DDE52CD5}"/>
                </a:ext>
              </a:extLst>
            </p:cNvPr>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6" name="LineLegend2">
              <a:extLst>
                <a:ext uri="{FF2B5EF4-FFF2-40B4-BE49-F238E27FC236}">
                  <a16:creationId xmlns:a16="http://schemas.microsoft.com/office/drawing/2014/main" id="{605547A6-1672-4A2F-A185-7CED9DC77A64}"/>
                </a:ext>
              </a:extLst>
            </p:cNvPr>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7" name="LineLegend3">
              <a:extLst>
                <a:ext uri="{FF2B5EF4-FFF2-40B4-BE49-F238E27FC236}">
                  <a16:creationId xmlns:a16="http://schemas.microsoft.com/office/drawing/2014/main" id="{CB74C4EA-2B84-4C6B-BDFD-3B91B1F4A423}"/>
                </a:ext>
              </a:extLst>
            </p:cNvPr>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8" name="Legend1">
              <a:extLst>
                <a:ext uri="{FF2B5EF4-FFF2-40B4-BE49-F238E27FC236}">
                  <a16:creationId xmlns:a16="http://schemas.microsoft.com/office/drawing/2014/main" id="{4830EF76-F64C-47AA-8C70-B48DB7810355}"/>
                </a:ext>
              </a:extLst>
            </p:cNvPr>
            <p:cNvSpPr>
              <a:spLocks noChangeArrowheads="1"/>
            </p:cNvSpPr>
            <p:nvPr>
              <p:custDataLst>
                <p:tags r:id="rId31"/>
              </p:custDataLst>
            </p:nvPr>
          </p:nvSpPr>
          <p:spPr bwMode="gray">
            <a:xfrm>
              <a:off x="8169259" y="279400"/>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29" name="Legend2">
              <a:extLst>
                <a:ext uri="{FF2B5EF4-FFF2-40B4-BE49-F238E27FC236}">
                  <a16:creationId xmlns:a16="http://schemas.microsoft.com/office/drawing/2014/main" id="{1CC412BD-A418-4880-A312-67FEF6330524}"/>
                </a:ext>
              </a:extLst>
            </p:cNvPr>
            <p:cNvSpPr>
              <a:spLocks noChangeArrowheads="1"/>
            </p:cNvSpPr>
            <p:nvPr>
              <p:custDataLst>
                <p:tags r:id="rId32"/>
              </p:custDataLst>
            </p:nvPr>
          </p:nvSpPr>
          <p:spPr bwMode="gray">
            <a:xfrm>
              <a:off x="8169259" y="546100"/>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0" name="Legend3">
              <a:extLst>
                <a:ext uri="{FF2B5EF4-FFF2-40B4-BE49-F238E27FC236}">
                  <a16:creationId xmlns:a16="http://schemas.microsoft.com/office/drawing/2014/main" id="{2C424360-7EE9-43F1-B3CE-C9E680649FA6}"/>
                </a:ext>
              </a:extLst>
            </p:cNvPr>
            <p:cNvSpPr>
              <a:spLocks noChangeArrowheads="1"/>
            </p:cNvSpPr>
            <p:nvPr>
              <p:custDataLst>
                <p:tags r:id="rId33"/>
              </p:custDataLst>
            </p:nvPr>
          </p:nvSpPr>
          <p:spPr bwMode="gray">
            <a:xfrm>
              <a:off x="8169259" y="825501"/>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31" name="LegendBoxes" hidden="1">
            <a:extLst>
              <a:ext uri="{FF2B5EF4-FFF2-40B4-BE49-F238E27FC236}">
                <a16:creationId xmlns:a16="http://schemas.microsoft.com/office/drawing/2014/main" id="{3152D7CE-B5AF-48C9-8163-3B00CA962908}"/>
              </a:ext>
            </a:extLst>
          </p:cNvPr>
          <p:cNvGrpSpPr/>
          <p:nvPr/>
        </p:nvGrpSpPr>
        <p:grpSpPr>
          <a:xfrm>
            <a:off x="10682064" y="277992"/>
            <a:ext cx="883806" cy="1049129"/>
            <a:chOff x="5894005" y="919828"/>
            <a:chExt cx="649620" cy="1028245"/>
          </a:xfrm>
        </p:grpSpPr>
        <p:sp>
          <p:nvSpPr>
            <p:cNvPr id="32" name="RectangleLegend1">
              <a:extLst>
                <a:ext uri="{FF2B5EF4-FFF2-40B4-BE49-F238E27FC236}">
                  <a16:creationId xmlns:a16="http://schemas.microsoft.com/office/drawing/2014/main" id="{D6B30678-9151-43BF-9B4C-4DB0625A93C9}"/>
                </a:ext>
              </a:extLst>
            </p:cNvPr>
            <p:cNvSpPr>
              <a:spLocks noChangeArrowheads="1"/>
            </p:cNvSpPr>
            <p:nvPr/>
          </p:nvSpPr>
          <p:spPr bwMode="gray">
            <a:xfrm>
              <a:off x="5894005" y="947381"/>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3" name="RectangleLegend2">
              <a:extLst>
                <a:ext uri="{FF2B5EF4-FFF2-40B4-BE49-F238E27FC236}">
                  <a16:creationId xmlns:a16="http://schemas.microsoft.com/office/drawing/2014/main" id="{7DEFBDC2-6FBE-46D6-BB92-FF7131E772FF}"/>
                </a:ext>
              </a:extLst>
            </p:cNvPr>
            <p:cNvSpPr>
              <a:spLocks noChangeArrowheads="1"/>
            </p:cNvSpPr>
            <p:nvPr/>
          </p:nvSpPr>
          <p:spPr bwMode="gray">
            <a:xfrm>
              <a:off x="5894005" y="1217256"/>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4" name="RectangleLegend3">
              <a:extLst>
                <a:ext uri="{FF2B5EF4-FFF2-40B4-BE49-F238E27FC236}">
                  <a16:creationId xmlns:a16="http://schemas.microsoft.com/office/drawing/2014/main" id="{99CEF0ED-629B-4B1B-AA22-FF7E7102512F}"/>
                </a:ext>
              </a:extLst>
            </p:cNvPr>
            <p:cNvSpPr>
              <a:spLocks noChangeArrowheads="1"/>
            </p:cNvSpPr>
            <p:nvPr/>
          </p:nvSpPr>
          <p:spPr bwMode="gray">
            <a:xfrm>
              <a:off x="5894005" y="1488719"/>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5" name="RectangleLegend4">
              <a:extLst>
                <a:ext uri="{FF2B5EF4-FFF2-40B4-BE49-F238E27FC236}">
                  <a16:creationId xmlns:a16="http://schemas.microsoft.com/office/drawing/2014/main" id="{9FC9AE04-ECC5-49AA-83D9-A50F8C3B85D9}"/>
                </a:ext>
              </a:extLst>
            </p:cNvPr>
            <p:cNvSpPr>
              <a:spLocks noChangeArrowheads="1"/>
            </p:cNvSpPr>
            <p:nvPr/>
          </p:nvSpPr>
          <p:spPr bwMode="gray">
            <a:xfrm>
              <a:off x="5894005" y="1760182"/>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6" name="Legend1">
              <a:extLst>
                <a:ext uri="{FF2B5EF4-FFF2-40B4-BE49-F238E27FC236}">
                  <a16:creationId xmlns:a16="http://schemas.microsoft.com/office/drawing/2014/main" id="{20DB3DB5-FE61-4830-A95E-895FE612923E}"/>
                </a:ext>
              </a:extLst>
            </p:cNvPr>
            <p:cNvSpPr>
              <a:spLocks noChangeArrowheads="1"/>
            </p:cNvSpPr>
            <p:nvPr>
              <p:custDataLst>
                <p:tags r:id="rId27"/>
              </p:custDataLst>
            </p:nvPr>
          </p:nvSpPr>
          <p:spPr bwMode="gray">
            <a:xfrm>
              <a:off x="6148005" y="919828"/>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7" name="Legend2">
              <a:extLst>
                <a:ext uri="{FF2B5EF4-FFF2-40B4-BE49-F238E27FC236}">
                  <a16:creationId xmlns:a16="http://schemas.microsoft.com/office/drawing/2014/main" id="{6BA38D5C-4662-40A1-80D4-59218788CCA4}"/>
                </a:ext>
              </a:extLst>
            </p:cNvPr>
            <p:cNvSpPr>
              <a:spLocks noChangeArrowheads="1"/>
            </p:cNvSpPr>
            <p:nvPr>
              <p:custDataLst>
                <p:tags r:id="rId28"/>
              </p:custDataLst>
            </p:nvPr>
          </p:nvSpPr>
          <p:spPr bwMode="gray">
            <a:xfrm>
              <a:off x="6148005" y="1189703"/>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8" name="Legend3">
              <a:extLst>
                <a:ext uri="{FF2B5EF4-FFF2-40B4-BE49-F238E27FC236}">
                  <a16:creationId xmlns:a16="http://schemas.microsoft.com/office/drawing/2014/main" id="{F6E468B5-FD40-42DE-8D1C-9DF0E4E2D785}"/>
                </a:ext>
              </a:extLst>
            </p:cNvPr>
            <p:cNvSpPr>
              <a:spLocks noChangeArrowheads="1"/>
            </p:cNvSpPr>
            <p:nvPr>
              <p:custDataLst>
                <p:tags r:id="rId29"/>
              </p:custDataLst>
            </p:nvPr>
          </p:nvSpPr>
          <p:spPr bwMode="gray">
            <a:xfrm>
              <a:off x="6148005" y="146116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9" name="Legend4">
              <a:extLst>
                <a:ext uri="{FF2B5EF4-FFF2-40B4-BE49-F238E27FC236}">
                  <a16:creationId xmlns:a16="http://schemas.microsoft.com/office/drawing/2014/main" id="{30C1A9EE-7EA3-431C-B21C-77604769D975}"/>
                </a:ext>
              </a:extLst>
            </p:cNvPr>
            <p:cNvSpPr>
              <a:spLocks noChangeArrowheads="1"/>
            </p:cNvSpPr>
            <p:nvPr>
              <p:custDataLst>
                <p:tags r:id="rId30"/>
              </p:custDataLst>
            </p:nvPr>
          </p:nvSpPr>
          <p:spPr bwMode="gray">
            <a:xfrm>
              <a:off x="6148005" y="1732629"/>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40" name="LegendMoons" hidden="1">
            <a:extLst>
              <a:ext uri="{FF2B5EF4-FFF2-40B4-BE49-F238E27FC236}">
                <a16:creationId xmlns:a16="http://schemas.microsoft.com/office/drawing/2014/main" id="{7A8C3989-5146-471B-A276-90994769CB0C}"/>
              </a:ext>
            </a:extLst>
          </p:cNvPr>
          <p:cNvGrpSpPr/>
          <p:nvPr/>
        </p:nvGrpSpPr>
        <p:grpSpPr>
          <a:xfrm>
            <a:off x="10591350" y="277477"/>
            <a:ext cx="974517" cy="1343754"/>
            <a:chOff x="5894005" y="2695123"/>
            <a:chExt cx="716295" cy="1317003"/>
          </a:xfrm>
        </p:grpSpPr>
        <p:grpSp>
          <p:nvGrpSpPr>
            <p:cNvPr id="41" name="MoonLegend1">
              <a:extLst>
                <a:ext uri="{FF2B5EF4-FFF2-40B4-BE49-F238E27FC236}">
                  <a16:creationId xmlns:a16="http://schemas.microsoft.com/office/drawing/2014/main" id="{DC55A7B2-C455-418F-BB9F-EE04A7C3CF1C}"/>
                </a:ext>
              </a:extLst>
            </p:cNvPr>
            <p:cNvGrpSpPr>
              <a:grpSpLocks noChangeAspect="1"/>
            </p:cNvGrpSpPr>
            <p:nvPr>
              <p:custDataLst>
                <p:tags r:id="rId7"/>
              </p:custDataLst>
            </p:nvPr>
          </p:nvGrpSpPr>
          <p:grpSpPr bwMode="gray">
            <a:xfrm>
              <a:off x="5894005" y="2695123"/>
              <a:ext cx="209550" cy="218282"/>
              <a:chOff x="4533" y="183"/>
              <a:chExt cx="144" cy="150"/>
            </a:xfrm>
          </p:grpSpPr>
          <p:sp>
            <p:nvSpPr>
              <p:cNvPr id="59" name="Oval 58">
                <a:extLst>
                  <a:ext uri="{FF2B5EF4-FFF2-40B4-BE49-F238E27FC236}">
                    <a16:creationId xmlns:a16="http://schemas.microsoft.com/office/drawing/2014/main" id="{B4C5AE24-2FE5-49E5-AB02-3B1349FBA028}"/>
                  </a:ext>
                </a:extLst>
              </p:cNvPr>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0" name="Arc 59">
                <a:extLst>
                  <a:ext uri="{FF2B5EF4-FFF2-40B4-BE49-F238E27FC236}">
                    <a16:creationId xmlns:a16="http://schemas.microsoft.com/office/drawing/2014/main" id="{C78E24F2-3D4E-4A63-910E-68BA8A37726B}"/>
                  </a:ext>
                </a:extLst>
              </p:cNvPr>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2" name="MoonLegend2">
              <a:extLst>
                <a:ext uri="{FF2B5EF4-FFF2-40B4-BE49-F238E27FC236}">
                  <a16:creationId xmlns:a16="http://schemas.microsoft.com/office/drawing/2014/main" id="{4F057237-2383-47D5-920A-40B2E61A0585}"/>
                </a:ext>
              </a:extLst>
            </p:cNvPr>
            <p:cNvGrpSpPr>
              <a:grpSpLocks noChangeAspect="1"/>
            </p:cNvGrpSpPr>
            <p:nvPr>
              <p:custDataLst>
                <p:tags r:id="rId8"/>
              </p:custDataLst>
            </p:nvPr>
          </p:nvGrpSpPr>
          <p:grpSpPr bwMode="gray">
            <a:xfrm>
              <a:off x="5894005" y="2977103"/>
              <a:ext cx="209550" cy="209551"/>
              <a:chOff x="1694" y="2051"/>
              <a:chExt cx="160" cy="160"/>
            </a:xfrm>
          </p:grpSpPr>
          <p:sp>
            <p:nvSpPr>
              <p:cNvPr id="57" name="Oval 41">
                <a:extLst>
                  <a:ext uri="{FF2B5EF4-FFF2-40B4-BE49-F238E27FC236}">
                    <a16:creationId xmlns:a16="http://schemas.microsoft.com/office/drawing/2014/main" id="{99F17035-2F9A-40DE-BCE8-6B198BF68989}"/>
                  </a:ext>
                </a:extLst>
              </p:cNvPr>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8" name="Arc 42">
                <a:extLst>
                  <a:ext uri="{FF2B5EF4-FFF2-40B4-BE49-F238E27FC236}">
                    <a16:creationId xmlns:a16="http://schemas.microsoft.com/office/drawing/2014/main" id="{3DA859E5-5A95-42F9-9AA2-9BEC934DE355}"/>
                  </a:ext>
                </a:extLst>
              </p:cNvPr>
              <p:cNvSpPr>
                <a:spLocks noChangeAspect="1"/>
              </p:cNvSpPr>
              <p:nvPr>
                <p:custDataLst>
                  <p:tags r:id="rId24"/>
                </p:custDataLst>
              </p:nvPr>
            </p:nvSpPr>
            <p:spPr bwMode="gray">
              <a:xfrm>
                <a:off x="1694" y="2051"/>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3" name="MoonLegend4">
              <a:extLst>
                <a:ext uri="{FF2B5EF4-FFF2-40B4-BE49-F238E27FC236}">
                  <a16:creationId xmlns:a16="http://schemas.microsoft.com/office/drawing/2014/main" id="{8E59139F-647D-4BF1-8AC9-9403D5279252}"/>
                </a:ext>
              </a:extLst>
            </p:cNvPr>
            <p:cNvGrpSpPr>
              <a:grpSpLocks noChangeAspect="1"/>
            </p:cNvGrpSpPr>
            <p:nvPr>
              <p:custDataLst>
                <p:tags r:id="rId9"/>
              </p:custDataLst>
            </p:nvPr>
          </p:nvGrpSpPr>
          <p:grpSpPr bwMode="gray">
            <a:xfrm>
              <a:off x="5894005" y="3524395"/>
              <a:ext cx="209550" cy="209551"/>
              <a:chOff x="4495" y="1204"/>
              <a:chExt cx="160" cy="160"/>
            </a:xfrm>
          </p:grpSpPr>
          <p:sp>
            <p:nvSpPr>
              <p:cNvPr id="55" name="Oval 47">
                <a:extLst>
                  <a:ext uri="{FF2B5EF4-FFF2-40B4-BE49-F238E27FC236}">
                    <a16:creationId xmlns:a16="http://schemas.microsoft.com/office/drawing/2014/main" id="{0AF410E8-47A6-4D5E-893D-F5B90C7DD5D4}"/>
                  </a:ext>
                </a:extLst>
              </p:cNvPr>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6" name="Arc 48">
                <a:extLst>
                  <a:ext uri="{FF2B5EF4-FFF2-40B4-BE49-F238E27FC236}">
                    <a16:creationId xmlns:a16="http://schemas.microsoft.com/office/drawing/2014/main" id="{D1CD27D6-1E7B-4B79-828D-9E47FB2873C4}"/>
                  </a:ext>
                </a:extLst>
              </p:cNvPr>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4" name="MoonLegend5">
              <a:extLst>
                <a:ext uri="{FF2B5EF4-FFF2-40B4-BE49-F238E27FC236}">
                  <a16:creationId xmlns:a16="http://schemas.microsoft.com/office/drawing/2014/main" id="{32CE8755-B82F-4765-B7D4-05F5E2BAF1D3}"/>
                </a:ext>
              </a:extLst>
            </p:cNvPr>
            <p:cNvGrpSpPr>
              <a:grpSpLocks noChangeAspect="1"/>
            </p:cNvGrpSpPr>
            <p:nvPr>
              <p:custDataLst>
                <p:tags r:id="rId10"/>
              </p:custDataLst>
            </p:nvPr>
          </p:nvGrpSpPr>
          <p:grpSpPr bwMode="gray">
            <a:xfrm>
              <a:off x="5894005" y="3799629"/>
              <a:ext cx="209550" cy="209551"/>
              <a:chOff x="4495" y="1447"/>
              <a:chExt cx="160" cy="160"/>
            </a:xfrm>
          </p:grpSpPr>
          <p:sp>
            <p:nvSpPr>
              <p:cNvPr id="53" name="Oval 50">
                <a:extLst>
                  <a:ext uri="{FF2B5EF4-FFF2-40B4-BE49-F238E27FC236}">
                    <a16:creationId xmlns:a16="http://schemas.microsoft.com/office/drawing/2014/main" id="{64E30B6B-3348-4938-9CFE-31C6F826919F}"/>
                  </a:ext>
                </a:extLst>
              </p:cNvPr>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 name="Oval 51">
                <a:extLst>
                  <a:ext uri="{FF2B5EF4-FFF2-40B4-BE49-F238E27FC236}">
                    <a16:creationId xmlns:a16="http://schemas.microsoft.com/office/drawing/2014/main" id="{1D5CBCB1-AA55-4416-8252-8CAFE4EAD045}"/>
                  </a:ext>
                </a:extLst>
              </p:cNvPr>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5" name="MoonLegend3">
              <a:extLst>
                <a:ext uri="{FF2B5EF4-FFF2-40B4-BE49-F238E27FC236}">
                  <a16:creationId xmlns:a16="http://schemas.microsoft.com/office/drawing/2014/main" id="{D35DAD38-AC87-4B86-BC5D-06B5CDD7FD7E}"/>
                </a:ext>
              </a:extLst>
            </p:cNvPr>
            <p:cNvGrpSpPr>
              <a:grpSpLocks noChangeAspect="1"/>
            </p:cNvGrpSpPr>
            <p:nvPr>
              <p:custDataLst>
                <p:tags r:id="rId11"/>
              </p:custDataLst>
            </p:nvPr>
          </p:nvGrpSpPr>
          <p:grpSpPr bwMode="gray">
            <a:xfrm>
              <a:off x="5894005" y="3251543"/>
              <a:ext cx="209550" cy="209551"/>
              <a:chOff x="4495" y="1205"/>
              <a:chExt cx="160" cy="160"/>
            </a:xfrm>
          </p:grpSpPr>
          <p:sp>
            <p:nvSpPr>
              <p:cNvPr id="51" name="Oval 47">
                <a:extLst>
                  <a:ext uri="{FF2B5EF4-FFF2-40B4-BE49-F238E27FC236}">
                    <a16:creationId xmlns:a16="http://schemas.microsoft.com/office/drawing/2014/main" id="{471F5580-2914-4B84-9ECF-147E164CD171}"/>
                  </a:ext>
                </a:extLst>
              </p:cNvPr>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 name="Arc 48">
                <a:extLst>
                  <a:ext uri="{FF2B5EF4-FFF2-40B4-BE49-F238E27FC236}">
                    <a16:creationId xmlns:a16="http://schemas.microsoft.com/office/drawing/2014/main" id="{943C9AA2-2D15-4342-B4C5-20E2CC6B306D}"/>
                  </a:ext>
                </a:extLst>
              </p:cNvPr>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46" name="Legend1">
              <a:extLst>
                <a:ext uri="{FF2B5EF4-FFF2-40B4-BE49-F238E27FC236}">
                  <a16:creationId xmlns:a16="http://schemas.microsoft.com/office/drawing/2014/main" id="{6EA54B09-41B6-48BB-A955-90193D492328}"/>
                </a:ext>
              </a:extLst>
            </p:cNvPr>
            <p:cNvSpPr>
              <a:spLocks noChangeArrowheads="1"/>
            </p:cNvSpPr>
            <p:nvPr>
              <p:custDataLst>
                <p:tags r:id="rId12"/>
              </p:custDataLst>
            </p:nvPr>
          </p:nvSpPr>
          <p:spPr bwMode="gray">
            <a:xfrm>
              <a:off x="6214680" y="2696542"/>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7" name="Legend2">
              <a:extLst>
                <a:ext uri="{FF2B5EF4-FFF2-40B4-BE49-F238E27FC236}">
                  <a16:creationId xmlns:a16="http://schemas.microsoft.com/office/drawing/2014/main" id="{0AC1EE43-A017-4700-AF61-830731F30FE4}"/>
                </a:ext>
              </a:extLst>
            </p:cNvPr>
            <p:cNvSpPr>
              <a:spLocks noChangeArrowheads="1"/>
            </p:cNvSpPr>
            <p:nvPr>
              <p:custDataLst>
                <p:tags r:id="rId13"/>
              </p:custDataLst>
            </p:nvPr>
          </p:nvSpPr>
          <p:spPr bwMode="gray">
            <a:xfrm>
              <a:off x="6214680" y="297415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8" name="Legend3">
              <a:extLst>
                <a:ext uri="{FF2B5EF4-FFF2-40B4-BE49-F238E27FC236}">
                  <a16:creationId xmlns:a16="http://schemas.microsoft.com/office/drawing/2014/main" id="{2A6D11A2-9703-426A-86CA-4962B3EE0CCC}"/>
                </a:ext>
              </a:extLst>
            </p:cNvPr>
            <p:cNvSpPr>
              <a:spLocks noChangeArrowheads="1"/>
            </p:cNvSpPr>
            <p:nvPr>
              <p:custDataLst>
                <p:tags r:id="rId14"/>
              </p:custDataLst>
            </p:nvPr>
          </p:nvSpPr>
          <p:spPr bwMode="gray">
            <a:xfrm>
              <a:off x="6214680" y="324859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9" name="Legend4">
              <a:extLst>
                <a:ext uri="{FF2B5EF4-FFF2-40B4-BE49-F238E27FC236}">
                  <a16:creationId xmlns:a16="http://schemas.microsoft.com/office/drawing/2014/main" id="{3EA4E7B0-EFCC-4F9F-913E-143E08E90800}"/>
                </a:ext>
              </a:extLst>
            </p:cNvPr>
            <p:cNvSpPr>
              <a:spLocks noChangeArrowheads="1"/>
            </p:cNvSpPr>
            <p:nvPr>
              <p:custDataLst>
                <p:tags r:id="rId15"/>
              </p:custDataLst>
            </p:nvPr>
          </p:nvSpPr>
          <p:spPr bwMode="gray">
            <a:xfrm>
              <a:off x="6214680" y="3521448"/>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50" name="Legend5">
              <a:extLst>
                <a:ext uri="{FF2B5EF4-FFF2-40B4-BE49-F238E27FC236}">
                  <a16:creationId xmlns:a16="http://schemas.microsoft.com/office/drawing/2014/main" id="{20FC0E8B-0D7F-4303-9FE5-44FA02D35FD0}"/>
                </a:ext>
              </a:extLst>
            </p:cNvPr>
            <p:cNvSpPr>
              <a:spLocks noChangeArrowheads="1"/>
            </p:cNvSpPr>
            <p:nvPr>
              <p:custDataLst>
                <p:tags r:id="rId16"/>
              </p:custDataLst>
            </p:nvPr>
          </p:nvSpPr>
          <p:spPr bwMode="gray">
            <a:xfrm>
              <a:off x="6214680" y="3796682"/>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63" name="sticker" hidden="1">
            <a:extLst>
              <a:ext uri="{FF2B5EF4-FFF2-40B4-BE49-F238E27FC236}">
                <a16:creationId xmlns:a16="http://schemas.microsoft.com/office/drawing/2014/main" id="{025597A3-7585-4D09-8EDC-160D256F7168}"/>
              </a:ext>
            </a:extLst>
          </p:cNvPr>
          <p:cNvGrpSpPr/>
          <p:nvPr/>
        </p:nvGrpSpPr>
        <p:grpSpPr>
          <a:xfrm>
            <a:off x="9455284" y="2192"/>
            <a:ext cx="2445661" cy="153874"/>
            <a:chOff x="6903356" y="285750"/>
            <a:chExt cx="1834246" cy="153873"/>
          </a:xfrm>
        </p:grpSpPr>
        <p:sp>
          <p:nvSpPr>
            <p:cNvPr id="64" name="StickerRectangle">
              <a:extLst>
                <a:ext uri="{FF2B5EF4-FFF2-40B4-BE49-F238E27FC236}">
                  <a16:creationId xmlns:a16="http://schemas.microsoft.com/office/drawing/2014/main" id="{9DE3FA71-0B83-495C-9250-C7F0CEDD22A5}"/>
                </a:ext>
              </a:extLst>
            </p:cNvPr>
            <p:cNvSpPr>
              <a:spLocks noChangeArrowheads="1"/>
            </p:cNvSpPr>
            <p:nvPr/>
          </p:nvSpPr>
          <p:spPr bwMode="gray">
            <a:xfrm>
              <a:off x="6903356" y="285750"/>
              <a:ext cx="1834246" cy="1538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255" eaLnBrk="1" fontAlgn="auto" latinLnBrk="0" hangingPunct="1">
                <a:lnSpc>
                  <a:spcPct val="100000"/>
                </a:lnSpc>
                <a:spcBef>
                  <a:spcPts val="0"/>
                </a:spcBef>
                <a:spcAft>
                  <a:spcPts val="0"/>
                </a:spcAft>
                <a:buClr>
                  <a:srgbClr val="002960"/>
                </a:buClr>
                <a:buSzTx/>
                <a:buFontTx/>
                <a:buNone/>
                <a:tabLst/>
                <a:defRPr/>
              </a:pPr>
              <a:r>
                <a:rPr kumimoji="0" lang="en-US" sz="8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Calibri" panose="020F0502020204030204" pitchFamily="34" charset="0"/>
                </a:rPr>
                <a:t>PRELIMINARY DRAFT </a:t>
              </a:r>
              <a:r>
                <a:rPr kumimoji="0" lang="en-US" sz="800" b="0" i="0" u="none" strike="noStrike" kern="0" cap="none" spc="0" normalizeH="0" baseline="0" noProof="0">
                  <a:ln>
                    <a:noFill/>
                  </a:ln>
                  <a:solidFill>
                    <a:srgbClr val="808080"/>
                  </a:solidFill>
                  <a:effectLst/>
                  <a:uLnTx/>
                  <a:uFillTx/>
                  <a:latin typeface="Calibri" panose="020F0502020204030204" pitchFamily="34" charset="0"/>
                  <a:cs typeface="Calibri" panose="020F0502020204030204" pitchFamily="34" charset="0"/>
                  <a:sym typeface="Calibri" panose="020F0502020204030204" pitchFamily="34" charset="0"/>
                </a:rPr>
                <a:t>- PROPRIETARY AND CONFIDENTIAL</a:t>
              </a:r>
            </a:p>
          </p:txBody>
        </p:sp>
        <p:cxnSp>
          <p:nvCxnSpPr>
            <p:cNvPr id="65" name="AutoShape 31">
              <a:extLst>
                <a:ext uri="{FF2B5EF4-FFF2-40B4-BE49-F238E27FC236}">
                  <a16:creationId xmlns:a16="http://schemas.microsoft.com/office/drawing/2014/main" id="{F7DA9444-9651-4951-8191-645A566A14FD}"/>
                </a:ext>
              </a:extLst>
            </p:cNvPr>
            <p:cNvCxnSpPr>
              <a:cxnSpLocks noChangeShapeType="1"/>
              <a:stCxn id="64" idx="2"/>
              <a:endCxn id="64" idx="4"/>
            </p:cNvCxnSpPr>
            <p:nvPr/>
          </p:nvCxnSpPr>
          <p:spPr bwMode="gray">
            <a:xfrm>
              <a:off x="6903356" y="285750"/>
              <a:ext cx="0" cy="153873"/>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6" name="AutoShape 32">
              <a:extLst>
                <a:ext uri="{FF2B5EF4-FFF2-40B4-BE49-F238E27FC236}">
                  <a16:creationId xmlns:a16="http://schemas.microsoft.com/office/drawing/2014/main" id="{752022F4-854D-460A-BF46-8564800FD14B}"/>
                </a:ext>
              </a:extLst>
            </p:cNvPr>
            <p:cNvCxnSpPr>
              <a:cxnSpLocks noChangeShapeType="1"/>
              <a:stCxn id="64" idx="4"/>
              <a:endCxn id="64" idx="6"/>
            </p:cNvCxnSpPr>
            <p:nvPr/>
          </p:nvCxnSpPr>
          <p:spPr bwMode="gray">
            <a:xfrm>
              <a:off x="6903356" y="439623"/>
              <a:ext cx="183424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2" name="Slide Number">
            <a:extLst>
              <a:ext uri="{FF2B5EF4-FFF2-40B4-BE49-F238E27FC236}">
                <a16:creationId xmlns:a16="http://schemas.microsoft.com/office/drawing/2014/main" id="{5920B626-7C41-418D-ABDE-078F314165A9}"/>
              </a:ext>
            </a:extLst>
          </p:cNvPr>
          <p:cNvSpPr txBox="1">
            <a:spLocks/>
          </p:cNvSpPr>
          <p:nvPr/>
        </p:nvSpPr>
        <p:spPr bwMode="auto">
          <a:xfrm>
            <a:off x="11763166" y="6640468"/>
            <a:ext cx="124305"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800" baseline="0" smtClean="0">
                <a:solidFill>
                  <a:srgbClr val="808080"/>
                </a:solidFill>
                <a:latin typeface="Calibri" panose="020F0502020204030204" pitchFamily="34" charset="0"/>
                <a:cs typeface="Calibri" panose="020F0502020204030204" pitchFamily="34" charset="0"/>
                <a:sym typeface="Calibri" panose="020F0502020204030204" pitchFamily="34" charset="0"/>
              </a:rPr>
              <a:pPr algn="r"/>
              <a:t>‹#›</a:t>
            </a:fld>
            <a:endParaRPr lang="en-US" sz="800" baseline="0">
              <a:solidFill>
                <a:srgbClr val="808080"/>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495519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895255" rtl="0" eaLnBrk="1" fontAlgn="base" hangingPunct="1">
        <a:spcBef>
          <a:spcPct val="0"/>
        </a:spcBef>
        <a:spcAft>
          <a:spcPct val="0"/>
        </a:spcAft>
        <a:tabLst>
          <a:tab pos="269847" algn="l"/>
        </a:tabLst>
        <a:defRPr sz="2041" b="1" baseline="0">
          <a:solidFill>
            <a:schemeClr val="tx2"/>
          </a:solidFill>
          <a:latin typeface="Calibri" panose="020F0502020204030204" pitchFamily="34" charset="0"/>
          <a:ea typeface="+mj-ea"/>
          <a:cs typeface="Calibri" panose="020F0502020204030204" pitchFamily="34" charset="0"/>
          <a:sym typeface="Calibri" panose="020F050202020403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2"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5" algn="l" defTabSz="895255" rtl="0" eaLnBrk="1" fontAlgn="base" hangingPunct="1">
        <a:spcBef>
          <a:spcPct val="0"/>
        </a:spcBef>
        <a:spcAft>
          <a:spcPct val="0"/>
        </a:spcAft>
        <a:defRPr sz="1900" b="1">
          <a:solidFill>
            <a:schemeClr val="tx2"/>
          </a:solidFill>
          <a:latin typeface="Arial" charset="0"/>
        </a:defRPr>
      </a:lvl8pPr>
      <a:lvl9pPr marL="1828606"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buSzPct val="100000"/>
        <a:defRPr sz="1428" baseline="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457152" indent="-261910"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614298" indent="-155559"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749729" indent="-130162" algn="l" defTabSz="895255" rtl="0" eaLnBrk="1" fontAlgn="base" hangingPunct="1">
        <a:spcBef>
          <a:spcPct val="0"/>
        </a:spcBef>
        <a:spcAft>
          <a:spcPct val="0"/>
        </a:spcAft>
        <a:buClr>
          <a:schemeClr val="tx2"/>
        </a:buClr>
        <a:buSzPct val="89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489494795"/>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19" name="Title Placeholder 2"/>
          <p:cNvSpPr>
            <a:spLocks noGrp="1" noChangeArrowheads="1"/>
          </p:cNvSpPr>
          <p:nvPr>
            <p:ph type="title"/>
          </p:nvPr>
        </p:nvSpPr>
        <p:spPr bwMode="gray">
          <a:xfrm>
            <a:off x="161988" y="290566"/>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a:p>
        </p:txBody>
      </p:sp>
      <p:sp>
        <p:nvSpPr>
          <p:cNvPr id="10" name="1. On-page tracker" hidden="1"/>
          <p:cNvSpPr>
            <a:spLocks noChangeArrowheads="1"/>
          </p:cNvSpPr>
          <p:nvPr/>
        </p:nvSpPr>
        <p:spPr bwMode="gray">
          <a:xfrm>
            <a:off x="208635" y="77303"/>
            <a:ext cx="385999"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rPr>
              <a:t>Tracker</a:t>
            </a:r>
          </a:p>
        </p:txBody>
      </p:sp>
      <p:sp>
        <p:nvSpPr>
          <p:cNvPr id="11" name="3. Unit of measure" hidden="1"/>
          <p:cNvSpPr txBox="1">
            <a:spLocks noChangeArrowheads="1"/>
          </p:cNvSpPr>
          <p:nvPr/>
        </p:nvSpPr>
        <p:spPr bwMode="gray">
          <a:xfrm>
            <a:off x="161988" y="566138"/>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sp>
        <p:nvSpPr>
          <p:cNvPr id="13" name="4. Footnote" hidden="1"/>
          <p:cNvSpPr txBox="1">
            <a:spLocks noChangeArrowheads="1"/>
          </p:cNvSpPr>
          <p:nvPr/>
        </p:nvSpPr>
        <p:spPr bwMode="gray">
          <a:xfrm>
            <a:off x="161986" y="6434031"/>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1 Footnote</a:t>
            </a:r>
          </a:p>
        </p:txBody>
      </p:sp>
      <p:sp>
        <p:nvSpPr>
          <p:cNvPr id="14" name="5. Source" hidden="1"/>
          <p:cNvSpPr>
            <a:spLocks noChangeArrowheads="1"/>
          </p:cNvSpPr>
          <p:nvPr/>
        </p:nvSpPr>
        <p:spPr bwMode="gray">
          <a:xfrm>
            <a:off x="161986" y="6639741"/>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p>
            <a:pPr marL="609535" indent="-609535" defTabSz="895255">
              <a:tabLst>
                <a:tab pos="630171" algn="l"/>
              </a:tabLst>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SOURCE: Source</a:t>
            </a:r>
          </a:p>
        </p:txBody>
      </p:sp>
      <p:sp>
        <p:nvSpPr>
          <p:cNvPr id="3" name="Text Placeholder 2"/>
          <p:cNvSpPr>
            <a:spLocks noGrp="1"/>
          </p:cNvSpPr>
          <p:nvPr>
            <p:ph type="body" idx="1"/>
          </p:nvPr>
        </p:nvSpPr>
        <p:spPr bwMode="gray">
          <a:xfrm>
            <a:off x="2729246" y="2606569"/>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15" name="ACET" hidden="1"/>
          <p:cNvGrpSpPr>
            <a:grpSpLocks/>
          </p:cNvGrpSpPr>
          <p:nvPr/>
        </p:nvGrpSpPr>
        <p:grpSpPr bwMode="gray">
          <a:xfrm>
            <a:off x="2729245" y="1895613"/>
            <a:ext cx="5801188" cy="521557"/>
            <a:chOff x="915" y="708"/>
            <a:chExt cx="2686" cy="32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a:solidFill>
                    <a:srgbClr val="000000"/>
                  </a:solidFill>
                  <a:latin typeface="Calibri" panose="020F0502020204030204" pitchFamily="34" charset="0"/>
                  <a:ea typeface="+mn-ea"/>
                  <a:cs typeface="Calibri" panose="020F0502020204030204" pitchFamily="34" charset="0"/>
                  <a:sym typeface="Calibri" panose="020F0502020204030204" pitchFamily="34" charset="0"/>
                </a:rPr>
                <a:t>Title</a:t>
              </a:r>
            </a:p>
            <a:p>
              <a:r>
                <a:rPr lang="en-US" sz="16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grpSp>
      <p:grpSp>
        <p:nvGrpSpPr>
          <p:cNvPr id="17" name="Sticker" hidden="1">
            <a:extLst>
              <a:ext uri="{FF2B5EF4-FFF2-40B4-BE49-F238E27FC236}">
                <a16:creationId xmlns:a16="http://schemas.microsoft.com/office/drawing/2014/main" id="{2C790296-416B-4243-BEFE-22AF5A6C2F40}"/>
              </a:ext>
            </a:extLst>
          </p:cNvPr>
          <p:cNvGrpSpPr/>
          <p:nvPr/>
        </p:nvGrpSpPr>
        <p:grpSpPr bwMode="gray">
          <a:xfrm>
            <a:off x="11517376" y="291557"/>
            <a:ext cx="370101" cy="153874"/>
            <a:chOff x="8468750" y="285750"/>
            <a:chExt cx="272034" cy="150811"/>
          </a:xfrm>
        </p:grpSpPr>
        <p:sp>
          <p:nvSpPr>
            <p:cNvPr id="20" name="StickerRectangle">
              <a:extLst>
                <a:ext uri="{FF2B5EF4-FFF2-40B4-BE49-F238E27FC236}">
                  <a16:creationId xmlns:a16="http://schemas.microsoft.com/office/drawing/2014/main" id="{1E5AEE43-9CA1-4C1A-8F9C-707F39AD4261}"/>
                </a:ext>
              </a:extLst>
            </p:cNvPr>
            <p:cNvSpPr>
              <a:spLocks noChangeArrowheads="1"/>
            </p:cNvSpPr>
            <p:nvPr/>
          </p:nvSpPr>
          <p:spPr bwMode="gray">
            <a:xfrm>
              <a:off x="8468750" y="285750"/>
              <a:ext cx="27203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a:buClr>
                  <a:srgbClr val="002960"/>
                </a:buClr>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STICKER</a:t>
              </a:r>
            </a:p>
          </p:txBody>
        </p:sp>
        <p:cxnSp>
          <p:nvCxnSpPr>
            <p:cNvPr id="21" name="AutoShape 31">
              <a:extLst>
                <a:ext uri="{FF2B5EF4-FFF2-40B4-BE49-F238E27FC236}">
                  <a16:creationId xmlns:a16="http://schemas.microsoft.com/office/drawing/2014/main" id="{859BCCB4-F132-4E1A-BFA1-FA85C20CEC0A}"/>
                </a:ext>
              </a:extLst>
            </p:cNvPr>
            <p:cNvCxnSpPr>
              <a:cxnSpLocks noChangeShapeType="1"/>
              <a:stCxn id="20" idx="2"/>
              <a:endCxn id="20" idx="4"/>
            </p:cNvCxnSpPr>
            <p:nvPr/>
          </p:nvCxnSpPr>
          <p:spPr bwMode="gray">
            <a:xfrm>
              <a:off x="846875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a:extLst>
                <a:ext uri="{FF2B5EF4-FFF2-40B4-BE49-F238E27FC236}">
                  <a16:creationId xmlns:a16="http://schemas.microsoft.com/office/drawing/2014/main" id="{65F249C0-F203-445A-80CB-8D05DC3432CB}"/>
                </a:ext>
              </a:extLst>
            </p:cNvPr>
            <p:cNvCxnSpPr>
              <a:cxnSpLocks noChangeShapeType="1"/>
              <a:stCxn id="20" idx="4"/>
              <a:endCxn id="20" idx="6"/>
            </p:cNvCxnSpPr>
            <p:nvPr/>
          </p:nvCxnSpPr>
          <p:spPr bwMode="gray">
            <a:xfrm>
              <a:off x="8468750" y="436561"/>
              <a:ext cx="27203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23" name="LegendLines" hidden="1">
            <a:extLst>
              <a:ext uri="{FF2B5EF4-FFF2-40B4-BE49-F238E27FC236}">
                <a16:creationId xmlns:a16="http://schemas.microsoft.com/office/drawing/2014/main" id="{C09CF1AE-18B5-4A05-968F-8E22AD4154C8}"/>
              </a:ext>
            </a:extLst>
          </p:cNvPr>
          <p:cNvGrpSpPr/>
          <p:nvPr/>
        </p:nvGrpSpPr>
        <p:grpSpPr>
          <a:xfrm>
            <a:off x="10263061" y="277887"/>
            <a:ext cx="1302804" cy="777012"/>
            <a:chOff x="7607284" y="279400"/>
            <a:chExt cx="957595" cy="761545"/>
          </a:xfrm>
        </p:grpSpPr>
        <p:sp>
          <p:nvSpPr>
            <p:cNvPr id="25" name="LineLegend1">
              <a:extLst>
                <a:ext uri="{FF2B5EF4-FFF2-40B4-BE49-F238E27FC236}">
                  <a16:creationId xmlns:a16="http://schemas.microsoft.com/office/drawing/2014/main" id="{6E4E729C-CF27-469E-BC29-42E6DDE52CD5}"/>
                </a:ext>
              </a:extLst>
            </p:cNvPr>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6" name="LineLegend2">
              <a:extLst>
                <a:ext uri="{FF2B5EF4-FFF2-40B4-BE49-F238E27FC236}">
                  <a16:creationId xmlns:a16="http://schemas.microsoft.com/office/drawing/2014/main" id="{605547A6-1672-4A2F-A185-7CED9DC77A64}"/>
                </a:ext>
              </a:extLst>
            </p:cNvPr>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7" name="LineLegend3">
              <a:extLst>
                <a:ext uri="{FF2B5EF4-FFF2-40B4-BE49-F238E27FC236}">
                  <a16:creationId xmlns:a16="http://schemas.microsoft.com/office/drawing/2014/main" id="{CB74C4EA-2B84-4C6B-BDFD-3B91B1F4A423}"/>
                </a:ext>
              </a:extLst>
            </p:cNvPr>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8" name="Legend1">
              <a:extLst>
                <a:ext uri="{FF2B5EF4-FFF2-40B4-BE49-F238E27FC236}">
                  <a16:creationId xmlns:a16="http://schemas.microsoft.com/office/drawing/2014/main" id="{4830EF76-F64C-47AA-8C70-B48DB7810355}"/>
                </a:ext>
              </a:extLst>
            </p:cNvPr>
            <p:cNvSpPr>
              <a:spLocks noChangeArrowheads="1"/>
            </p:cNvSpPr>
            <p:nvPr>
              <p:custDataLst>
                <p:tags r:id="rId31"/>
              </p:custDataLst>
            </p:nvPr>
          </p:nvSpPr>
          <p:spPr bwMode="gray">
            <a:xfrm>
              <a:off x="8169259" y="279400"/>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29" name="Legend2">
              <a:extLst>
                <a:ext uri="{FF2B5EF4-FFF2-40B4-BE49-F238E27FC236}">
                  <a16:creationId xmlns:a16="http://schemas.microsoft.com/office/drawing/2014/main" id="{1CC412BD-A418-4880-A312-67FEF6330524}"/>
                </a:ext>
              </a:extLst>
            </p:cNvPr>
            <p:cNvSpPr>
              <a:spLocks noChangeArrowheads="1"/>
            </p:cNvSpPr>
            <p:nvPr>
              <p:custDataLst>
                <p:tags r:id="rId32"/>
              </p:custDataLst>
            </p:nvPr>
          </p:nvSpPr>
          <p:spPr bwMode="gray">
            <a:xfrm>
              <a:off x="8169259" y="546100"/>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0" name="Legend3">
              <a:extLst>
                <a:ext uri="{FF2B5EF4-FFF2-40B4-BE49-F238E27FC236}">
                  <a16:creationId xmlns:a16="http://schemas.microsoft.com/office/drawing/2014/main" id="{2C424360-7EE9-43F1-B3CE-C9E680649FA6}"/>
                </a:ext>
              </a:extLst>
            </p:cNvPr>
            <p:cNvSpPr>
              <a:spLocks noChangeArrowheads="1"/>
            </p:cNvSpPr>
            <p:nvPr>
              <p:custDataLst>
                <p:tags r:id="rId33"/>
              </p:custDataLst>
            </p:nvPr>
          </p:nvSpPr>
          <p:spPr bwMode="gray">
            <a:xfrm>
              <a:off x="8169259" y="825501"/>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31" name="LegendBoxes" hidden="1">
            <a:extLst>
              <a:ext uri="{FF2B5EF4-FFF2-40B4-BE49-F238E27FC236}">
                <a16:creationId xmlns:a16="http://schemas.microsoft.com/office/drawing/2014/main" id="{3152D7CE-B5AF-48C9-8163-3B00CA962908}"/>
              </a:ext>
            </a:extLst>
          </p:cNvPr>
          <p:cNvGrpSpPr/>
          <p:nvPr/>
        </p:nvGrpSpPr>
        <p:grpSpPr>
          <a:xfrm>
            <a:off x="10682064" y="277992"/>
            <a:ext cx="883806" cy="1049129"/>
            <a:chOff x="5894005" y="919828"/>
            <a:chExt cx="649620" cy="1028245"/>
          </a:xfrm>
        </p:grpSpPr>
        <p:sp>
          <p:nvSpPr>
            <p:cNvPr id="32" name="RectangleLegend1">
              <a:extLst>
                <a:ext uri="{FF2B5EF4-FFF2-40B4-BE49-F238E27FC236}">
                  <a16:creationId xmlns:a16="http://schemas.microsoft.com/office/drawing/2014/main" id="{D6B30678-9151-43BF-9B4C-4DB0625A93C9}"/>
                </a:ext>
              </a:extLst>
            </p:cNvPr>
            <p:cNvSpPr>
              <a:spLocks noChangeArrowheads="1"/>
            </p:cNvSpPr>
            <p:nvPr/>
          </p:nvSpPr>
          <p:spPr bwMode="gray">
            <a:xfrm>
              <a:off x="5894005" y="947381"/>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3" name="RectangleLegend2">
              <a:extLst>
                <a:ext uri="{FF2B5EF4-FFF2-40B4-BE49-F238E27FC236}">
                  <a16:creationId xmlns:a16="http://schemas.microsoft.com/office/drawing/2014/main" id="{7DEFBDC2-6FBE-46D6-BB92-FF7131E772FF}"/>
                </a:ext>
              </a:extLst>
            </p:cNvPr>
            <p:cNvSpPr>
              <a:spLocks noChangeArrowheads="1"/>
            </p:cNvSpPr>
            <p:nvPr/>
          </p:nvSpPr>
          <p:spPr bwMode="gray">
            <a:xfrm>
              <a:off x="5894005" y="1217256"/>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4" name="RectangleLegend3">
              <a:extLst>
                <a:ext uri="{FF2B5EF4-FFF2-40B4-BE49-F238E27FC236}">
                  <a16:creationId xmlns:a16="http://schemas.microsoft.com/office/drawing/2014/main" id="{99CEF0ED-629B-4B1B-AA22-FF7E7102512F}"/>
                </a:ext>
              </a:extLst>
            </p:cNvPr>
            <p:cNvSpPr>
              <a:spLocks noChangeArrowheads="1"/>
            </p:cNvSpPr>
            <p:nvPr/>
          </p:nvSpPr>
          <p:spPr bwMode="gray">
            <a:xfrm>
              <a:off x="5894005" y="1488719"/>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5" name="RectangleLegend4">
              <a:extLst>
                <a:ext uri="{FF2B5EF4-FFF2-40B4-BE49-F238E27FC236}">
                  <a16:creationId xmlns:a16="http://schemas.microsoft.com/office/drawing/2014/main" id="{9FC9AE04-ECC5-49AA-83D9-A50F8C3B85D9}"/>
                </a:ext>
              </a:extLst>
            </p:cNvPr>
            <p:cNvSpPr>
              <a:spLocks noChangeArrowheads="1"/>
            </p:cNvSpPr>
            <p:nvPr/>
          </p:nvSpPr>
          <p:spPr bwMode="gray">
            <a:xfrm>
              <a:off x="5894005" y="1760182"/>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6" name="Legend1">
              <a:extLst>
                <a:ext uri="{FF2B5EF4-FFF2-40B4-BE49-F238E27FC236}">
                  <a16:creationId xmlns:a16="http://schemas.microsoft.com/office/drawing/2014/main" id="{20DB3DB5-FE61-4830-A95E-895FE612923E}"/>
                </a:ext>
              </a:extLst>
            </p:cNvPr>
            <p:cNvSpPr>
              <a:spLocks noChangeArrowheads="1"/>
            </p:cNvSpPr>
            <p:nvPr>
              <p:custDataLst>
                <p:tags r:id="rId27"/>
              </p:custDataLst>
            </p:nvPr>
          </p:nvSpPr>
          <p:spPr bwMode="gray">
            <a:xfrm>
              <a:off x="6148005" y="919828"/>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7" name="Legend2">
              <a:extLst>
                <a:ext uri="{FF2B5EF4-FFF2-40B4-BE49-F238E27FC236}">
                  <a16:creationId xmlns:a16="http://schemas.microsoft.com/office/drawing/2014/main" id="{6BA38D5C-4662-40A1-80D4-59218788CCA4}"/>
                </a:ext>
              </a:extLst>
            </p:cNvPr>
            <p:cNvSpPr>
              <a:spLocks noChangeArrowheads="1"/>
            </p:cNvSpPr>
            <p:nvPr>
              <p:custDataLst>
                <p:tags r:id="rId28"/>
              </p:custDataLst>
            </p:nvPr>
          </p:nvSpPr>
          <p:spPr bwMode="gray">
            <a:xfrm>
              <a:off x="6148005" y="1189703"/>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8" name="Legend3">
              <a:extLst>
                <a:ext uri="{FF2B5EF4-FFF2-40B4-BE49-F238E27FC236}">
                  <a16:creationId xmlns:a16="http://schemas.microsoft.com/office/drawing/2014/main" id="{F6E468B5-FD40-42DE-8D1C-9DF0E4E2D785}"/>
                </a:ext>
              </a:extLst>
            </p:cNvPr>
            <p:cNvSpPr>
              <a:spLocks noChangeArrowheads="1"/>
            </p:cNvSpPr>
            <p:nvPr>
              <p:custDataLst>
                <p:tags r:id="rId29"/>
              </p:custDataLst>
            </p:nvPr>
          </p:nvSpPr>
          <p:spPr bwMode="gray">
            <a:xfrm>
              <a:off x="6148005" y="146116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9" name="Legend4">
              <a:extLst>
                <a:ext uri="{FF2B5EF4-FFF2-40B4-BE49-F238E27FC236}">
                  <a16:creationId xmlns:a16="http://schemas.microsoft.com/office/drawing/2014/main" id="{30C1A9EE-7EA3-431C-B21C-77604769D975}"/>
                </a:ext>
              </a:extLst>
            </p:cNvPr>
            <p:cNvSpPr>
              <a:spLocks noChangeArrowheads="1"/>
            </p:cNvSpPr>
            <p:nvPr>
              <p:custDataLst>
                <p:tags r:id="rId30"/>
              </p:custDataLst>
            </p:nvPr>
          </p:nvSpPr>
          <p:spPr bwMode="gray">
            <a:xfrm>
              <a:off x="6148005" y="1732629"/>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40" name="LegendMoons" hidden="1">
            <a:extLst>
              <a:ext uri="{FF2B5EF4-FFF2-40B4-BE49-F238E27FC236}">
                <a16:creationId xmlns:a16="http://schemas.microsoft.com/office/drawing/2014/main" id="{7A8C3989-5146-471B-A276-90994769CB0C}"/>
              </a:ext>
            </a:extLst>
          </p:cNvPr>
          <p:cNvGrpSpPr/>
          <p:nvPr/>
        </p:nvGrpSpPr>
        <p:grpSpPr>
          <a:xfrm>
            <a:off x="10591350" y="277477"/>
            <a:ext cx="974517" cy="1343754"/>
            <a:chOff x="5894005" y="2695123"/>
            <a:chExt cx="716295" cy="1317003"/>
          </a:xfrm>
        </p:grpSpPr>
        <p:grpSp>
          <p:nvGrpSpPr>
            <p:cNvPr id="41" name="MoonLegend1">
              <a:extLst>
                <a:ext uri="{FF2B5EF4-FFF2-40B4-BE49-F238E27FC236}">
                  <a16:creationId xmlns:a16="http://schemas.microsoft.com/office/drawing/2014/main" id="{DC55A7B2-C455-418F-BB9F-EE04A7C3CF1C}"/>
                </a:ext>
              </a:extLst>
            </p:cNvPr>
            <p:cNvGrpSpPr>
              <a:grpSpLocks noChangeAspect="1"/>
            </p:cNvGrpSpPr>
            <p:nvPr>
              <p:custDataLst>
                <p:tags r:id="rId7"/>
              </p:custDataLst>
            </p:nvPr>
          </p:nvGrpSpPr>
          <p:grpSpPr bwMode="gray">
            <a:xfrm>
              <a:off x="5894005" y="2695123"/>
              <a:ext cx="209550" cy="218282"/>
              <a:chOff x="4533" y="183"/>
              <a:chExt cx="144" cy="150"/>
            </a:xfrm>
          </p:grpSpPr>
          <p:sp>
            <p:nvSpPr>
              <p:cNvPr id="59" name="Oval 58">
                <a:extLst>
                  <a:ext uri="{FF2B5EF4-FFF2-40B4-BE49-F238E27FC236}">
                    <a16:creationId xmlns:a16="http://schemas.microsoft.com/office/drawing/2014/main" id="{B4C5AE24-2FE5-49E5-AB02-3B1349FBA028}"/>
                  </a:ext>
                </a:extLst>
              </p:cNvPr>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0" name="Arc 59">
                <a:extLst>
                  <a:ext uri="{FF2B5EF4-FFF2-40B4-BE49-F238E27FC236}">
                    <a16:creationId xmlns:a16="http://schemas.microsoft.com/office/drawing/2014/main" id="{C78E24F2-3D4E-4A63-910E-68BA8A37726B}"/>
                  </a:ext>
                </a:extLst>
              </p:cNvPr>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2" name="MoonLegend2">
              <a:extLst>
                <a:ext uri="{FF2B5EF4-FFF2-40B4-BE49-F238E27FC236}">
                  <a16:creationId xmlns:a16="http://schemas.microsoft.com/office/drawing/2014/main" id="{4F057237-2383-47D5-920A-40B2E61A0585}"/>
                </a:ext>
              </a:extLst>
            </p:cNvPr>
            <p:cNvGrpSpPr>
              <a:grpSpLocks noChangeAspect="1"/>
            </p:cNvGrpSpPr>
            <p:nvPr>
              <p:custDataLst>
                <p:tags r:id="rId8"/>
              </p:custDataLst>
            </p:nvPr>
          </p:nvGrpSpPr>
          <p:grpSpPr bwMode="gray">
            <a:xfrm>
              <a:off x="5894005" y="2977103"/>
              <a:ext cx="209550" cy="209551"/>
              <a:chOff x="1694" y="2051"/>
              <a:chExt cx="160" cy="160"/>
            </a:xfrm>
          </p:grpSpPr>
          <p:sp>
            <p:nvSpPr>
              <p:cNvPr id="57" name="Oval 41">
                <a:extLst>
                  <a:ext uri="{FF2B5EF4-FFF2-40B4-BE49-F238E27FC236}">
                    <a16:creationId xmlns:a16="http://schemas.microsoft.com/office/drawing/2014/main" id="{99F17035-2F9A-40DE-BCE8-6B198BF68989}"/>
                  </a:ext>
                </a:extLst>
              </p:cNvPr>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8" name="Arc 42">
                <a:extLst>
                  <a:ext uri="{FF2B5EF4-FFF2-40B4-BE49-F238E27FC236}">
                    <a16:creationId xmlns:a16="http://schemas.microsoft.com/office/drawing/2014/main" id="{3DA859E5-5A95-42F9-9AA2-9BEC934DE355}"/>
                  </a:ext>
                </a:extLst>
              </p:cNvPr>
              <p:cNvSpPr>
                <a:spLocks noChangeAspect="1"/>
              </p:cNvSpPr>
              <p:nvPr>
                <p:custDataLst>
                  <p:tags r:id="rId24"/>
                </p:custDataLst>
              </p:nvPr>
            </p:nvSpPr>
            <p:spPr bwMode="gray">
              <a:xfrm>
                <a:off x="1694" y="2051"/>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3" name="MoonLegend4">
              <a:extLst>
                <a:ext uri="{FF2B5EF4-FFF2-40B4-BE49-F238E27FC236}">
                  <a16:creationId xmlns:a16="http://schemas.microsoft.com/office/drawing/2014/main" id="{8E59139F-647D-4BF1-8AC9-9403D5279252}"/>
                </a:ext>
              </a:extLst>
            </p:cNvPr>
            <p:cNvGrpSpPr>
              <a:grpSpLocks noChangeAspect="1"/>
            </p:cNvGrpSpPr>
            <p:nvPr>
              <p:custDataLst>
                <p:tags r:id="rId9"/>
              </p:custDataLst>
            </p:nvPr>
          </p:nvGrpSpPr>
          <p:grpSpPr bwMode="gray">
            <a:xfrm>
              <a:off x="5894005" y="3524395"/>
              <a:ext cx="209550" cy="209551"/>
              <a:chOff x="4495" y="1204"/>
              <a:chExt cx="160" cy="160"/>
            </a:xfrm>
          </p:grpSpPr>
          <p:sp>
            <p:nvSpPr>
              <p:cNvPr id="55" name="Oval 47">
                <a:extLst>
                  <a:ext uri="{FF2B5EF4-FFF2-40B4-BE49-F238E27FC236}">
                    <a16:creationId xmlns:a16="http://schemas.microsoft.com/office/drawing/2014/main" id="{0AF410E8-47A6-4D5E-893D-F5B90C7DD5D4}"/>
                  </a:ext>
                </a:extLst>
              </p:cNvPr>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6" name="Arc 48">
                <a:extLst>
                  <a:ext uri="{FF2B5EF4-FFF2-40B4-BE49-F238E27FC236}">
                    <a16:creationId xmlns:a16="http://schemas.microsoft.com/office/drawing/2014/main" id="{D1CD27D6-1E7B-4B79-828D-9E47FB2873C4}"/>
                  </a:ext>
                </a:extLst>
              </p:cNvPr>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4" name="MoonLegend5">
              <a:extLst>
                <a:ext uri="{FF2B5EF4-FFF2-40B4-BE49-F238E27FC236}">
                  <a16:creationId xmlns:a16="http://schemas.microsoft.com/office/drawing/2014/main" id="{32CE8755-B82F-4765-B7D4-05F5E2BAF1D3}"/>
                </a:ext>
              </a:extLst>
            </p:cNvPr>
            <p:cNvGrpSpPr>
              <a:grpSpLocks noChangeAspect="1"/>
            </p:cNvGrpSpPr>
            <p:nvPr>
              <p:custDataLst>
                <p:tags r:id="rId10"/>
              </p:custDataLst>
            </p:nvPr>
          </p:nvGrpSpPr>
          <p:grpSpPr bwMode="gray">
            <a:xfrm>
              <a:off x="5894005" y="3799629"/>
              <a:ext cx="209550" cy="209551"/>
              <a:chOff x="4495" y="1447"/>
              <a:chExt cx="160" cy="160"/>
            </a:xfrm>
          </p:grpSpPr>
          <p:sp>
            <p:nvSpPr>
              <p:cNvPr id="53" name="Oval 50">
                <a:extLst>
                  <a:ext uri="{FF2B5EF4-FFF2-40B4-BE49-F238E27FC236}">
                    <a16:creationId xmlns:a16="http://schemas.microsoft.com/office/drawing/2014/main" id="{64E30B6B-3348-4938-9CFE-31C6F826919F}"/>
                  </a:ext>
                </a:extLst>
              </p:cNvPr>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 name="Oval 51">
                <a:extLst>
                  <a:ext uri="{FF2B5EF4-FFF2-40B4-BE49-F238E27FC236}">
                    <a16:creationId xmlns:a16="http://schemas.microsoft.com/office/drawing/2014/main" id="{1D5CBCB1-AA55-4416-8252-8CAFE4EAD045}"/>
                  </a:ext>
                </a:extLst>
              </p:cNvPr>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5" name="MoonLegend3">
              <a:extLst>
                <a:ext uri="{FF2B5EF4-FFF2-40B4-BE49-F238E27FC236}">
                  <a16:creationId xmlns:a16="http://schemas.microsoft.com/office/drawing/2014/main" id="{D35DAD38-AC87-4B86-BC5D-06B5CDD7FD7E}"/>
                </a:ext>
              </a:extLst>
            </p:cNvPr>
            <p:cNvGrpSpPr>
              <a:grpSpLocks noChangeAspect="1"/>
            </p:cNvGrpSpPr>
            <p:nvPr>
              <p:custDataLst>
                <p:tags r:id="rId11"/>
              </p:custDataLst>
            </p:nvPr>
          </p:nvGrpSpPr>
          <p:grpSpPr bwMode="gray">
            <a:xfrm>
              <a:off x="5894005" y="3251543"/>
              <a:ext cx="209550" cy="209551"/>
              <a:chOff x="4495" y="1205"/>
              <a:chExt cx="160" cy="160"/>
            </a:xfrm>
          </p:grpSpPr>
          <p:sp>
            <p:nvSpPr>
              <p:cNvPr id="51" name="Oval 47">
                <a:extLst>
                  <a:ext uri="{FF2B5EF4-FFF2-40B4-BE49-F238E27FC236}">
                    <a16:creationId xmlns:a16="http://schemas.microsoft.com/office/drawing/2014/main" id="{471F5580-2914-4B84-9ECF-147E164CD171}"/>
                  </a:ext>
                </a:extLst>
              </p:cNvPr>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 name="Arc 48">
                <a:extLst>
                  <a:ext uri="{FF2B5EF4-FFF2-40B4-BE49-F238E27FC236}">
                    <a16:creationId xmlns:a16="http://schemas.microsoft.com/office/drawing/2014/main" id="{943C9AA2-2D15-4342-B4C5-20E2CC6B306D}"/>
                  </a:ext>
                </a:extLst>
              </p:cNvPr>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46" name="Legend1">
              <a:extLst>
                <a:ext uri="{FF2B5EF4-FFF2-40B4-BE49-F238E27FC236}">
                  <a16:creationId xmlns:a16="http://schemas.microsoft.com/office/drawing/2014/main" id="{6EA54B09-41B6-48BB-A955-90193D492328}"/>
                </a:ext>
              </a:extLst>
            </p:cNvPr>
            <p:cNvSpPr>
              <a:spLocks noChangeArrowheads="1"/>
            </p:cNvSpPr>
            <p:nvPr>
              <p:custDataLst>
                <p:tags r:id="rId12"/>
              </p:custDataLst>
            </p:nvPr>
          </p:nvSpPr>
          <p:spPr bwMode="gray">
            <a:xfrm>
              <a:off x="6214680" y="2696542"/>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7" name="Legend2">
              <a:extLst>
                <a:ext uri="{FF2B5EF4-FFF2-40B4-BE49-F238E27FC236}">
                  <a16:creationId xmlns:a16="http://schemas.microsoft.com/office/drawing/2014/main" id="{0AC1EE43-A017-4700-AF61-830731F30FE4}"/>
                </a:ext>
              </a:extLst>
            </p:cNvPr>
            <p:cNvSpPr>
              <a:spLocks noChangeArrowheads="1"/>
            </p:cNvSpPr>
            <p:nvPr>
              <p:custDataLst>
                <p:tags r:id="rId13"/>
              </p:custDataLst>
            </p:nvPr>
          </p:nvSpPr>
          <p:spPr bwMode="gray">
            <a:xfrm>
              <a:off x="6214680" y="297415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8" name="Legend3">
              <a:extLst>
                <a:ext uri="{FF2B5EF4-FFF2-40B4-BE49-F238E27FC236}">
                  <a16:creationId xmlns:a16="http://schemas.microsoft.com/office/drawing/2014/main" id="{2A6D11A2-9703-426A-86CA-4962B3EE0CCC}"/>
                </a:ext>
              </a:extLst>
            </p:cNvPr>
            <p:cNvSpPr>
              <a:spLocks noChangeArrowheads="1"/>
            </p:cNvSpPr>
            <p:nvPr>
              <p:custDataLst>
                <p:tags r:id="rId14"/>
              </p:custDataLst>
            </p:nvPr>
          </p:nvSpPr>
          <p:spPr bwMode="gray">
            <a:xfrm>
              <a:off x="6214680" y="324859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9" name="Legend4">
              <a:extLst>
                <a:ext uri="{FF2B5EF4-FFF2-40B4-BE49-F238E27FC236}">
                  <a16:creationId xmlns:a16="http://schemas.microsoft.com/office/drawing/2014/main" id="{3EA4E7B0-EFCC-4F9F-913E-143E08E90800}"/>
                </a:ext>
              </a:extLst>
            </p:cNvPr>
            <p:cNvSpPr>
              <a:spLocks noChangeArrowheads="1"/>
            </p:cNvSpPr>
            <p:nvPr>
              <p:custDataLst>
                <p:tags r:id="rId15"/>
              </p:custDataLst>
            </p:nvPr>
          </p:nvSpPr>
          <p:spPr bwMode="gray">
            <a:xfrm>
              <a:off x="6214680" y="3521448"/>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50" name="Legend5">
              <a:extLst>
                <a:ext uri="{FF2B5EF4-FFF2-40B4-BE49-F238E27FC236}">
                  <a16:creationId xmlns:a16="http://schemas.microsoft.com/office/drawing/2014/main" id="{20FC0E8B-0D7F-4303-9FE5-44FA02D35FD0}"/>
                </a:ext>
              </a:extLst>
            </p:cNvPr>
            <p:cNvSpPr>
              <a:spLocks noChangeArrowheads="1"/>
            </p:cNvSpPr>
            <p:nvPr>
              <p:custDataLst>
                <p:tags r:id="rId16"/>
              </p:custDataLst>
            </p:nvPr>
          </p:nvSpPr>
          <p:spPr bwMode="gray">
            <a:xfrm>
              <a:off x="6214680" y="3796682"/>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63" name="sticker" hidden="1">
            <a:extLst>
              <a:ext uri="{FF2B5EF4-FFF2-40B4-BE49-F238E27FC236}">
                <a16:creationId xmlns:a16="http://schemas.microsoft.com/office/drawing/2014/main" id="{025597A3-7585-4D09-8EDC-160D256F7168}"/>
              </a:ext>
            </a:extLst>
          </p:cNvPr>
          <p:cNvGrpSpPr/>
          <p:nvPr/>
        </p:nvGrpSpPr>
        <p:grpSpPr>
          <a:xfrm>
            <a:off x="9455284" y="2192"/>
            <a:ext cx="2445661" cy="153874"/>
            <a:chOff x="6903356" y="285750"/>
            <a:chExt cx="1834246" cy="153873"/>
          </a:xfrm>
        </p:grpSpPr>
        <p:sp>
          <p:nvSpPr>
            <p:cNvPr id="64" name="StickerRectangle">
              <a:extLst>
                <a:ext uri="{FF2B5EF4-FFF2-40B4-BE49-F238E27FC236}">
                  <a16:creationId xmlns:a16="http://schemas.microsoft.com/office/drawing/2014/main" id="{9DE3FA71-0B83-495C-9250-C7F0CEDD22A5}"/>
                </a:ext>
              </a:extLst>
            </p:cNvPr>
            <p:cNvSpPr>
              <a:spLocks noChangeArrowheads="1"/>
            </p:cNvSpPr>
            <p:nvPr/>
          </p:nvSpPr>
          <p:spPr bwMode="gray">
            <a:xfrm>
              <a:off x="6903356" y="285750"/>
              <a:ext cx="1834246" cy="1538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255" eaLnBrk="1" fontAlgn="auto" latinLnBrk="0" hangingPunct="1">
                <a:lnSpc>
                  <a:spcPct val="100000"/>
                </a:lnSpc>
                <a:spcBef>
                  <a:spcPts val="0"/>
                </a:spcBef>
                <a:spcAft>
                  <a:spcPts val="0"/>
                </a:spcAft>
                <a:buClr>
                  <a:srgbClr val="002960"/>
                </a:buClr>
                <a:buSzTx/>
                <a:buFontTx/>
                <a:buNone/>
                <a:tabLst/>
                <a:defRPr/>
              </a:pPr>
              <a:r>
                <a:rPr kumimoji="0" lang="en-US" sz="8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Calibri" panose="020F0502020204030204" pitchFamily="34" charset="0"/>
                </a:rPr>
                <a:t>PRELIMINARY DRAFT </a:t>
              </a:r>
              <a:r>
                <a:rPr kumimoji="0" lang="en-US" sz="800" b="0" i="0" u="none" strike="noStrike" kern="0" cap="none" spc="0" normalizeH="0" baseline="0" noProof="0">
                  <a:ln>
                    <a:noFill/>
                  </a:ln>
                  <a:solidFill>
                    <a:srgbClr val="808080"/>
                  </a:solidFill>
                  <a:effectLst/>
                  <a:uLnTx/>
                  <a:uFillTx/>
                  <a:latin typeface="Calibri" panose="020F0502020204030204" pitchFamily="34" charset="0"/>
                  <a:cs typeface="Calibri" panose="020F0502020204030204" pitchFamily="34" charset="0"/>
                  <a:sym typeface="Calibri" panose="020F0502020204030204" pitchFamily="34" charset="0"/>
                </a:rPr>
                <a:t>- PROPRIETARY AND CONFIDENTIAL</a:t>
              </a:r>
            </a:p>
          </p:txBody>
        </p:sp>
        <p:cxnSp>
          <p:nvCxnSpPr>
            <p:cNvPr id="65" name="AutoShape 31">
              <a:extLst>
                <a:ext uri="{FF2B5EF4-FFF2-40B4-BE49-F238E27FC236}">
                  <a16:creationId xmlns:a16="http://schemas.microsoft.com/office/drawing/2014/main" id="{F7DA9444-9651-4951-8191-645A566A14FD}"/>
                </a:ext>
              </a:extLst>
            </p:cNvPr>
            <p:cNvCxnSpPr>
              <a:cxnSpLocks noChangeShapeType="1"/>
              <a:stCxn id="64" idx="2"/>
              <a:endCxn id="64" idx="4"/>
            </p:cNvCxnSpPr>
            <p:nvPr/>
          </p:nvCxnSpPr>
          <p:spPr bwMode="gray">
            <a:xfrm>
              <a:off x="6903356" y="285750"/>
              <a:ext cx="0" cy="153873"/>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6" name="AutoShape 32">
              <a:extLst>
                <a:ext uri="{FF2B5EF4-FFF2-40B4-BE49-F238E27FC236}">
                  <a16:creationId xmlns:a16="http://schemas.microsoft.com/office/drawing/2014/main" id="{752022F4-854D-460A-BF46-8564800FD14B}"/>
                </a:ext>
              </a:extLst>
            </p:cNvPr>
            <p:cNvCxnSpPr>
              <a:cxnSpLocks noChangeShapeType="1"/>
              <a:stCxn id="64" idx="4"/>
              <a:endCxn id="64" idx="6"/>
            </p:cNvCxnSpPr>
            <p:nvPr/>
          </p:nvCxnSpPr>
          <p:spPr bwMode="gray">
            <a:xfrm>
              <a:off x="6903356" y="439623"/>
              <a:ext cx="183424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2" name="Slide Number">
            <a:extLst>
              <a:ext uri="{FF2B5EF4-FFF2-40B4-BE49-F238E27FC236}">
                <a16:creationId xmlns:a16="http://schemas.microsoft.com/office/drawing/2014/main" id="{5920B626-7C41-418D-ABDE-078F314165A9}"/>
              </a:ext>
            </a:extLst>
          </p:cNvPr>
          <p:cNvSpPr txBox="1">
            <a:spLocks/>
          </p:cNvSpPr>
          <p:nvPr/>
        </p:nvSpPr>
        <p:spPr bwMode="auto">
          <a:xfrm>
            <a:off x="11763166" y="6640468"/>
            <a:ext cx="124305"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800" baseline="0" smtClean="0">
                <a:solidFill>
                  <a:srgbClr val="808080"/>
                </a:solidFill>
                <a:latin typeface="Calibri" panose="020F0502020204030204" pitchFamily="34" charset="0"/>
                <a:cs typeface="Calibri" panose="020F0502020204030204" pitchFamily="34" charset="0"/>
                <a:sym typeface="Calibri" panose="020F0502020204030204" pitchFamily="34" charset="0"/>
              </a:rPr>
              <a:pPr algn="r"/>
              <a:t>‹#›</a:t>
            </a:fld>
            <a:endParaRPr lang="en-US" sz="800" baseline="0">
              <a:solidFill>
                <a:srgbClr val="808080"/>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18008772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895255" rtl="0" eaLnBrk="1" fontAlgn="base" hangingPunct="1">
        <a:spcBef>
          <a:spcPct val="0"/>
        </a:spcBef>
        <a:spcAft>
          <a:spcPct val="0"/>
        </a:spcAft>
        <a:tabLst>
          <a:tab pos="269847" algn="l"/>
        </a:tabLst>
        <a:defRPr sz="2041" b="1" baseline="0">
          <a:solidFill>
            <a:schemeClr val="tx2"/>
          </a:solidFill>
          <a:latin typeface="Calibri" panose="020F0502020204030204" pitchFamily="34" charset="0"/>
          <a:ea typeface="+mj-ea"/>
          <a:cs typeface="Calibri" panose="020F0502020204030204" pitchFamily="34" charset="0"/>
          <a:sym typeface="Calibri" panose="020F050202020403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2"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5" algn="l" defTabSz="895255" rtl="0" eaLnBrk="1" fontAlgn="base" hangingPunct="1">
        <a:spcBef>
          <a:spcPct val="0"/>
        </a:spcBef>
        <a:spcAft>
          <a:spcPct val="0"/>
        </a:spcAft>
        <a:defRPr sz="1900" b="1">
          <a:solidFill>
            <a:schemeClr val="tx2"/>
          </a:solidFill>
          <a:latin typeface="Arial" charset="0"/>
        </a:defRPr>
      </a:lvl8pPr>
      <a:lvl9pPr marL="1828606"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buSzPct val="100000"/>
        <a:defRPr sz="1428" baseline="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457152" indent="-261910"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614298" indent="-155559"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749729" indent="-130162" algn="l" defTabSz="895255" rtl="0" eaLnBrk="1" fontAlgn="base" hangingPunct="1">
        <a:spcBef>
          <a:spcPct val="0"/>
        </a:spcBef>
        <a:spcAft>
          <a:spcPct val="0"/>
        </a:spcAft>
        <a:buClr>
          <a:schemeClr val="tx2"/>
        </a:buClr>
        <a:buSzPct val="89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4143995354"/>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19" name="Title Placeholder 2"/>
          <p:cNvSpPr>
            <a:spLocks noGrp="1" noChangeArrowheads="1"/>
          </p:cNvSpPr>
          <p:nvPr>
            <p:ph type="title"/>
          </p:nvPr>
        </p:nvSpPr>
        <p:spPr bwMode="gray">
          <a:xfrm>
            <a:off x="161988" y="290566"/>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a:p>
        </p:txBody>
      </p:sp>
      <p:sp>
        <p:nvSpPr>
          <p:cNvPr id="10" name="1. On-page tracker" hidden="1"/>
          <p:cNvSpPr>
            <a:spLocks noChangeArrowheads="1"/>
          </p:cNvSpPr>
          <p:nvPr/>
        </p:nvSpPr>
        <p:spPr bwMode="gray">
          <a:xfrm>
            <a:off x="208635" y="77303"/>
            <a:ext cx="385999"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rPr>
              <a:t>Tracker</a:t>
            </a:r>
          </a:p>
        </p:txBody>
      </p:sp>
      <p:sp>
        <p:nvSpPr>
          <p:cNvPr id="11" name="3. Unit of measure" hidden="1"/>
          <p:cNvSpPr txBox="1">
            <a:spLocks noChangeArrowheads="1"/>
          </p:cNvSpPr>
          <p:nvPr/>
        </p:nvSpPr>
        <p:spPr bwMode="gray">
          <a:xfrm>
            <a:off x="161988" y="566138"/>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sp>
        <p:nvSpPr>
          <p:cNvPr id="13" name="4. Footnote" hidden="1"/>
          <p:cNvSpPr txBox="1">
            <a:spLocks noChangeArrowheads="1"/>
          </p:cNvSpPr>
          <p:nvPr/>
        </p:nvSpPr>
        <p:spPr bwMode="gray">
          <a:xfrm>
            <a:off x="161986" y="6434031"/>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1 Footnote</a:t>
            </a:r>
          </a:p>
        </p:txBody>
      </p:sp>
      <p:sp>
        <p:nvSpPr>
          <p:cNvPr id="14" name="5. Source" hidden="1"/>
          <p:cNvSpPr>
            <a:spLocks noChangeArrowheads="1"/>
          </p:cNvSpPr>
          <p:nvPr/>
        </p:nvSpPr>
        <p:spPr bwMode="gray">
          <a:xfrm>
            <a:off x="161986" y="6639741"/>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p>
            <a:pPr marL="609535" indent="-609535" defTabSz="895255">
              <a:tabLst>
                <a:tab pos="630171" algn="l"/>
              </a:tabLst>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SOURCE: Source</a:t>
            </a:r>
          </a:p>
        </p:txBody>
      </p:sp>
      <p:sp>
        <p:nvSpPr>
          <p:cNvPr id="3" name="Text Placeholder 2"/>
          <p:cNvSpPr>
            <a:spLocks noGrp="1"/>
          </p:cNvSpPr>
          <p:nvPr>
            <p:ph type="body" idx="1"/>
          </p:nvPr>
        </p:nvSpPr>
        <p:spPr bwMode="gray">
          <a:xfrm>
            <a:off x="2729246" y="2606569"/>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15" name="ACET" hidden="1"/>
          <p:cNvGrpSpPr>
            <a:grpSpLocks/>
          </p:cNvGrpSpPr>
          <p:nvPr/>
        </p:nvGrpSpPr>
        <p:grpSpPr bwMode="gray">
          <a:xfrm>
            <a:off x="2729245" y="1895613"/>
            <a:ext cx="5801188" cy="521557"/>
            <a:chOff x="915" y="708"/>
            <a:chExt cx="2686" cy="32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a:solidFill>
                    <a:srgbClr val="000000"/>
                  </a:solidFill>
                  <a:latin typeface="Calibri" panose="020F0502020204030204" pitchFamily="34" charset="0"/>
                  <a:ea typeface="+mn-ea"/>
                  <a:cs typeface="Calibri" panose="020F0502020204030204" pitchFamily="34" charset="0"/>
                  <a:sym typeface="Calibri" panose="020F0502020204030204" pitchFamily="34" charset="0"/>
                </a:rPr>
                <a:t>Title</a:t>
              </a:r>
            </a:p>
            <a:p>
              <a:r>
                <a:rPr lang="en-US" sz="16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grpSp>
      <p:grpSp>
        <p:nvGrpSpPr>
          <p:cNvPr id="17" name="Sticker" hidden="1">
            <a:extLst>
              <a:ext uri="{FF2B5EF4-FFF2-40B4-BE49-F238E27FC236}">
                <a16:creationId xmlns:a16="http://schemas.microsoft.com/office/drawing/2014/main" id="{2C790296-416B-4243-BEFE-22AF5A6C2F40}"/>
              </a:ext>
            </a:extLst>
          </p:cNvPr>
          <p:cNvGrpSpPr/>
          <p:nvPr/>
        </p:nvGrpSpPr>
        <p:grpSpPr bwMode="gray">
          <a:xfrm>
            <a:off x="11517376" y="291557"/>
            <a:ext cx="370101" cy="153874"/>
            <a:chOff x="8468750" y="285750"/>
            <a:chExt cx="272034" cy="150811"/>
          </a:xfrm>
        </p:grpSpPr>
        <p:sp>
          <p:nvSpPr>
            <p:cNvPr id="20" name="StickerRectangle">
              <a:extLst>
                <a:ext uri="{FF2B5EF4-FFF2-40B4-BE49-F238E27FC236}">
                  <a16:creationId xmlns:a16="http://schemas.microsoft.com/office/drawing/2014/main" id="{1E5AEE43-9CA1-4C1A-8F9C-707F39AD4261}"/>
                </a:ext>
              </a:extLst>
            </p:cNvPr>
            <p:cNvSpPr>
              <a:spLocks noChangeArrowheads="1"/>
            </p:cNvSpPr>
            <p:nvPr/>
          </p:nvSpPr>
          <p:spPr bwMode="gray">
            <a:xfrm>
              <a:off x="8468750" y="285750"/>
              <a:ext cx="27203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a:buClr>
                  <a:srgbClr val="002960"/>
                </a:buClr>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STICKER</a:t>
              </a:r>
            </a:p>
          </p:txBody>
        </p:sp>
        <p:cxnSp>
          <p:nvCxnSpPr>
            <p:cNvPr id="21" name="AutoShape 31">
              <a:extLst>
                <a:ext uri="{FF2B5EF4-FFF2-40B4-BE49-F238E27FC236}">
                  <a16:creationId xmlns:a16="http://schemas.microsoft.com/office/drawing/2014/main" id="{859BCCB4-F132-4E1A-BFA1-FA85C20CEC0A}"/>
                </a:ext>
              </a:extLst>
            </p:cNvPr>
            <p:cNvCxnSpPr>
              <a:cxnSpLocks noChangeShapeType="1"/>
              <a:stCxn id="20" idx="2"/>
              <a:endCxn id="20" idx="4"/>
            </p:cNvCxnSpPr>
            <p:nvPr/>
          </p:nvCxnSpPr>
          <p:spPr bwMode="gray">
            <a:xfrm>
              <a:off x="846875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a:extLst>
                <a:ext uri="{FF2B5EF4-FFF2-40B4-BE49-F238E27FC236}">
                  <a16:creationId xmlns:a16="http://schemas.microsoft.com/office/drawing/2014/main" id="{65F249C0-F203-445A-80CB-8D05DC3432CB}"/>
                </a:ext>
              </a:extLst>
            </p:cNvPr>
            <p:cNvCxnSpPr>
              <a:cxnSpLocks noChangeShapeType="1"/>
              <a:stCxn id="20" idx="4"/>
              <a:endCxn id="20" idx="6"/>
            </p:cNvCxnSpPr>
            <p:nvPr/>
          </p:nvCxnSpPr>
          <p:spPr bwMode="gray">
            <a:xfrm>
              <a:off x="8468750" y="436561"/>
              <a:ext cx="27203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23" name="LegendLines" hidden="1">
            <a:extLst>
              <a:ext uri="{FF2B5EF4-FFF2-40B4-BE49-F238E27FC236}">
                <a16:creationId xmlns:a16="http://schemas.microsoft.com/office/drawing/2014/main" id="{C09CF1AE-18B5-4A05-968F-8E22AD4154C8}"/>
              </a:ext>
            </a:extLst>
          </p:cNvPr>
          <p:cNvGrpSpPr/>
          <p:nvPr/>
        </p:nvGrpSpPr>
        <p:grpSpPr>
          <a:xfrm>
            <a:off x="10263061" y="277887"/>
            <a:ext cx="1302804" cy="777012"/>
            <a:chOff x="7607284" y="279400"/>
            <a:chExt cx="957595" cy="761545"/>
          </a:xfrm>
        </p:grpSpPr>
        <p:sp>
          <p:nvSpPr>
            <p:cNvPr id="25" name="LineLegend1">
              <a:extLst>
                <a:ext uri="{FF2B5EF4-FFF2-40B4-BE49-F238E27FC236}">
                  <a16:creationId xmlns:a16="http://schemas.microsoft.com/office/drawing/2014/main" id="{6E4E729C-CF27-469E-BC29-42E6DDE52CD5}"/>
                </a:ext>
              </a:extLst>
            </p:cNvPr>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6" name="LineLegend2">
              <a:extLst>
                <a:ext uri="{FF2B5EF4-FFF2-40B4-BE49-F238E27FC236}">
                  <a16:creationId xmlns:a16="http://schemas.microsoft.com/office/drawing/2014/main" id="{605547A6-1672-4A2F-A185-7CED9DC77A64}"/>
                </a:ext>
              </a:extLst>
            </p:cNvPr>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7" name="LineLegend3">
              <a:extLst>
                <a:ext uri="{FF2B5EF4-FFF2-40B4-BE49-F238E27FC236}">
                  <a16:creationId xmlns:a16="http://schemas.microsoft.com/office/drawing/2014/main" id="{CB74C4EA-2B84-4C6B-BDFD-3B91B1F4A423}"/>
                </a:ext>
              </a:extLst>
            </p:cNvPr>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8" name="Legend1">
              <a:extLst>
                <a:ext uri="{FF2B5EF4-FFF2-40B4-BE49-F238E27FC236}">
                  <a16:creationId xmlns:a16="http://schemas.microsoft.com/office/drawing/2014/main" id="{4830EF76-F64C-47AA-8C70-B48DB7810355}"/>
                </a:ext>
              </a:extLst>
            </p:cNvPr>
            <p:cNvSpPr>
              <a:spLocks noChangeArrowheads="1"/>
            </p:cNvSpPr>
            <p:nvPr>
              <p:custDataLst>
                <p:tags r:id="rId31"/>
              </p:custDataLst>
            </p:nvPr>
          </p:nvSpPr>
          <p:spPr bwMode="gray">
            <a:xfrm>
              <a:off x="8169259" y="279400"/>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29" name="Legend2">
              <a:extLst>
                <a:ext uri="{FF2B5EF4-FFF2-40B4-BE49-F238E27FC236}">
                  <a16:creationId xmlns:a16="http://schemas.microsoft.com/office/drawing/2014/main" id="{1CC412BD-A418-4880-A312-67FEF6330524}"/>
                </a:ext>
              </a:extLst>
            </p:cNvPr>
            <p:cNvSpPr>
              <a:spLocks noChangeArrowheads="1"/>
            </p:cNvSpPr>
            <p:nvPr>
              <p:custDataLst>
                <p:tags r:id="rId32"/>
              </p:custDataLst>
            </p:nvPr>
          </p:nvSpPr>
          <p:spPr bwMode="gray">
            <a:xfrm>
              <a:off x="8169259" y="546100"/>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0" name="Legend3">
              <a:extLst>
                <a:ext uri="{FF2B5EF4-FFF2-40B4-BE49-F238E27FC236}">
                  <a16:creationId xmlns:a16="http://schemas.microsoft.com/office/drawing/2014/main" id="{2C424360-7EE9-43F1-B3CE-C9E680649FA6}"/>
                </a:ext>
              </a:extLst>
            </p:cNvPr>
            <p:cNvSpPr>
              <a:spLocks noChangeArrowheads="1"/>
            </p:cNvSpPr>
            <p:nvPr>
              <p:custDataLst>
                <p:tags r:id="rId33"/>
              </p:custDataLst>
            </p:nvPr>
          </p:nvSpPr>
          <p:spPr bwMode="gray">
            <a:xfrm>
              <a:off x="8169259" y="825501"/>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31" name="LegendBoxes" hidden="1">
            <a:extLst>
              <a:ext uri="{FF2B5EF4-FFF2-40B4-BE49-F238E27FC236}">
                <a16:creationId xmlns:a16="http://schemas.microsoft.com/office/drawing/2014/main" id="{3152D7CE-B5AF-48C9-8163-3B00CA962908}"/>
              </a:ext>
            </a:extLst>
          </p:cNvPr>
          <p:cNvGrpSpPr/>
          <p:nvPr/>
        </p:nvGrpSpPr>
        <p:grpSpPr>
          <a:xfrm>
            <a:off x="10682064" y="277992"/>
            <a:ext cx="883806" cy="1049129"/>
            <a:chOff x="5894005" y="919828"/>
            <a:chExt cx="649620" cy="1028245"/>
          </a:xfrm>
        </p:grpSpPr>
        <p:sp>
          <p:nvSpPr>
            <p:cNvPr id="32" name="RectangleLegend1">
              <a:extLst>
                <a:ext uri="{FF2B5EF4-FFF2-40B4-BE49-F238E27FC236}">
                  <a16:creationId xmlns:a16="http://schemas.microsoft.com/office/drawing/2014/main" id="{D6B30678-9151-43BF-9B4C-4DB0625A93C9}"/>
                </a:ext>
              </a:extLst>
            </p:cNvPr>
            <p:cNvSpPr>
              <a:spLocks noChangeArrowheads="1"/>
            </p:cNvSpPr>
            <p:nvPr/>
          </p:nvSpPr>
          <p:spPr bwMode="gray">
            <a:xfrm>
              <a:off x="5894005" y="947381"/>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3" name="RectangleLegend2">
              <a:extLst>
                <a:ext uri="{FF2B5EF4-FFF2-40B4-BE49-F238E27FC236}">
                  <a16:creationId xmlns:a16="http://schemas.microsoft.com/office/drawing/2014/main" id="{7DEFBDC2-6FBE-46D6-BB92-FF7131E772FF}"/>
                </a:ext>
              </a:extLst>
            </p:cNvPr>
            <p:cNvSpPr>
              <a:spLocks noChangeArrowheads="1"/>
            </p:cNvSpPr>
            <p:nvPr/>
          </p:nvSpPr>
          <p:spPr bwMode="gray">
            <a:xfrm>
              <a:off x="5894005" y="1217256"/>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4" name="RectangleLegend3">
              <a:extLst>
                <a:ext uri="{FF2B5EF4-FFF2-40B4-BE49-F238E27FC236}">
                  <a16:creationId xmlns:a16="http://schemas.microsoft.com/office/drawing/2014/main" id="{99CEF0ED-629B-4B1B-AA22-FF7E7102512F}"/>
                </a:ext>
              </a:extLst>
            </p:cNvPr>
            <p:cNvSpPr>
              <a:spLocks noChangeArrowheads="1"/>
            </p:cNvSpPr>
            <p:nvPr/>
          </p:nvSpPr>
          <p:spPr bwMode="gray">
            <a:xfrm>
              <a:off x="5894005" y="1488719"/>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5" name="RectangleLegend4">
              <a:extLst>
                <a:ext uri="{FF2B5EF4-FFF2-40B4-BE49-F238E27FC236}">
                  <a16:creationId xmlns:a16="http://schemas.microsoft.com/office/drawing/2014/main" id="{9FC9AE04-ECC5-49AA-83D9-A50F8C3B85D9}"/>
                </a:ext>
              </a:extLst>
            </p:cNvPr>
            <p:cNvSpPr>
              <a:spLocks noChangeArrowheads="1"/>
            </p:cNvSpPr>
            <p:nvPr/>
          </p:nvSpPr>
          <p:spPr bwMode="gray">
            <a:xfrm>
              <a:off x="5894005" y="1760182"/>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6" name="Legend1">
              <a:extLst>
                <a:ext uri="{FF2B5EF4-FFF2-40B4-BE49-F238E27FC236}">
                  <a16:creationId xmlns:a16="http://schemas.microsoft.com/office/drawing/2014/main" id="{20DB3DB5-FE61-4830-A95E-895FE612923E}"/>
                </a:ext>
              </a:extLst>
            </p:cNvPr>
            <p:cNvSpPr>
              <a:spLocks noChangeArrowheads="1"/>
            </p:cNvSpPr>
            <p:nvPr>
              <p:custDataLst>
                <p:tags r:id="rId27"/>
              </p:custDataLst>
            </p:nvPr>
          </p:nvSpPr>
          <p:spPr bwMode="gray">
            <a:xfrm>
              <a:off x="6148005" y="919828"/>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7" name="Legend2">
              <a:extLst>
                <a:ext uri="{FF2B5EF4-FFF2-40B4-BE49-F238E27FC236}">
                  <a16:creationId xmlns:a16="http://schemas.microsoft.com/office/drawing/2014/main" id="{6BA38D5C-4662-40A1-80D4-59218788CCA4}"/>
                </a:ext>
              </a:extLst>
            </p:cNvPr>
            <p:cNvSpPr>
              <a:spLocks noChangeArrowheads="1"/>
            </p:cNvSpPr>
            <p:nvPr>
              <p:custDataLst>
                <p:tags r:id="rId28"/>
              </p:custDataLst>
            </p:nvPr>
          </p:nvSpPr>
          <p:spPr bwMode="gray">
            <a:xfrm>
              <a:off x="6148005" y="1189703"/>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8" name="Legend3">
              <a:extLst>
                <a:ext uri="{FF2B5EF4-FFF2-40B4-BE49-F238E27FC236}">
                  <a16:creationId xmlns:a16="http://schemas.microsoft.com/office/drawing/2014/main" id="{F6E468B5-FD40-42DE-8D1C-9DF0E4E2D785}"/>
                </a:ext>
              </a:extLst>
            </p:cNvPr>
            <p:cNvSpPr>
              <a:spLocks noChangeArrowheads="1"/>
            </p:cNvSpPr>
            <p:nvPr>
              <p:custDataLst>
                <p:tags r:id="rId29"/>
              </p:custDataLst>
            </p:nvPr>
          </p:nvSpPr>
          <p:spPr bwMode="gray">
            <a:xfrm>
              <a:off x="6148005" y="146116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9" name="Legend4">
              <a:extLst>
                <a:ext uri="{FF2B5EF4-FFF2-40B4-BE49-F238E27FC236}">
                  <a16:creationId xmlns:a16="http://schemas.microsoft.com/office/drawing/2014/main" id="{30C1A9EE-7EA3-431C-B21C-77604769D975}"/>
                </a:ext>
              </a:extLst>
            </p:cNvPr>
            <p:cNvSpPr>
              <a:spLocks noChangeArrowheads="1"/>
            </p:cNvSpPr>
            <p:nvPr>
              <p:custDataLst>
                <p:tags r:id="rId30"/>
              </p:custDataLst>
            </p:nvPr>
          </p:nvSpPr>
          <p:spPr bwMode="gray">
            <a:xfrm>
              <a:off x="6148005" y="1732629"/>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40" name="LegendMoons" hidden="1">
            <a:extLst>
              <a:ext uri="{FF2B5EF4-FFF2-40B4-BE49-F238E27FC236}">
                <a16:creationId xmlns:a16="http://schemas.microsoft.com/office/drawing/2014/main" id="{7A8C3989-5146-471B-A276-90994769CB0C}"/>
              </a:ext>
            </a:extLst>
          </p:cNvPr>
          <p:cNvGrpSpPr/>
          <p:nvPr/>
        </p:nvGrpSpPr>
        <p:grpSpPr>
          <a:xfrm>
            <a:off x="10591350" y="277477"/>
            <a:ext cx="974517" cy="1343754"/>
            <a:chOff x="5894005" y="2695123"/>
            <a:chExt cx="716295" cy="1317003"/>
          </a:xfrm>
        </p:grpSpPr>
        <p:grpSp>
          <p:nvGrpSpPr>
            <p:cNvPr id="41" name="MoonLegend1">
              <a:extLst>
                <a:ext uri="{FF2B5EF4-FFF2-40B4-BE49-F238E27FC236}">
                  <a16:creationId xmlns:a16="http://schemas.microsoft.com/office/drawing/2014/main" id="{DC55A7B2-C455-418F-BB9F-EE04A7C3CF1C}"/>
                </a:ext>
              </a:extLst>
            </p:cNvPr>
            <p:cNvGrpSpPr>
              <a:grpSpLocks noChangeAspect="1"/>
            </p:cNvGrpSpPr>
            <p:nvPr>
              <p:custDataLst>
                <p:tags r:id="rId7"/>
              </p:custDataLst>
            </p:nvPr>
          </p:nvGrpSpPr>
          <p:grpSpPr bwMode="gray">
            <a:xfrm>
              <a:off x="5894005" y="2695123"/>
              <a:ext cx="209550" cy="218282"/>
              <a:chOff x="4533" y="183"/>
              <a:chExt cx="144" cy="150"/>
            </a:xfrm>
          </p:grpSpPr>
          <p:sp>
            <p:nvSpPr>
              <p:cNvPr id="59" name="Oval 58">
                <a:extLst>
                  <a:ext uri="{FF2B5EF4-FFF2-40B4-BE49-F238E27FC236}">
                    <a16:creationId xmlns:a16="http://schemas.microsoft.com/office/drawing/2014/main" id="{B4C5AE24-2FE5-49E5-AB02-3B1349FBA028}"/>
                  </a:ext>
                </a:extLst>
              </p:cNvPr>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0" name="Arc 59">
                <a:extLst>
                  <a:ext uri="{FF2B5EF4-FFF2-40B4-BE49-F238E27FC236}">
                    <a16:creationId xmlns:a16="http://schemas.microsoft.com/office/drawing/2014/main" id="{C78E24F2-3D4E-4A63-910E-68BA8A37726B}"/>
                  </a:ext>
                </a:extLst>
              </p:cNvPr>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2" name="MoonLegend2">
              <a:extLst>
                <a:ext uri="{FF2B5EF4-FFF2-40B4-BE49-F238E27FC236}">
                  <a16:creationId xmlns:a16="http://schemas.microsoft.com/office/drawing/2014/main" id="{4F057237-2383-47D5-920A-40B2E61A0585}"/>
                </a:ext>
              </a:extLst>
            </p:cNvPr>
            <p:cNvGrpSpPr>
              <a:grpSpLocks noChangeAspect="1"/>
            </p:cNvGrpSpPr>
            <p:nvPr>
              <p:custDataLst>
                <p:tags r:id="rId8"/>
              </p:custDataLst>
            </p:nvPr>
          </p:nvGrpSpPr>
          <p:grpSpPr bwMode="gray">
            <a:xfrm>
              <a:off x="5894005" y="2977103"/>
              <a:ext cx="209550" cy="209551"/>
              <a:chOff x="1694" y="2051"/>
              <a:chExt cx="160" cy="160"/>
            </a:xfrm>
          </p:grpSpPr>
          <p:sp>
            <p:nvSpPr>
              <p:cNvPr id="57" name="Oval 41">
                <a:extLst>
                  <a:ext uri="{FF2B5EF4-FFF2-40B4-BE49-F238E27FC236}">
                    <a16:creationId xmlns:a16="http://schemas.microsoft.com/office/drawing/2014/main" id="{99F17035-2F9A-40DE-BCE8-6B198BF68989}"/>
                  </a:ext>
                </a:extLst>
              </p:cNvPr>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8" name="Arc 42">
                <a:extLst>
                  <a:ext uri="{FF2B5EF4-FFF2-40B4-BE49-F238E27FC236}">
                    <a16:creationId xmlns:a16="http://schemas.microsoft.com/office/drawing/2014/main" id="{3DA859E5-5A95-42F9-9AA2-9BEC934DE355}"/>
                  </a:ext>
                </a:extLst>
              </p:cNvPr>
              <p:cNvSpPr>
                <a:spLocks noChangeAspect="1"/>
              </p:cNvSpPr>
              <p:nvPr>
                <p:custDataLst>
                  <p:tags r:id="rId24"/>
                </p:custDataLst>
              </p:nvPr>
            </p:nvSpPr>
            <p:spPr bwMode="gray">
              <a:xfrm>
                <a:off x="1694" y="2051"/>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3" name="MoonLegend4">
              <a:extLst>
                <a:ext uri="{FF2B5EF4-FFF2-40B4-BE49-F238E27FC236}">
                  <a16:creationId xmlns:a16="http://schemas.microsoft.com/office/drawing/2014/main" id="{8E59139F-647D-4BF1-8AC9-9403D5279252}"/>
                </a:ext>
              </a:extLst>
            </p:cNvPr>
            <p:cNvGrpSpPr>
              <a:grpSpLocks noChangeAspect="1"/>
            </p:cNvGrpSpPr>
            <p:nvPr>
              <p:custDataLst>
                <p:tags r:id="rId9"/>
              </p:custDataLst>
            </p:nvPr>
          </p:nvGrpSpPr>
          <p:grpSpPr bwMode="gray">
            <a:xfrm>
              <a:off x="5894005" y="3524395"/>
              <a:ext cx="209550" cy="209551"/>
              <a:chOff x="4495" y="1204"/>
              <a:chExt cx="160" cy="160"/>
            </a:xfrm>
          </p:grpSpPr>
          <p:sp>
            <p:nvSpPr>
              <p:cNvPr id="55" name="Oval 47">
                <a:extLst>
                  <a:ext uri="{FF2B5EF4-FFF2-40B4-BE49-F238E27FC236}">
                    <a16:creationId xmlns:a16="http://schemas.microsoft.com/office/drawing/2014/main" id="{0AF410E8-47A6-4D5E-893D-F5B90C7DD5D4}"/>
                  </a:ext>
                </a:extLst>
              </p:cNvPr>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6" name="Arc 48">
                <a:extLst>
                  <a:ext uri="{FF2B5EF4-FFF2-40B4-BE49-F238E27FC236}">
                    <a16:creationId xmlns:a16="http://schemas.microsoft.com/office/drawing/2014/main" id="{D1CD27D6-1E7B-4B79-828D-9E47FB2873C4}"/>
                  </a:ext>
                </a:extLst>
              </p:cNvPr>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4" name="MoonLegend5">
              <a:extLst>
                <a:ext uri="{FF2B5EF4-FFF2-40B4-BE49-F238E27FC236}">
                  <a16:creationId xmlns:a16="http://schemas.microsoft.com/office/drawing/2014/main" id="{32CE8755-B82F-4765-B7D4-05F5E2BAF1D3}"/>
                </a:ext>
              </a:extLst>
            </p:cNvPr>
            <p:cNvGrpSpPr>
              <a:grpSpLocks noChangeAspect="1"/>
            </p:cNvGrpSpPr>
            <p:nvPr>
              <p:custDataLst>
                <p:tags r:id="rId10"/>
              </p:custDataLst>
            </p:nvPr>
          </p:nvGrpSpPr>
          <p:grpSpPr bwMode="gray">
            <a:xfrm>
              <a:off x="5894005" y="3799629"/>
              <a:ext cx="209550" cy="209551"/>
              <a:chOff x="4495" y="1447"/>
              <a:chExt cx="160" cy="160"/>
            </a:xfrm>
          </p:grpSpPr>
          <p:sp>
            <p:nvSpPr>
              <p:cNvPr id="53" name="Oval 50">
                <a:extLst>
                  <a:ext uri="{FF2B5EF4-FFF2-40B4-BE49-F238E27FC236}">
                    <a16:creationId xmlns:a16="http://schemas.microsoft.com/office/drawing/2014/main" id="{64E30B6B-3348-4938-9CFE-31C6F826919F}"/>
                  </a:ext>
                </a:extLst>
              </p:cNvPr>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 name="Oval 51">
                <a:extLst>
                  <a:ext uri="{FF2B5EF4-FFF2-40B4-BE49-F238E27FC236}">
                    <a16:creationId xmlns:a16="http://schemas.microsoft.com/office/drawing/2014/main" id="{1D5CBCB1-AA55-4416-8252-8CAFE4EAD045}"/>
                  </a:ext>
                </a:extLst>
              </p:cNvPr>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5" name="MoonLegend3">
              <a:extLst>
                <a:ext uri="{FF2B5EF4-FFF2-40B4-BE49-F238E27FC236}">
                  <a16:creationId xmlns:a16="http://schemas.microsoft.com/office/drawing/2014/main" id="{D35DAD38-AC87-4B86-BC5D-06B5CDD7FD7E}"/>
                </a:ext>
              </a:extLst>
            </p:cNvPr>
            <p:cNvGrpSpPr>
              <a:grpSpLocks noChangeAspect="1"/>
            </p:cNvGrpSpPr>
            <p:nvPr>
              <p:custDataLst>
                <p:tags r:id="rId11"/>
              </p:custDataLst>
            </p:nvPr>
          </p:nvGrpSpPr>
          <p:grpSpPr bwMode="gray">
            <a:xfrm>
              <a:off x="5894005" y="3251543"/>
              <a:ext cx="209550" cy="209551"/>
              <a:chOff x="4495" y="1205"/>
              <a:chExt cx="160" cy="160"/>
            </a:xfrm>
          </p:grpSpPr>
          <p:sp>
            <p:nvSpPr>
              <p:cNvPr id="51" name="Oval 47">
                <a:extLst>
                  <a:ext uri="{FF2B5EF4-FFF2-40B4-BE49-F238E27FC236}">
                    <a16:creationId xmlns:a16="http://schemas.microsoft.com/office/drawing/2014/main" id="{471F5580-2914-4B84-9ECF-147E164CD171}"/>
                  </a:ext>
                </a:extLst>
              </p:cNvPr>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 name="Arc 48">
                <a:extLst>
                  <a:ext uri="{FF2B5EF4-FFF2-40B4-BE49-F238E27FC236}">
                    <a16:creationId xmlns:a16="http://schemas.microsoft.com/office/drawing/2014/main" id="{943C9AA2-2D15-4342-B4C5-20E2CC6B306D}"/>
                  </a:ext>
                </a:extLst>
              </p:cNvPr>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46" name="Legend1">
              <a:extLst>
                <a:ext uri="{FF2B5EF4-FFF2-40B4-BE49-F238E27FC236}">
                  <a16:creationId xmlns:a16="http://schemas.microsoft.com/office/drawing/2014/main" id="{6EA54B09-41B6-48BB-A955-90193D492328}"/>
                </a:ext>
              </a:extLst>
            </p:cNvPr>
            <p:cNvSpPr>
              <a:spLocks noChangeArrowheads="1"/>
            </p:cNvSpPr>
            <p:nvPr>
              <p:custDataLst>
                <p:tags r:id="rId12"/>
              </p:custDataLst>
            </p:nvPr>
          </p:nvSpPr>
          <p:spPr bwMode="gray">
            <a:xfrm>
              <a:off x="6214680" y="2696542"/>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7" name="Legend2">
              <a:extLst>
                <a:ext uri="{FF2B5EF4-FFF2-40B4-BE49-F238E27FC236}">
                  <a16:creationId xmlns:a16="http://schemas.microsoft.com/office/drawing/2014/main" id="{0AC1EE43-A017-4700-AF61-830731F30FE4}"/>
                </a:ext>
              </a:extLst>
            </p:cNvPr>
            <p:cNvSpPr>
              <a:spLocks noChangeArrowheads="1"/>
            </p:cNvSpPr>
            <p:nvPr>
              <p:custDataLst>
                <p:tags r:id="rId13"/>
              </p:custDataLst>
            </p:nvPr>
          </p:nvSpPr>
          <p:spPr bwMode="gray">
            <a:xfrm>
              <a:off x="6214680" y="297415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8" name="Legend3">
              <a:extLst>
                <a:ext uri="{FF2B5EF4-FFF2-40B4-BE49-F238E27FC236}">
                  <a16:creationId xmlns:a16="http://schemas.microsoft.com/office/drawing/2014/main" id="{2A6D11A2-9703-426A-86CA-4962B3EE0CCC}"/>
                </a:ext>
              </a:extLst>
            </p:cNvPr>
            <p:cNvSpPr>
              <a:spLocks noChangeArrowheads="1"/>
            </p:cNvSpPr>
            <p:nvPr>
              <p:custDataLst>
                <p:tags r:id="rId14"/>
              </p:custDataLst>
            </p:nvPr>
          </p:nvSpPr>
          <p:spPr bwMode="gray">
            <a:xfrm>
              <a:off x="6214680" y="324859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9" name="Legend4">
              <a:extLst>
                <a:ext uri="{FF2B5EF4-FFF2-40B4-BE49-F238E27FC236}">
                  <a16:creationId xmlns:a16="http://schemas.microsoft.com/office/drawing/2014/main" id="{3EA4E7B0-EFCC-4F9F-913E-143E08E90800}"/>
                </a:ext>
              </a:extLst>
            </p:cNvPr>
            <p:cNvSpPr>
              <a:spLocks noChangeArrowheads="1"/>
            </p:cNvSpPr>
            <p:nvPr>
              <p:custDataLst>
                <p:tags r:id="rId15"/>
              </p:custDataLst>
            </p:nvPr>
          </p:nvSpPr>
          <p:spPr bwMode="gray">
            <a:xfrm>
              <a:off x="6214680" y="3521448"/>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50" name="Legend5">
              <a:extLst>
                <a:ext uri="{FF2B5EF4-FFF2-40B4-BE49-F238E27FC236}">
                  <a16:creationId xmlns:a16="http://schemas.microsoft.com/office/drawing/2014/main" id="{20FC0E8B-0D7F-4303-9FE5-44FA02D35FD0}"/>
                </a:ext>
              </a:extLst>
            </p:cNvPr>
            <p:cNvSpPr>
              <a:spLocks noChangeArrowheads="1"/>
            </p:cNvSpPr>
            <p:nvPr>
              <p:custDataLst>
                <p:tags r:id="rId16"/>
              </p:custDataLst>
            </p:nvPr>
          </p:nvSpPr>
          <p:spPr bwMode="gray">
            <a:xfrm>
              <a:off x="6214680" y="3796682"/>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63" name="sticker" hidden="1">
            <a:extLst>
              <a:ext uri="{FF2B5EF4-FFF2-40B4-BE49-F238E27FC236}">
                <a16:creationId xmlns:a16="http://schemas.microsoft.com/office/drawing/2014/main" id="{025597A3-7585-4D09-8EDC-160D256F7168}"/>
              </a:ext>
            </a:extLst>
          </p:cNvPr>
          <p:cNvGrpSpPr/>
          <p:nvPr/>
        </p:nvGrpSpPr>
        <p:grpSpPr>
          <a:xfrm>
            <a:off x="9455284" y="2192"/>
            <a:ext cx="2445661" cy="153874"/>
            <a:chOff x="6903356" y="285750"/>
            <a:chExt cx="1834246" cy="153873"/>
          </a:xfrm>
        </p:grpSpPr>
        <p:sp>
          <p:nvSpPr>
            <p:cNvPr id="64" name="StickerRectangle">
              <a:extLst>
                <a:ext uri="{FF2B5EF4-FFF2-40B4-BE49-F238E27FC236}">
                  <a16:creationId xmlns:a16="http://schemas.microsoft.com/office/drawing/2014/main" id="{9DE3FA71-0B83-495C-9250-C7F0CEDD22A5}"/>
                </a:ext>
              </a:extLst>
            </p:cNvPr>
            <p:cNvSpPr>
              <a:spLocks noChangeArrowheads="1"/>
            </p:cNvSpPr>
            <p:nvPr/>
          </p:nvSpPr>
          <p:spPr bwMode="gray">
            <a:xfrm>
              <a:off x="6903356" y="285750"/>
              <a:ext cx="1834246" cy="1538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255" eaLnBrk="1" fontAlgn="auto" latinLnBrk="0" hangingPunct="1">
                <a:lnSpc>
                  <a:spcPct val="100000"/>
                </a:lnSpc>
                <a:spcBef>
                  <a:spcPts val="0"/>
                </a:spcBef>
                <a:spcAft>
                  <a:spcPts val="0"/>
                </a:spcAft>
                <a:buClr>
                  <a:srgbClr val="002960"/>
                </a:buClr>
                <a:buSzTx/>
                <a:buFontTx/>
                <a:buNone/>
                <a:tabLst/>
                <a:defRPr/>
              </a:pPr>
              <a:r>
                <a:rPr kumimoji="0" lang="en-US" sz="8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Calibri" panose="020F0502020204030204" pitchFamily="34" charset="0"/>
                </a:rPr>
                <a:t>PRELIMINARY DRAFT </a:t>
              </a:r>
              <a:r>
                <a:rPr kumimoji="0" lang="en-US" sz="800" b="0" i="0" u="none" strike="noStrike" kern="0" cap="none" spc="0" normalizeH="0" baseline="0" noProof="0">
                  <a:ln>
                    <a:noFill/>
                  </a:ln>
                  <a:solidFill>
                    <a:srgbClr val="808080"/>
                  </a:solidFill>
                  <a:effectLst/>
                  <a:uLnTx/>
                  <a:uFillTx/>
                  <a:latin typeface="Calibri" panose="020F0502020204030204" pitchFamily="34" charset="0"/>
                  <a:cs typeface="Calibri" panose="020F0502020204030204" pitchFamily="34" charset="0"/>
                  <a:sym typeface="Calibri" panose="020F0502020204030204" pitchFamily="34" charset="0"/>
                </a:rPr>
                <a:t>- PROPRIETARY AND CONFIDENTIAL</a:t>
              </a:r>
            </a:p>
          </p:txBody>
        </p:sp>
        <p:cxnSp>
          <p:nvCxnSpPr>
            <p:cNvPr id="65" name="AutoShape 31">
              <a:extLst>
                <a:ext uri="{FF2B5EF4-FFF2-40B4-BE49-F238E27FC236}">
                  <a16:creationId xmlns:a16="http://schemas.microsoft.com/office/drawing/2014/main" id="{F7DA9444-9651-4951-8191-645A566A14FD}"/>
                </a:ext>
              </a:extLst>
            </p:cNvPr>
            <p:cNvCxnSpPr>
              <a:cxnSpLocks noChangeShapeType="1"/>
              <a:stCxn id="64" idx="2"/>
              <a:endCxn id="64" idx="4"/>
            </p:cNvCxnSpPr>
            <p:nvPr/>
          </p:nvCxnSpPr>
          <p:spPr bwMode="gray">
            <a:xfrm>
              <a:off x="6903356" y="285750"/>
              <a:ext cx="0" cy="153873"/>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6" name="AutoShape 32">
              <a:extLst>
                <a:ext uri="{FF2B5EF4-FFF2-40B4-BE49-F238E27FC236}">
                  <a16:creationId xmlns:a16="http://schemas.microsoft.com/office/drawing/2014/main" id="{752022F4-854D-460A-BF46-8564800FD14B}"/>
                </a:ext>
              </a:extLst>
            </p:cNvPr>
            <p:cNvCxnSpPr>
              <a:cxnSpLocks noChangeShapeType="1"/>
              <a:stCxn id="64" idx="4"/>
              <a:endCxn id="64" idx="6"/>
            </p:cNvCxnSpPr>
            <p:nvPr/>
          </p:nvCxnSpPr>
          <p:spPr bwMode="gray">
            <a:xfrm>
              <a:off x="6903356" y="439623"/>
              <a:ext cx="183424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2" name="Slide Number">
            <a:extLst>
              <a:ext uri="{FF2B5EF4-FFF2-40B4-BE49-F238E27FC236}">
                <a16:creationId xmlns:a16="http://schemas.microsoft.com/office/drawing/2014/main" id="{5920B626-7C41-418D-ABDE-078F314165A9}"/>
              </a:ext>
            </a:extLst>
          </p:cNvPr>
          <p:cNvSpPr txBox="1">
            <a:spLocks/>
          </p:cNvSpPr>
          <p:nvPr/>
        </p:nvSpPr>
        <p:spPr bwMode="auto">
          <a:xfrm>
            <a:off x="11763166" y="6640468"/>
            <a:ext cx="124305"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800" baseline="0" smtClean="0">
                <a:solidFill>
                  <a:srgbClr val="808080"/>
                </a:solidFill>
                <a:latin typeface="Calibri" panose="020F0502020204030204" pitchFamily="34" charset="0"/>
                <a:cs typeface="Calibri" panose="020F0502020204030204" pitchFamily="34" charset="0"/>
                <a:sym typeface="Calibri" panose="020F0502020204030204" pitchFamily="34" charset="0"/>
              </a:rPr>
              <a:pPr algn="r"/>
              <a:t>‹#›</a:t>
            </a:fld>
            <a:endParaRPr lang="en-US" sz="800" baseline="0">
              <a:solidFill>
                <a:srgbClr val="808080"/>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275037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l" defTabSz="895255" rtl="0" eaLnBrk="1" fontAlgn="base" hangingPunct="1">
        <a:spcBef>
          <a:spcPct val="0"/>
        </a:spcBef>
        <a:spcAft>
          <a:spcPct val="0"/>
        </a:spcAft>
        <a:tabLst>
          <a:tab pos="269847" algn="l"/>
        </a:tabLst>
        <a:defRPr sz="2041" b="1" baseline="0">
          <a:solidFill>
            <a:schemeClr val="tx2"/>
          </a:solidFill>
          <a:latin typeface="Calibri" panose="020F0502020204030204" pitchFamily="34" charset="0"/>
          <a:ea typeface="+mj-ea"/>
          <a:cs typeface="Calibri" panose="020F0502020204030204" pitchFamily="34" charset="0"/>
          <a:sym typeface="Calibri" panose="020F050202020403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2"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5" algn="l" defTabSz="895255" rtl="0" eaLnBrk="1" fontAlgn="base" hangingPunct="1">
        <a:spcBef>
          <a:spcPct val="0"/>
        </a:spcBef>
        <a:spcAft>
          <a:spcPct val="0"/>
        </a:spcAft>
        <a:defRPr sz="1900" b="1">
          <a:solidFill>
            <a:schemeClr val="tx2"/>
          </a:solidFill>
          <a:latin typeface="Arial" charset="0"/>
        </a:defRPr>
      </a:lvl8pPr>
      <a:lvl9pPr marL="1828606"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buSzPct val="100000"/>
        <a:defRPr sz="1428" baseline="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457152" indent="-261910"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614298" indent="-155559"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749729" indent="-130162" algn="l" defTabSz="895255" rtl="0" eaLnBrk="1" fontAlgn="base" hangingPunct="1">
        <a:spcBef>
          <a:spcPct val="0"/>
        </a:spcBef>
        <a:spcAft>
          <a:spcPct val="0"/>
        </a:spcAft>
        <a:buClr>
          <a:schemeClr val="tx2"/>
        </a:buClr>
        <a:buSzPct val="89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6E698-9DA9-4100-924C-B7DA5FAD98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98E278-6E53-45E6-A8D1-8227538C9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9812F18-AE8A-4A26-8F2B-586FCD374B16}"/>
              </a:ext>
            </a:extLst>
          </p:cNvPr>
          <p:cNvSpPr>
            <a:spLocks noGrp="1"/>
          </p:cNvSpPr>
          <p:nvPr>
            <p:ph type="ftr" sz="quarter" idx="3"/>
          </p:nvPr>
        </p:nvSpPr>
        <p:spPr>
          <a:xfrm>
            <a:off x="838200" y="6356349"/>
            <a:ext cx="4114800" cy="365125"/>
          </a:xfrm>
          <a:prstGeom prst="rect">
            <a:avLst/>
          </a:prstGeom>
        </p:spPr>
        <p:txBody>
          <a:bodyPr vert="horz" lIns="91440" tIns="45720" rIns="91440" bIns="45720" rtlCol="0" anchor="ctr"/>
          <a:lstStyle>
            <a:lvl1pPr algn="l">
              <a:defRPr sz="900">
                <a:solidFill>
                  <a:schemeClr val="bg1">
                    <a:lumMod val="65000"/>
                  </a:schemeClr>
                </a:solidFill>
              </a:defRPr>
            </a:lvl1pPr>
          </a:lstStyle>
          <a:p>
            <a:endParaRPr lang="en-US"/>
          </a:p>
        </p:txBody>
      </p:sp>
      <p:sp>
        <p:nvSpPr>
          <p:cNvPr id="6" name="Slide Number Placeholder 5">
            <a:extLst>
              <a:ext uri="{FF2B5EF4-FFF2-40B4-BE49-F238E27FC236}">
                <a16:creationId xmlns:a16="http://schemas.microsoft.com/office/drawing/2014/main" id="{06A9C5BF-5F43-48E4-83B6-0D8F9A3FE8D5}"/>
              </a:ext>
            </a:extLst>
          </p:cNvPr>
          <p:cNvSpPr>
            <a:spLocks noGrp="1"/>
          </p:cNvSpPr>
          <p:nvPr>
            <p:ph type="sldNum" sz="quarter" idx="4"/>
          </p:nvPr>
        </p:nvSpPr>
        <p:spPr>
          <a:xfrm>
            <a:off x="8610600" y="6356350"/>
            <a:ext cx="2028008"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6358EE78-369A-4A83-91BE-CE1CDBA0BAF0}" type="slidenum">
              <a:rPr lang="en-US" smtClean="0"/>
              <a:pPr/>
              <a:t>‹#›</a:t>
            </a:fld>
            <a:endParaRPr lang="en-US"/>
          </a:p>
        </p:txBody>
      </p:sp>
      <p:pic>
        <p:nvPicPr>
          <p:cNvPr id="8" name="Picture 7">
            <a:extLst>
              <a:ext uri="{FF2B5EF4-FFF2-40B4-BE49-F238E27FC236}">
                <a16:creationId xmlns:a16="http://schemas.microsoft.com/office/drawing/2014/main" id="{89AE6CB7-C307-4D25-8AC6-46FC3C0A0595}"/>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0638608" y="5897880"/>
            <a:ext cx="1430383" cy="960120"/>
          </a:xfrm>
          <a:prstGeom prst="rect">
            <a:avLst/>
          </a:prstGeom>
        </p:spPr>
      </p:pic>
    </p:spTree>
    <p:extLst>
      <p:ext uri="{BB962C8B-B14F-4D97-AF65-F5344CB8AC3E}">
        <p14:creationId xmlns:p14="http://schemas.microsoft.com/office/powerpoint/2010/main" val="38382405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22" r:id="rId3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2692482104"/>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19" name="Title Placeholder 2"/>
          <p:cNvSpPr>
            <a:spLocks noGrp="1" noChangeArrowheads="1"/>
          </p:cNvSpPr>
          <p:nvPr>
            <p:ph type="title"/>
          </p:nvPr>
        </p:nvSpPr>
        <p:spPr bwMode="gray">
          <a:xfrm>
            <a:off x="161988" y="290566"/>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a:p>
        </p:txBody>
      </p:sp>
      <p:sp>
        <p:nvSpPr>
          <p:cNvPr id="10" name="1. On-page tracker" hidden="1"/>
          <p:cNvSpPr>
            <a:spLocks noChangeArrowheads="1"/>
          </p:cNvSpPr>
          <p:nvPr/>
        </p:nvSpPr>
        <p:spPr bwMode="gray">
          <a:xfrm>
            <a:off x="208635" y="77303"/>
            <a:ext cx="385999"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rPr>
              <a:t>Tracker</a:t>
            </a:r>
          </a:p>
        </p:txBody>
      </p:sp>
      <p:sp>
        <p:nvSpPr>
          <p:cNvPr id="11" name="3. Unit of measure" hidden="1"/>
          <p:cNvSpPr txBox="1">
            <a:spLocks noChangeArrowheads="1"/>
          </p:cNvSpPr>
          <p:nvPr/>
        </p:nvSpPr>
        <p:spPr bwMode="gray">
          <a:xfrm>
            <a:off x="161988" y="566138"/>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sp>
        <p:nvSpPr>
          <p:cNvPr id="13" name="4. Footnote" hidden="1"/>
          <p:cNvSpPr txBox="1">
            <a:spLocks noChangeArrowheads="1"/>
          </p:cNvSpPr>
          <p:nvPr/>
        </p:nvSpPr>
        <p:spPr bwMode="gray">
          <a:xfrm>
            <a:off x="161986" y="6434031"/>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1 Footnote</a:t>
            </a:r>
          </a:p>
        </p:txBody>
      </p:sp>
      <p:sp>
        <p:nvSpPr>
          <p:cNvPr id="14" name="5. Source" hidden="1"/>
          <p:cNvSpPr>
            <a:spLocks noChangeArrowheads="1"/>
          </p:cNvSpPr>
          <p:nvPr/>
        </p:nvSpPr>
        <p:spPr bwMode="gray">
          <a:xfrm>
            <a:off x="161986" y="6639741"/>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p>
            <a:pPr marL="609535" indent="-609535" defTabSz="895255">
              <a:tabLst>
                <a:tab pos="630171" algn="l"/>
              </a:tabLst>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SOURCE: Source</a:t>
            </a:r>
          </a:p>
        </p:txBody>
      </p:sp>
      <p:sp>
        <p:nvSpPr>
          <p:cNvPr id="3" name="Text Placeholder 2"/>
          <p:cNvSpPr>
            <a:spLocks noGrp="1"/>
          </p:cNvSpPr>
          <p:nvPr>
            <p:ph type="body" idx="1"/>
          </p:nvPr>
        </p:nvSpPr>
        <p:spPr bwMode="gray">
          <a:xfrm>
            <a:off x="2729246" y="2606569"/>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15" name="ACET" hidden="1"/>
          <p:cNvGrpSpPr>
            <a:grpSpLocks/>
          </p:cNvGrpSpPr>
          <p:nvPr/>
        </p:nvGrpSpPr>
        <p:grpSpPr bwMode="gray">
          <a:xfrm>
            <a:off x="2729245" y="1895613"/>
            <a:ext cx="5801188" cy="521557"/>
            <a:chOff x="915" y="708"/>
            <a:chExt cx="2686" cy="32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a:solidFill>
                    <a:srgbClr val="000000"/>
                  </a:solidFill>
                  <a:latin typeface="Calibri" panose="020F0502020204030204" pitchFamily="34" charset="0"/>
                  <a:ea typeface="+mn-ea"/>
                  <a:cs typeface="Calibri" panose="020F0502020204030204" pitchFamily="34" charset="0"/>
                  <a:sym typeface="Calibri" panose="020F0502020204030204" pitchFamily="34" charset="0"/>
                </a:rPr>
                <a:t>Title</a:t>
              </a:r>
            </a:p>
            <a:p>
              <a:r>
                <a:rPr lang="en-US" sz="16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grpSp>
      <p:grpSp>
        <p:nvGrpSpPr>
          <p:cNvPr id="17" name="Sticker" hidden="1">
            <a:extLst>
              <a:ext uri="{FF2B5EF4-FFF2-40B4-BE49-F238E27FC236}">
                <a16:creationId xmlns:a16="http://schemas.microsoft.com/office/drawing/2014/main" id="{2C790296-416B-4243-BEFE-22AF5A6C2F40}"/>
              </a:ext>
            </a:extLst>
          </p:cNvPr>
          <p:cNvGrpSpPr/>
          <p:nvPr/>
        </p:nvGrpSpPr>
        <p:grpSpPr bwMode="gray">
          <a:xfrm>
            <a:off x="11517376" y="291557"/>
            <a:ext cx="370101" cy="153874"/>
            <a:chOff x="8468750" y="285750"/>
            <a:chExt cx="272034" cy="150811"/>
          </a:xfrm>
        </p:grpSpPr>
        <p:sp>
          <p:nvSpPr>
            <p:cNvPr id="20" name="StickerRectangle">
              <a:extLst>
                <a:ext uri="{FF2B5EF4-FFF2-40B4-BE49-F238E27FC236}">
                  <a16:creationId xmlns:a16="http://schemas.microsoft.com/office/drawing/2014/main" id="{1E5AEE43-9CA1-4C1A-8F9C-707F39AD4261}"/>
                </a:ext>
              </a:extLst>
            </p:cNvPr>
            <p:cNvSpPr>
              <a:spLocks noChangeArrowheads="1"/>
            </p:cNvSpPr>
            <p:nvPr/>
          </p:nvSpPr>
          <p:spPr bwMode="gray">
            <a:xfrm>
              <a:off x="8468750" y="285750"/>
              <a:ext cx="27203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a:buClr>
                  <a:srgbClr val="002960"/>
                </a:buClr>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STICKER</a:t>
              </a:r>
            </a:p>
          </p:txBody>
        </p:sp>
        <p:cxnSp>
          <p:nvCxnSpPr>
            <p:cNvPr id="21" name="AutoShape 31">
              <a:extLst>
                <a:ext uri="{FF2B5EF4-FFF2-40B4-BE49-F238E27FC236}">
                  <a16:creationId xmlns:a16="http://schemas.microsoft.com/office/drawing/2014/main" id="{859BCCB4-F132-4E1A-BFA1-FA85C20CEC0A}"/>
                </a:ext>
              </a:extLst>
            </p:cNvPr>
            <p:cNvCxnSpPr>
              <a:cxnSpLocks noChangeShapeType="1"/>
              <a:stCxn id="20" idx="2"/>
              <a:endCxn id="20" idx="4"/>
            </p:cNvCxnSpPr>
            <p:nvPr/>
          </p:nvCxnSpPr>
          <p:spPr bwMode="gray">
            <a:xfrm>
              <a:off x="846875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a:extLst>
                <a:ext uri="{FF2B5EF4-FFF2-40B4-BE49-F238E27FC236}">
                  <a16:creationId xmlns:a16="http://schemas.microsoft.com/office/drawing/2014/main" id="{65F249C0-F203-445A-80CB-8D05DC3432CB}"/>
                </a:ext>
              </a:extLst>
            </p:cNvPr>
            <p:cNvCxnSpPr>
              <a:cxnSpLocks noChangeShapeType="1"/>
              <a:stCxn id="20" idx="4"/>
              <a:endCxn id="20" idx="6"/>
            </p:cNvCxnSpPr>
            <p:nvPr/>
          </p:nvCxnSpPr>
          <p:spPr bwMode="gray">
            <a:xfrm>
              <a:off x="8468750" y="436561"/>
              <a:ext cx="27203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23" name="LegendLines" hidden="1">
            <a:extLst>
              <a:ext uri="{FF2B5EF4-FFF2-40B4-BE49-F238E27FC236}">
                <a16:creationId xmlns:a16="http://schemas.microsoft.com/office/drawing/2014/main" id="{C09CF1AE-18B5-4A05-968F-8E22AD4154C8}"/>
              </a:ext>
            </a:extLst>
          </p:cNvPr>
          <p:cNvGrpSpPr/>
          <p:nvPr/>
        </p:nvGrpSpPr>
        <p:grpSpPr>
          <a:xfrm>
            <a:off x="10263061" y="277887"/>
            <a:ext cx="1302804" cy="777012"/>
            <a:chOff x="7607284" y="279400"/>
            <a:chExt cx="957595" cy="761545"/>
          </a:xfrm>
        </p:grpSpPr>
        <p:sp>
          <p:nvSpPr>
            <p:cNvPr id="25" name="LineLegend1">
              <a:extLst>
                <a:ext uri="{FF2B5EF4-FFF2-40B4-BE49-F238E27FC236}">
                  <a16:creationId xmlns:a16="http://schemas.microsoft.com/office/drawing/2014/main" id="{6E4E729C-CF27-469E-BC29-42E6DDE52CD5}"/>
                </a:ext>
              </a:extLst>
            </p:cNvPr>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6" name="LineLegend2">
              <a:extLst>
                <a:ext uri="{FF2B5EF4-FFF2-40B4-BE49-F238E27FC236}">
                  <a16:creationId xmlns:a16="http://schemas.microsoft.com/office/drawing/2014/main" id="{605547A6-1672-4A2F-A185-7CED9DC77A64}"/>
                </a:ext>
              </a:extLst>
            </p:cNvPr>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7" name="LineLegend3">
              <a:extLst>
                <a:ext uri="{FF2B5EF4-FFF2-40B4-BE49-F238E27FC236}">
                  <a16:creationId xmlns:a16="http://schemas.microsoft.com/office/drawing/2014/main" id="{CB74C4EA-2B84-4C6B-BDFD-3B91B1F4A423}"/>
                </a:ext>
              </a:extLst>
            </p:cNvPr>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8" name="Legend1">
              <a:extLst>
                <a:ext uri="{FF2B5EF4-FFF2-40B4-BE49-F238E27FC236}">
                  <a16:creationId xmlns:a16="http://schemas.microsoft.com/office/drawing/2014/main" id="{4830EF76-F64C-47AA-8C70-B48DB7810355}"/>
                </a:ext>
              </a:extLst>
            </p:cNvPr>
            <p:cNvSpPr>
              <a:spLocks noChangeArrowheads="1"/>
            </p:cNvSpPr>
            <p:nvPr>
              <p:custDataLst>
                <p:tags r:id="rId31"/>
              </p:custDataLst>
            </p:nvPr>
          </p:nvSpPr>
          <p:spPr bwMode="gray">
            <a:xfrm>
              <a:off x="8169259" y="279400"/>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29" name="Legend2">
              <a:extLst>
                <a:ext uri="{FF2B5EF4-FFF2-40B4-BE49-F238E27FC236}">
                  <a16:creationId xmlns:a16="http://schemas.microsoft.com/office/drawing/2014/main" id="{1CC412BD-A418-4880-A312-67FEF6330524}"/>
                </a:ext>
              </a:extLst>
            </p:cNvPr>
            <p:cNvSpPr>
              <a:spLocks noChangeArrowheads="1"/>
            </p:cNvSpPr>
            <p:nvPr>
              <p:custDataLst>
                <p:tags r:id="rId32"/>
              </p:custDataLst>
            </p:nvPr>
          </p:nvSpPr>
          <p:spPr bwMode="gray">
            <a:xfrm>
              <a:off x="8169259" y="546100"/>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0" name="Legend3">
              <a:extLst>
                <a:ext uri="{FF2B5EF4-FFF2-40B4-BE49-F238E27FC236}">
                  <a16:creationId xmlns:a16="http://schemas.microsoft.com/office/drawing/2014/main" id="{2C424360-7EE9-43F1-B3CE-C9E680649FA6}"/>
                </a:ext>
              </a:extLst>
            </p:cNvPr>
            <p:cNvSpPr>
              <a:spLocks noChangeArrowheads="1"/>
            </p:cNvSpPr>
            <p:nvPr>
              <p:custDataLst>
                <p:tags r:id="rId33"/>
              </p:custDataLst>
            </p:nvPr>
          </p:nvSpPr>
          <p:spPr bwMode="gray">
            <a:xfrm>
              <a:off x="8169259" y="825501"/>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31" name="LegendBoxes" hidden="1">
            <a:extLst>
              <a:ext uri="{FF2B5EF4-FFF2-40B4-BE49-F238E27FC236}">
                <a16:creationId xmlns:a16="http://schemas.microsoft.com/office/drawing/2014/main" id="{3152D7CE-B5AF-48C9-8163-3B00CA962908}"/>
              </a:ext>
            </a:extLst>
          </p:cNvPr>
          <p:cNvGrpSpPr/>
          <p:nvPr/>
        </p:nvGrpSpPr>
        <p:grpSpPr>
          <a:xfrm>
            <a:off x="10682064" y="277992"/>
            <a:ext cx="883806" cy="1049129"/>
            <a:chOff x="5894005" y="919828"/>
            <a:chExt cx="649620" cy="1028245"/>
          </a:xfrm>
        </p:grpSpPr>
        <p:sp>
          <p:nvSpPr>
            <p:cNvPr id="32" name="RectangleLegend1">
              <a:extLst>
                <a:ext uri="{FF2B5EF4-FFF2-40B4-BE49-F238E27FC236}">
                  <a16:creationId xmlns:a16="http://schemas.microsoft.com/office/drawing/2014/main" id="{D6B30678-9151-43BF-9B4C-4DB0625A93C9}"/>
                </a:ext>
              </a:extLst>
            </p:cNvPr>
            <p:cNvSpPr>
              <a:spLocks noChangeArrowheads="1"/>
            </p:cNvSpPr>
            <p:nvPr/>
          </p:nvSpPr>
          <p:spPr bwMode="gray">
            <a:xfrm>
              <a:off x="5894005" y="947381"/>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3" name="RectangleLegend2">
              <a:extLst>
                <a:ext uri="{FF2B5EF4-FFF2-40B4-BE49-F238E27FC236}">
                  <a16:creationId xmlns:a16="http://schemas.microsoft.com/office/drawing/2014/main" id="{7DEFBDC2-6FBE-46D6-BB92-FF7131E772FF}"/>
                </a:ext>
              </a:extLst>
            </p:cNvPr>
            <p:cNvSpPr>
              <a:spLocks noChangeArrowheads="1"/>
            </p:cNvSpPr>
            <p:nvPr/>
          </p:nvSpPr>
          <p:spPr bwMode="gray">
            <a:xfrm>
              <a:off x="5894005" y="1217256"/>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4" name="RectangleLegend3">
              <a:extLst>
                <a:ext uri="{FF2B5EF4-FFF2-40B4-BE49-F238E27FC236}">
                  <a16:creationId xmlns:a16="http://schemas.microsoft.com/office/drawing/2014/main" id="{99CEF0ED-629B-4B1B-AA22-FF7E7102512F}"/>
                </a:ext>
              </a:extLst>
            </p:cNvPr>
            <p:cNvSpPr>
              <a:spLocks noChangeArrowheads="1"/>
            </p:cNvSpPr>
            <p:nvPr/>
          </p:nvSpPr>
          <p:spPr bwMode="gray">
            <a:xfrm>
              <a:off x="5894005" y="1488719"/>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5" name="RectangleLegend4">
              <a:extLst>
                <a:ext uri="{FF2B5EF4-FFF2-40B4-BE49-F238E27FC236}">
                  <a16:creationId xmlns:a16="http://schemas.microsoft.com/office/drawing/2014/main" id="{9FC9AE04-ECC5-49AA-83D9-A50F8C3B85D9}"/>
                </a:ext>
              </a:extLst>
            </p:cNvPr>
            <p:cNvSpPr>
              <a:spLocks noChangeArrowheads="1"/>
            </p:cNvSpPr>
            <p:nvPr/>
          </p:nvSpPr>
          <p:spPr bwMode="gray">
            <a:xfrm>
              <a:off x="5894005" y="1760182"/>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6" name="Legend1">
              <a:extLst>
                <a:ext uri="{FF2B5EF4-FFF2-40B4-BE49-F238E27FC236}">
                  <a16:creationId xmlns:a16="http://schemas.microsoft.com/office/drawing/2014/main" id="{20DB3DB5-FE61-4830-A95E-895FE612923E}"/>
                </a:ext>
              </a:extLst>
            </p:cNvPr>
            <p:cNvSpPr>
              <a:spLocks noChangeArrowheads="1"/>
            </p:cNvSpPr>
            <p:nvPr>
              <p:custDataLst>
                <p:tags r:id="rId27"/>
              </p:custDataLst>
            </p:nvPr>
          </p:nvSpPr>
          <p:spPr bwMode="gray">
            <a:xfrm>
              <a:off x="6148005" y="919828"/>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7" name="Legend2">
              <a:extLst>
                <a:ext uri="{FF2B5EF4-FFF2-40B4-BE49-F238E27FC236}">
                  <a16:creationId xmlns:a16="http://schemas.microsoft.com/office/drawing/2014/main" id="{6BA38D5C-4662-40A1-80D4-59218788CCA4}"/>
                </a:ext>
              </a:extLst>
            </p:cNvPr>
            <p:cNvSpPr>
              <a:spLocks noChangeArrowheads="1"/>
            </p:cNvSpPr>
            <p:nvPr>
              <p:custDataLst>
                <p:tags r:id="rId28"/>
              </p:custDataLst>
            </p:nvPr>
          </p:nvSpPr>
          <p:spPr bwMode="gray">
            <a:xfrm>
              <a:off x="6148005" y="1189703"/>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8" name="Legend3">
              <a:extLst>
                <a:ext uri="{FF2B5EF4-FFF2-40B4-BE49-F238E27FC236}">
                  <a16:creationId xmlns:a16="http://schemas.microsoft.com/office/drawing/2014/main" id="{F6E468B5-FD40-42DE-8D1C-9DF0E4E2D785}"/>
                </a:ext>
              </a:extLst>
            </p:cNvPr>
            <p:cNvSpPr>
              <a:spLocks noChangeArrowheads="1"/>
            </p:cNvSpPr>
            <p:nvPr>
              <p:custDataLst>
                <p:tags r:id="rId29"/>
              </p:custDataLst>
            </p:nvPr>
          </p:nvSpPr>
          <p:spPr bwMode="gray">
            <a:xfrm>
              <a:off x="6148005" y="146116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9" name="Legend4">
              <a:extLst>
                <a:ext uri="{FF2B5EF4-FFF2-40B4-BE49-F238E27FC236}">
                  <a16:creationId xmlns:a16="http://schemas.microsoft.com/office/drawing/2014/main" id="{30C1A9EE-7EA3-431C-B21C-77604769D975}"/>
                </a:ext>
              </a:extLst>
            </p:cNvPr>
            <p:cNvSpPr>
              <a:spLocks noChangeArrowheads="1"/>
            </p:cNvSpPr>
            <p:nvPr>
              <p:custDataLst>
                <p:tags r:id="rId30"/>
              </p:custDataLst>
            </p:nvPr>
          </p:nvSpPr>
          <p:spPr bwMode="gray">
            <a:xfrm>
              <a:off x="6148005" y="1732629"/>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40" name="LegendMoons" hidden="1">
            <a:extLst>
              <a:ext uri="{FF2B5EF4-FFF2-40B4-BE49-F238E27FC236}">
                <a16:creationId xmlns:a16="http://schemas.microsoft.com/office/drawing/2014/main" id="{7A8C3989-5146-471B-A276-90994769CB0C}"/>
              </a:ext>
            </a:extLst>
          </p:cNvPr>
          <p:cNvGrpSpPr/>
          <p:nvPr/>
        </p:nvGrpSpPr>
        <p:grpSpPr>
          <a:xfrm>
            <a:off x="10591350" y="277477"/>
            <a:ext cx="974517" cy="1343754"/>
            <a:chOff x="5894005" y="2695123"/>
            <a:chExt cx="716295" cy="1317003"/>
          </a:xfrm>
        </p:grpSpPr>
        <p:grpSp>
          <p:nvGrpSpPr>
            <p:cNvPr id="41" name="MoonLegend1">
              <a:extLst>
                <a:ext uri="{FF2B5EF4-FFF2-40B4-BE49-F238E27FC236}">
                  <a16:creationId xmlns:a16="http://schemas.microsoft.com/office/drawing/2014/main" id="{DC55A7B2-C455-418F-BB9F-EE04A7C3CF1C}"/>
                </a:ext>
              </a:extLst>
            </p:cNvPr>
            <p:cNvGrpSpPr>
              <a:grpSpLocks noChangeAspect="1"/>
            </p:cNvGrpSpPr>
            <p:nvPr>
              <p:custDataLst>
                <p:tags r:id="rId7"/>
              </p:custDataLst>
            </p:nvPr>
          </p:nvGrpSpPr>
          <p:grpSpPr bwMode="gray">
            <a:xfrm>
              <a:off x="5894005" y="2695123"/>
              <a:ext cx="209550" cy="218282"/>
              <a:chOff x="4533" y="183"/>
              <a:chExt cx="144" cy="150"/>
            </a:xfrm>
          </p:grpSpPr>
          <p:sp>
            <p:nvSpPr>
              <p:cNvPr id="59" name="Oval 58">
                <a:extLst>
                  <a:ext uri="{FF2B5EF4-FFF2-40B4-BE49-F238E27FC236}">
                    <a16:creationId xmlns:a16="http://schemas.microsoft.com/office/drawing/2014/main" id="{B4C5AE24-2FE5-49E5-AB02-3B1349FBA028}"/>
                  </a:ext>
                </a:extLst>
              </p:cNvPr>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0" name="Arc 59">
                <a:extLst>
                  <a:ext uri="{FF2B5EF4-FFF2-40B4-BE49-F238E27FC236}">
                    <a16:creationId xmlns:a16="http://schemas.microsoft.com/office/drawing/2014/main" id="{C78E24F2-3D4E-4A63-910E-68BA8A37726B}"/>
                  </a:ext>
                </a:extLst>
              </p:cNvPr>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2" name="MoonLegend2">
              <a:extLst>
                <a:ext uri="{FF2B5EF4-FFF2-40B4-BE49-F238E27FC236}">
                  <a16:creationId xmlns:a16="http://schemas.microsoft.com/office/drawing/2014/main" id="{4F057237-2383-47D5-920A-40B2E61A0585}"/>
                </a:ext>
              </a:extLst>
            </p:cNvPr>
            <p:cNvGrpSpPr>
              <a:grpSpLocks noChangeAspect="1"/>
            </p:cNvGrpSpPr>
            <p:nvPr>
              <p:custDataLst>
                <p:tags r:id="rId8"/>
              </p:custDataLst>
            </p:nvPr>
          </p:nvGrpSpPr>
          <p:grpSpPr bwMode="gray">
            <a:xfrm>
              <a:off x="5894005" y="2977103"/>
              <a:ext cx="209550" cy="209551"/>
              <a:chOff x="1694" y="2051"/>
              <a:chExt cx="160" cy="160"/>
            </a:xfrm>
          </p:grpSpPr>
          <p:sp>
            <p:nvSpPr>
              <p:cNvPr id="57" name="Oval 41">
                <a:extLst>
                  <a:ext uri="{FF2B5EF4-FFF2-40B4-BE49-F238E27FC236}">
                    <a16:creationId xmlns:a16="http://schemas.microsoft.com/office/drawing/2014/main" id="{99F17035-2F9A-40DE-BCE8-6B198BF68989}"/>
                  </a:ext>
                </a:extLst>
              </p:cNvPr>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8" name="Arc 42">
                <a:extLst>
                  <a:ext uri="{FF2B5EF4-FFF2-40B4-BE49-F238E27FC236}">
                    <a16:creationId xmlns:a16="http://schemas.microsoft.com/office/drawing/2014/main" id="{3DA859E5-5A95-42F9-9AA2-9BEC934DE355}"/>
                  </a:ext>
                </a:extLst>
              </p:cNvPr>
              <p:cNvSpPr>
                <a:spLocks noChangeAspect="1"/>
              </p:cNvSpPr>
              <p:nvPr>
                <p:custDataLst>
                  <p:tags r:id="rId24"/>
                </p:custDataLst>
              </p:nvPr>
            </p:nvSpPr>
            <p:spPr bwMode="gray">
              <a:xfrm>
                <a:off x="1694" y="2051"/>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3" name="MoonLegend4">
              <a:extLst>
                <a:ext uri="{FF2B5EF4-FFF2-40B4-BE49-F238E27FC236}">
                  <a16:creationId xmlns:a16="http://schemas.microsoft.com/office/drawing/2014/main" id="{8E59139F-647D-4BF1-8AC9-9403D5279252}"/>
                </a:ext>
              </a:extLst>
            </p:cNvPr>
            <p:cNvGrpSpPr>
              <a:grpSpLocks noChangeAspect="1"/>
            </p:cNvGrpSpPr>
            <p:nvPr>
              <p:custDataLst>
                <p:tags r:id="rId9"/>
              </p:custDataLst>
            </p:nvPr>
          </p:nvGrpSpPr>
          <p:grpSpPr bwMode="gray">
            <a:xfrm>
              <a:off x="5894005" y="3524395"/>
              <a:ext cx="209550" cy="209551"/>
              <a:chOff x="4495" y="1204"/>
              <a:chExt cx="160" cy="160"/>
            </a:xfrm>
          </p:grpSpPr>
          <p:sp>
            <p:nvSpPr>
              <p:cNvPr id="55" name="Oval 47">
                <a:extLst>
                  <a:ext uri="{FF2B5EF4-FFF2-40B4-BE49-F238E27FC236}">
                    <a16:creationId xmlns:a16="http://schemas.microsoft.com/office/drawing/2014/main" id="{0AF410E8-47A6-4D5E-893D-F5B90C7DD5D4}"/>
                  </a:ext>
                </a:extLst>
              </p:cNvPr>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6" name="Arc 48">
                <a:extLst>
                  <a:ext uri="{FF2B5EF4-FFF2-40B4-BE49-F238E27FC236}">
                    <a16:creationId xmlns:a16="http://schemas.microsoft.com/office/drawing/2014/main" id="{D1CD27D6-1E7B-4B79-828D-9E47FB2873C4}"/>
                  </a:ext>
                </a:extLst>
              </p:cNvPr>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4" name="MoonLegend5">
              <a:extLst>
                <a:ext uri="{FF2B5EF4-FFF2-40B4-BE49-F238E27FC236}">
                  <a16:creationId xmlns:a16="http://schemas.microsoft.com/office/drawing/2014/main" id="{32CE8755-B82F-4765-B7D4-05F5E2BAF1D3}"/>
                </a:ext>
              </a:extLst>
            </p:cNvPr>
            <p:cNvGrpSpPr>
              <a:grpSpLocks noChangeAspect="1"/>
            </p:cNvGrpSpPr>
            <p:nvPr>
              <p:custDataLst>
                <p:tags r:id="rId10"/>
              </p:custDataLst>
            </p:nvPr>
          </p:nvGrpSpPr>
          <p:grpSpPr bwMode="gray">
            <a:xfrm>
              <a:off x="5894005" y="3799629"/>
              <a:ext cx="209550" cy="209551"/>
              <a:chOff x="4495" y="1447"/>
              <a:chExt cx="160" cy="160"/>
            </a:xfrm>
          </p:grpSpPr>
          <p:sp>
            <p:nvSpPr>
              <p:cNvPr id="53" name="Oval 50">
                <a:extLst>
                  <a:ext uri="{FF2B5EF4-FFF2-40B4-BE49-F238E27FC236}">
                    <a16:creationId xmlns:a16="http://schemas.microsoft.com/office/drawing/2014/main" id="{64E30B6B-3348-4938-9CFE-31C6F826919F}"/>
                  </a:ext>
                </a:extLst>
              </p:cNvPr>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 name="Oval 51">
                <a:extLst>
                  <a:ext uri="{FF2B5EF4-FFF2-40B4-BE49-F238E27FC236}">
                    <a16:creationId xmlns:a16="http://schemas.microsoft.com/office/drawing/2014/main" id="{1D5CBCB1-AA55-4416-8252-8CAFE4EAD045}"/>
                  </a:ext>
                </a:extLst>
              </p:cNvPr>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5" name="MoonLegend3">
              <a:extLst>
                <a:ext uri="{FF2B5EF4-FFF2-40B4-BE49-F238E27FC236}">
                  <a16:creationId xmlns:a16="http://schemas.microsoft.com/office/drawing/2014/main" id="{D35DAD38-AC87-4B86-BC5D-06B5CDD7FD7E}"/>
                </a:ext>
              </a:extLst>
            </p:cNvPr>
            <p:cNvGrpSpPr>
              <a:grpSpLocks noChangeAspect="1"/>
            </p:cNvGrpSpPr>
            <p:nvPr>
              <p:custDataLst>
                <p:tags r:id="rId11"/>
              </p:custDataLst>
            </p:nvPr>
          </p:nvGrpSpPr>
          <p:grpSpPr bwMode="gray">
            <a:xfrm>
              <a:off x="5894005" y="3251543"/>
              <a:ext cx="209550" cy="209551"/>
              <a:chOff x="4495" y="1205"/>
              <a:chExt cx="160" cy="160"/>
            </a:xfrm>
          </p:grpSpPr>
          <p:sp>
            <p:nvSpPr>
              <p:cNvPr id="51" name="Oval 47">
                <a:extLst>
                  <a:ext uri="{FF2B5EF4-FFF2-40B4-BE49-F238E27FC236}">
                    <a16:creationId xmlns:a16="http://schemas.microsoft.com/office/drawing/2014/main" id="{471F5580-2914-4B84-9ECF-147E164CD171}"/>
                  </a:ext>
                </a:extLst>
              </p:cNvPr>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 name="Arc 48">
                <a:extLst>
                  <a:ext uri="{FF2B5EF4-FFF2-40B4-BE49-F238E27FC236}">
                    <a16:creationId xmlns:a16="http://schemas.microsoft.com/office/drawing/2014/main" id="{943C9AA2-2D15-4342-B4C5-20E2CC6B306D}"/>
                  </a:ext>
                </a:extLst>
              </p:cNvPr>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46" name="Legend1">
              <a:extLst>
                <a:ext uri="{FF2B5EF4-FFF2-40B4-BE49-F238E27FC236}">
                  <a16:creationId xmlns:a16="http://schemas.microsoft.com/office/drawing/2014/main" id="{6EA54B09-41B6-48BB-A955-90193D492328}"/>
                </a:ext>
              </a:extLst>
            </p:cNvPr>
            <p:cNvSpPr>
              <a:spLocks noChangeArrowheads="1"/>
            </p:cNvSpPr>
            <p:nvPr>
              <p:custDataLst>
                <p:tags r:id="rId12"/>
              </p:custDataLst>
            </p:nvPr>
          </p:nvSpPr>
          <p:spPr bwMode="gray">
            <a:xfrm>
              <a:off x="6214680" y="2696542"/>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7" name="Legend2">
              <a:extLst>
                <a:ext uri="{FF2B5EF4-FFF2-40B4-BE49-F238E27FC236}">
                  <a16:creationId xmlns:a16="http://schemas.microsoft.com/office/drawing/2014/main" id="{0AC1EE43-A017-4700-AF61-830731F30FE4}"/>
                </a:ext>
              </a:extLst>
            </p:cNvPr>
            <p:cNvSpPr>
              <a:spLocks noChangeArrowheads="1"/>
            </p:cNvSpPr>
            <p:nvPr>
              <p:custDataLst>
                <p:tags r:id="rId13"/>
              </p:custDataLst>
            </p:nvPr>
          </p:nvSpPr>
          <p:spPr bwMode="gray">
            <a:xfrm>
              <a:off x="6214680" y="297415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8" name="Legend3">
              <a:extLst>
                <a:ext uri="{FF2B5EF4-FFF2-40B4-BE49-F238E27FC236}">
                  <a16:creationId xmlns:a16="http://schemas.microsoft.com/office/drawing/2014/main" id="{2A6D11A2-9703-426A-86CA-4962B3EE0CCC}"/>
                </a:ext>
              </a:extLst>
            </p:cNvPr>
            <p:cNvSpPr>
              <a:spLocks noChangeArrowheads="1"/>
            </p:cNvSpPr>
            <p:nvPr>
              <p:custDataLst>
                <p:tags r:id="rId14"/>
              </p:custDataLst>
            </p:nvPr>
          </p:nvSpPr>
          <p:spPr bwMode="gray">
            <a:xfrm>
              <a:off x="6214680" y="324859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9" name="Legend4">
              <a:extLst>
                <a:ext uri="{FF2B5EF4-FFF2-40B4-BE49-F238E27FC236}">
                  <a16:creationId xmlns:a16="http://schemas.microsoft.com/office/drawing/2014/main" id="{3EA4E7B0-EFCC-4F9F-913E-143E08E90800}"/>
                </a:ext>
              </a:extLst>
            </p:cNvPr>
            <p:cNvSpPr>
              <a:spLocks noChangeArrowheads="1"/>
            </p:cNvSpPr>
            <p:nvPr>
              <p:custDataLst>
                <p:tags r:id="rId15"/>
              </p:custDataLst>
            </p:nvPr>
          </p:nvSpPr>
          <p:spPr bwMode="gray">
            <a:xfrm>
              <a:off x="6214680" y="3521448"/>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50" name="Legend5">
              <a:extLst>
                <a:ext uri="{FF2B5EF4-FFF2-40B4-BE49-F238E27FC236}">
                  <a16:creationId xmlns:a16="http://schemas.microsoft.com/office/drawing/2014/main" id="{20FC0E8B-0D7F-4303-9FE5-44FA02D35FD0}"/>
                </a:ext>
              </a:extLst>
            </p:cNvPr>
            <p:cNvSpPr>
              <a:spLocks noChangeArrowheads="1"/>
            </p:cNvSpPr>
            <p:nvPr>
              <p:custDataLst>
                <p:tags r:id="rId16"/>
              </p:custDataLst>
            </p:nvPr>
          </p:nvSpPr>
          <p:spPr bwMode="gray">
            <a:xfrm>
              <a:off x="6214680" y="3796682"/>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63" name="sticker" hidden="1">
            <a:extLst>
              <a:ext uri="{FF2B5EF4-FFF2-40B4-BE49-F238E27FC236}">
                <a16:creationId xmlns:a16="http://schemas.microsoft.com/office/drawing/2014/main" id="{025597A3-7585-4D09-8EDC-160D256F7168}"/>
              </a:ext>
            </a:extLst>
          </p:cNvPr>
          <p:cNvGrpSpPr/>
          <p:nvPr/>
        </p:nvGrpSpPr>
        <p:grpSpPr>
          <a:xfrm>
            <a:off x="9455284" y="2192"/>
            <a:ext cx="2445661" cy="153874"/>
            <a:chOff x="6903356" y="285750"/>
            <a:chExt cx="1834246" cy="153873"/>
          </a:xfrm>
        </p:grpSpPr>
        <p:sp>
          <p:nvSpPr>
            <p:cNvPr id="64" name="StickerRectangle">
              <a:extLst>
                <a:ext uri="{FF2B5EF4-FFF2-40B4-BE49-F238E27FC236}">
                  <a16:creationId xmlns:a16="http://schemas.microsoft.com/office/drawing/2014/main" id="{9DE3FA71-0B83-495C-9250-C7F0CEDD22A5}"/>
                </a:ext>
              </a:extLst>
            </p:cNvPr>
            <p:cNvSpPr>
              <a:spLocks noChangeArrowheads="1"/>
            </p:cNvSpPr>
            <p:nvPr/>
          </p:nvSpPr>
          <p:spPr bwMode="gray">
            <a:xfrm>
              <a:off x="6903356" y="285750"/>
              <a:ext cx="1834246" cy="1538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255" eaLnBrk="1" fontAlgn="auto" latinLnBrk="0" hangingPunct="1">
                <a:lnSpc>
                  <a:spcPct val="100000"/>
                </a:lnSpc>
                <a:spcBef>
                  <a:spcPts val="0"/>
                </a:spcBef>
                <a:spcAft>
                  <a:spcPts val="0"/>
                </a:spcAft>
                <a:buClr>
                  <a:srgbClr val="002960"/>
                </a:buClr>
                <a:buSzTx/>
                <a:buFontTx/>
                <a:buNone/>
                <a:tabLst/>
                <a:defRPr/>
              </a:pPr>
              <a:r>
                <a:rPr kumimoji="0" lang="en-US" sz="8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Calibri" panose="020F0502020204030204" pitchFamily="34" charset="0"/>
                </a:rPr>
                <a:t>PRELIMINARY DRAFT </a:t>
              </a:r>
              <a:r>
                <a:rPr kumimoji="0" lang="en-US" sz="800" b="0" i="0" u="none" strike="noStrike" kern="0" cap="none" spc="0" normalizeH="0" baseline="0" noProof="0">
                  <a:ln>
                    <a:noFill/>
                  </a:ln>
                  <a:solidFill>
                    <a:srgbClr val="808080"/>
                  </a:solidFill>
                  <a:effectLst/>
                  <a:uLnTx/>
                  <a:uFillTx/>
                  <a:latin typeface="Calibri" panose="020F0502020204030204" pitchFamily="34" charset="0"/>
                  <a:cs typeface="Calibri" panose="020F0502020204030204" pitchFamily="34" charset="0"/>
                  <a:sym typeface="Calibri" panose="020F0502020204030204" pitchFamily="34" charset="0"/>
                </a:rPr>
                <a:t>- PROPRIETARY AND CONFIDENTIAL</a:t>
              </a:r>
            </a:p>
          </p:txBody>
        </p:sp>
        <p:cxnSp>
          <p:nvCxnSpPr>
            <p:cNvPr id="65" name="AutoShape 31">
              <a:extLst>
                <a:ext uri="{FF2B5EF4-FFF2-40B4-BE49-F238E27FC236}">
                  <a16:creationId xmlns:a16="http://schemas.microsoft.com/office/drawing/2014/main" id="{F7DA9444-9651-4951-8191-645A566A14FD}"/>
                </a:ext>
              </a:extLst>
            </p:cNvPr>
            <p:cNvCxnSpPr>
              <a:cxnSpLocks noChangeShapeType="1"/>
              <a:stCxn id="64" idx="2"/>
              <a:endCxn id="64" idx="4"/>
            </p:cNvCxnSpPr>
            <p:nvPr/>
          </p:nvCxnSpPr>
          <p:spPr bwMode="gray">
            <a:xfrm>
              <a:off x="6903356" y="285750"/>
              <a:ext cx="0" cy="153873"/>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6" name="AutoShape 32">
              <a:extLst>
                <a:ext uri="{FF2B5EF4-FFF2-40B4-BE49-F238E27FC236}">
                  <a16:creationId xmlns:a16="http://schemas.microsoft.com/office/drawing/2014/main" id="{752022F4-854D-460A-BF46-8564800FD14B}"/>
                </a:ext>
              </a:extLst>
            </p:cNvPr>
            <p:cNvCxnSpPr>
              <a:cxnSpLocks noChangeShapeType="1"/>
              <a:stCxn id="64" idx="4"/>
              <a:endCxn id="64" idx="6"/>
            </p:cNvCxnSpPr>
            <p:nvPr/>
          </p:nvCxnSpPr>
          <p:spPr bwMode="gray">
            <a:xfrm>
              <a:off x="6903356" y="439623"/>
              <a:ext cx="183424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2" name="Slide Number">
            <a:extLst>
              <a:ext uri="{FF2B5EF4-FFF2-40B4-BE49-F238E27FC236}">
                <a16:creationId xmlns:a16="http://schemas.microsoft.com/office/drawing/2014/main" id="{5920B626-7C41-418D-ABDE-078F314165A9}"/>
              </a:ext>
            </a:extLst>
          </p:cNvPr>
          <p:cNvSpPr txBox="1">
            <a:spLocks/>
          </p:cNvSpPr>
          <p:nvPr/>
        </p:nvSpPr>
        <p:spPr bwMode="auto">
          <a:xfrm>
            <a:off x="11763166" y="6640468"/>
            <a:ext cx="124305"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800" baseline="0" smtClean="0">
                <a:solidFill>
                  <a:srgbClr val="808080"/>
                </a:solidFill>
                <a:latin typeface="Calibri" panose="020F0502020204030204" pitchFamily="34" charset="0"/>
                <a:cs typeface="Calibri" panose="020F0502020204030204" pitchFamily="34" charset="0"/>
                <a:sym typeface="Calibri" panose="020F0502020204030204" pitchFamily="34" charset="0"/>
              </a:rPr>
              <a:pPr algn="r"/>
              <a:t>‹#›</a:t>
            </a:fld>
            <a:endParaRPr lang="en-US" sz="800" baseline="0">
              <a:solidFill>
                <a:srgbClr val="808080"/>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24783696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txStyles>
    <p:titleStyle>
      <a:lvl1pPr algn="l" defTabSz="895255" rtl="0" eaLnBrk="1" fontAlgn="base" hangingPunct="1">
        <a:spcBef>
          <a:spcPct val="0"/>
        </a:spcBef>
        <a:spcAft>
          <a:spcPct val="0"/>
        </a:spcAft>
        <a:tabLst>
          <a:tab pos="269847" algn="l"/>
        </a:tabLst>
        <a:defRPr sz="2041" b="1" baseline="0">
          <a:solidFill>
            <a:schemeClr val="tx2"/>
          </a:solidFill>
          <a:latin typeface="Calibri" panose="020F0502020204030204" pitchFamily="34" charset="0"/>
          <a:ea typeface="+mj-ea"/>
          <a:cs typeface="Calibri" panose="020F0502020204030204" pitchFamily="34" charset="0"/>
          <a:sym typeface="Calibri" panose="020F050202020403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2"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5" algn="l" defTabSz="895255" rtl="0" eaLnBrk="1" fontAlgn="base" hangingPunct="1">
        <a:spcBef>
          <a:spcPct val="0"/>
        </a:spcBef>
        <a:spcAft>
          <a:spcPct val="0"/>
        </a:spcAft>
        <a:defRPr sz="1900" b="1">
          <a:solidFill>
            <a:schemeClr val="tx2"/>
          </a:solidFill>
          <a:latin typeface="Arial" charset="0"/>
        </a:defRPr>
      </a:lvl8pPr>
      <a:lvl9pPr marL="1828606"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buSzPct val="100000"/>
        <a:defRPr sz="1428" baseline="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457152" indent="-261910"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614298" indent="-155559"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749729" indent="-130162" algn="l" defTabSz="895255" rtl="0" eaLnBrk="1" fontAlgn="base" hangingPunct="1">
        <a:spcBef>
          <a:spcPct val="0"/>
        </a:spcBef>
        <a:spcAft>
          <a:spcPct val="0"/>
        </a:spcAft>
        <a:buClr>
          <a:schemeClr val="tx2"/>
        </a:buClr>
        <a:buSzPct val="89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161460114"/>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19" name="Title Placeholder 2"/>
          <p:cNvSpPr>
            <a:spLocks noGrp="1" noChangeArrowheads="1"/>
          </p:cNvSpPr>
          <p:nvPr>
            <p:ph type="title"/>
          </p:nvPr>
        </p:nvSpPr>
        <p:spPr bwMode="gray">
          <a:xfrm>
            <a:off x="161988" y="290566"/>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a:p>
        </p:txBody>
      </p:sp>
      <p:sp>
        <p:nvSpPr>
          <p:cNvPr id="10" name="1. On-page tracker" hidden="1"/>
          <p:cNvSpPr>
            <a:spLocks noChangeArrowheads="1"/>
          </p:cNvSpPr>
          <p:nvPr/>
        </p:nvSpPr>
        <p:spPr bwMode="gray">
          <a:xfrm>
            <a:off x="208635" y="77303"/>
            <a:ext cx="385999"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rPr>
              <a:t>Tracker</a:t>
            </a:r>
          </a:p>
        </p:txBody>
      </p:sp>
      <p:sp>
        <p:nvSpPr>
          <p:cNvPr id="11" name="3. Unit of measure" hidden="1"/>
          <p:cNvSpPr txBox="1">
            <a:spLocks noChangeArrowheads="1"/>
          </p:cNvSpPr>
          <p:nvPr/>
        </p:nvSpPr>
        <p:spPr bwMode="gray">
          <a:xfrm>
            <a:off x="161988" y="566138"/>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sp>
        <p:nvSpPr>
          <p:cNvPr id="13" name="4. Footnote" hidden="1"/>
          <p:cNvSpPr txBox="1">
            <a:spLocks noChangeArrowheads="1"/>
          </p:cNvSpPr>
          <p:nvPr/>
        </p:nvSpPr>
        <p:spPr bwMode="gray">
          <a:xfrm>
            <a:off x="161986" y="6434031"/>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1 Footnote</a:t>
            </a:r>
          </a:p>
        </p:txBody>
      </p:sp>
      <p:sp>
        <p:nvSpPr>
          <p:cNvPr id="14" name="5. Source" hidden="1"/>
          <p:cNvSpPr>
            <a:spLocks noChangeArrowheads="1"/>
          </p:cNvSpPr>
          <p:nvPr/>
        </p:nvSpPr>
        <p:spPr bwMode="gray">
          <a:xfrm>
            <a:off x="161986" y="6639741"/>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p>
            <a:pPr marL="609535" indent="-609535" defTabSz="895255">
              <a:tabLst>
                <a:tab pos="630171" algn="l"/>
              </a:tabLst>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SOURCE: Source</a:t>
            </a:r>
          </a:p>
        </p:txBody>
      </p:sp>
      <p:sp>
        <p:nvSpPr>
          <p:cNvPr id="3" name="Text Placeholder 2"/>
          <p:cNvSpPr>
            <a:spLocks noGrp="1"/>
          </p:cNvSpPr>
          <p:nvPr>
            <p:ph type="body" idx="1"/>
          </p:nvPr>
        </p:nvSpPr>
        <p:spPr bwMode="gray">
          <a:xfrm>
            <a:off x="2729246" y="2606569"/>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15" name="ACET" hidden="1"/>
          <p:cNvGrpSpPr>
            <a:grpSpLocks/>
          </p:cNvGrpSpPr>
          <p:nvPr/>
        </p:nvGrpSpPr>
        <p:grpSpPr bwMode="gray">
          <a:xfrm>
            <a:off x="2729245" y="1895613"/>
            <a:ext cx="5801188" cy="521557"/>
            <a:chOff x="915" y="708"/>
            <a:chExt cx="2686" cy="32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a:solidFill>
                    <a:srgbClr val="000000"/>
                  </a:solidFill>
                  <a:latin typeface="Calibri" panose="020F0502020204030204" pitchFamily="34" charset="0"/>
                  <a:ea typeface="+mn-ea"/>
                  <a:cs typeface="Calibri" panose="020F0502020204030204" pitchFamily="34" charset="0"/>
                  <a:sym typeface="Calibri" panose="020F0502020204030204" pitchFamily="34" charset="0"/>
                </a:rPr>
                <a:t>Title</a:t>
              </a:r>
            </a:p>
            <a:p>
              <a:r>
                <a:rPr lang="en-US" sz="16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grpSp>
      <p:grpSp>
        <p:nvGrpSpPr>
          <p:cNvPr id="17" name="Sticker" hidden="1">
            <a:extLst>
              <a:ext uri="{FF2B5EF4-FFF2-40B4-BE49-F238E27FC236}">
                <a16:creationId xmlns:a16="http://schemas.microsoft.com/office/drawing/2014/main" id="{2C790296-416B-4243-BEFE-22AF5A6C2F40}"/>
              </a:ext>
            </a:extLst>
          </p:cNvPr>
          <p:cNvGrpSpPr/>
          <p:nvPr/>
        </p:nvGrpSpPr>
        <p:grpSpPr bwMode="gray">
          <a:xfrm>
            <a:off x="11517376" y="291557"/>
            <a:ext cx="370101" cy="153874"/>
            <a:chOff x="8468750" y="285750"/>
            <a:chExt cx="272034" cy="150811"/>
          </a:xfrm>
        </p:grpSpPr>
        <p:sp>
          <p:nvSpPr>
            <p:cNvPr id="20" name="StickerRectangle">
              <a:extLst>
                <a:ext uri="{FF2B5EF4-FFF2-40B4-BE49-F238E27FC236}">
                  <a16:creationId xmlns:a16="http://schemas.microsoft.com/office/drawing/2014/main" id="{1E5AEE43-9CA1-4C1A-8F9C-707F39AD4261}"/>
                </a:ext>
              </a:extLst>
            </p:cNvPr>
            <p:cNvSpPr>
              <a:spLocks noChangeArrowheads="1"/>
            </p:cNvSpPr>
            <p:nvPr/>
          </p:nvSpPr>
          <p:spPr bwMode="gray">
            <a:xfrm>
              <a:off x="8468750" y="285750"/>
              <a:ext cx="27203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a:buClr>
                  <a:srgbClr val="002960"/>
                </a:buClr>
              </a:pPr>
              <a:r>
                <a:rPr lang="en-US" sz="800" baseline="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STICKER</a:t>
              </a:r>
            </a:p>
          </p:txBody>
        </p:sp>
        <p:cxnSp>
          <p:nvCxnSpPr>
            <p:cNvPr id="21" name="AutoShape 31">
              <a:extLst>
                <a:ext uri="{FF2B5EF4-FFF2-40B4-BE49-F238E27FC236}">
                  <a16:creationId xmlns:a16="http://schemas.microsoft.com/office/drawing/2014/main" id="{859BCCB4-F132-4E1A-BFA1-FA85C20CEC0A}"/>
                </a:ext>
              </a:extLst>
            </p:cNvPr>
            <p:cNvCxnSpPr>
              <a:cxnSpLocks noChangeShapeType="1"/>
              <a:stCxn id="20" idx="2"/>
              <a:endCxn id="20" idx="4"/>
            </p:cNvCxnSpPr>
            <p:nvPr/>
          </p:nvCxnSpPr>
          <p:spPr bwMode="gray">
            <a:xfrm>
              <a:off x="846875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a:extLst>
                <a:ext uri="{FF2B5EF4-FFF2-40B4-BE49-F238E27FC236}">
                  <a16:creationId xmlns:a16="http://schemas.microsoft.com/office/drawing/2014/main" id="{65F249C0-F203-445A-80CB-8D05DC3432CB}"/>
                </a:ext>
              </a:extLst>
            </p:cNvPr>
            <p:cNvCxnSpPr>
              <a:cxnSpLocks noChangeShapeType="1"/>
              <a:stCxn id="20" idx="4"/>
              <a:endCxn id="20" idx="6"/>
            </p:cNvCxnSpPr>
            <p:nvPr/>
          </p:nvCxnSpPr>
          <p:spPr bwMode="gray">
            <a:xfrm>
              <a:off x="8468750" y="436561"/>
              <a:ext cx="27203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23" name="LegendLines" hidden="1">
            <a:extLst>
              <a:ext uri="{FF2B5EF4-FFF2-40B4-BE49-F238E27FC236}">
                <a16:creationId xmlns:a16="http://schemas.microsoft.com/office/drawing/2014/main" id="{C09CF1AE-18B5-4A05-968F-8E22AD4154C8}"/>
              </a:ext>
            </a:extLst>
          </p:cNvPr>
          <p:cNvGrpSpPr/>
          <p:nvPr/>
        </p:nvGrpSpPr>
        <p:grpSpPr>
          <a:xfrm>
            <a:off x="10263061" y="277887"/>
            <a:ext cx="1302804" cy="777012"/>
            <a:chOff x="7607284" y="279400"/>
            <a:chExt cx="957595" cy="761545"/>
          </a:xfrm>
        </p:grpSpPr>
        <p:sp>
          <p:nvSpPr>
            <p:cNvPr id="25" name="LineLegend1">
              <a:extLst>
                <a:ext uri="{FF2B5EF4-FFF2-40B4-BE49-F238E27FC236}">
                  <a16:creationId xmlns:a16="http://schemas.microsoft.com/office/drawing/2014/main" id="{6E4E729C-CF27-469E-BC29-42E6DDE52CD5}"/>
                </a:ext>
              </a:extLst>
            </p:cNvPr>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6" name="LineLegend2">
              <a:extLst>
                <a:ext uri="{FF2B5EF4-FFF2-40B4-BE49-F238E27FC236}">
                  <a16:creationId xmlns:a16="http://schemas.microsoft.com/office/drawing/2014/main" id="{605547A6-1672-4A2F-A185-7CED9DC77A64}"/>
                </a:ext>
              </a:extLst>
            </p:cNvPr>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7" name="LineLegend3">
              <a:extLst>
                <a:ext uri="{FF2B5EF4-FFF2-40B4-BE49-F238E27FC236}">
                  <a16:creationId xmlns:a16="http://schemas.microsoft.com/office/drawing/2014/main" id="{CB74C4EA-2B84-4C6B-BDFD-3B91B1F4A423}"/>
                </a:ext>
              </a:extLst>
            </p:cNvPr>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8" name="Legend1">
              <a:extLst>
                <a:ext uri="{FF2B5EF4-FFF2-40B4-BE49-F238E27FC236}">
                  <a16:creationId xmlns:a16="http://schemas.microsoft.com/office/drawing/2014/main" id="{4830EF76-F64C-47AA-8C70-B48DB7810355}"/>
                </a:ext>
              </a:extLst>
            </p:cNvPr>
            <p:cNvSpPr>
              <a:spLocks noChangeArrowheads="1"/>
            </p:cNvSpPr>
            <p:nvPr>
              <p:custDataLst>
                <p:tags r:id="rId31"/>
              </p:custDataLst>
            </p:nvPr>
          </p:nvSpPr>
          <p:spPr bwMode="gray">
            <a:xfrm>
              <a:off x="8169259" y="279400"/>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29" name="Legend2">
              <a:extLst>
                <a:ext uri="{FF2B5EF4-FFF2-40B4-BE49-F238E27FC236}">
                  <a16:creationId xmlns:a16="http://schemas.microsoft.com/office/drawing/2014/main" id="{1CC412BD-A418-4880-A312-67FEF6330524}"/>
                </a:ext>
              </a:extLst>
            </p:cNvPr>
            <p:cNvSpPr>
              <a:spLocks noChangeArrowheads="1"/>
            </p:cNvSpPr>
            <p:nvPr>
              <p:custDataLst>
                <p:tags r:id="rId32"/>
              </p:custDataLst>
            </p:nvPr>
          </p:nvSpPr>
          <p:spPr bwMode="gray">
            <a:xfrm>
              <a:off x="8169259" y="546100"/>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0" name="Legend3">
              <a:extLst>
                <a:ext uri="{FF2B5EF4-FFF2-40B4-BE49-F238E27FC236}">
                  <a16:creationId xmlns:a16="http://schemas.microsoft.com/office/drawing/2014/main" id="{2C424360-7EE9-43F1-B3CE-C9E680649FA6}"/>
                </a:ext>
              </a:extLst>
            </p:cNvPr>
            <p:cNvSpPr>
              <a:spLocks noChangeArrowheads="1"/>
            </p:cNvSpPr>
            <p:nvPr>
              <p:custDataLst>
                <p:tags r:id="rId33"/>
              </p:custDataLst>
            </p:nvPr>
          </p:nvSpPr>
          <p:spPr bwMode="gray">
            <a:xfrm>
              <a:off x="8169259" y="825501"/>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31" name="LegendBoxes" hidden="1">
            <a:extLst>
              <a:ext uri="{FF2B5EF4-FFF2-40B4-BE49-F238E27FC236}">
                <a16:creationId xmlns:a16="http://schemas.microsoft.com/office/drawing/2014/main" id="{3152D7CE-B5AF-48C9-8163-3B00CA962908}"/>
              </a:ext>
            </a:extLst>
          </p:cNvPr>
          <p:cNvGrpSpPr/>
          <p:nvPr/>
        </p:nvGrpSpPr>
        <p:grpSpPr>
          <a:xfrm>
            <a:off x="10682064" y="277992"/>
            <a:ext cx="883806" cy="1049129"/>
            <a:chOff x="5894005" y="919828"/>
            <a:chExt cx="649620" cy="1028245"/>
          </a:xfrm>
        </p:grpSpPr>
        <p:sp>
          <p:nvSpPr>
            <p:cNvPr id="32" name="RectangleLegend1">
              <a:extLst>
                <a:ext uri="{FF2B5EF4-FFF2-40B4-BE49-F238E27FC236}">
                  <a16:creationId xmlns:a16="http://schemas.microsoft.com/office/drawing/2014/main" id="{D6B30678-9151-43BF-9B4C-4DB0625A93C9}"/>
                </a:ext>
              </a:extLst>
            </p:cNvPr>
            <p:cNvSpPr>
              <a:spLocks noChangeArrowheads="1"/>
            </p:cNvSpPr>
            <p:nvPr/>
          </p:nvSpPr>
          <p:spPr bwMode="gray">
            <a:xfrm>
              <a:off x="5894005" y="947381"/>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3" name="RectangleLegend2">
              <a:extLst>
                <a:ext uri="{FF2B5EF4-FFF2-40B4-BE49-F238E27FC236}">
                  <a16:creationId xmlns:a16="http://schemas.microsoft.com/office/drawing/2014/main" id="{7DEFBDC2-6FBE-46D6-BB92-FF7131E772FF}"/>
                </a:ext>
              </a:extLst>
            </p:cNvPr>
            <p:cNvSpPr>
              <a:spLocks noChangeArrowheads="1"/>
            </p:cNvSpPr>
            <p:nvPr/>
          </p:nvSpPr>
          <p:spPr bwMode="gray">
            <a:xfrm>
              <a:off x="5894005" y="1217256"/>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4" name="RectangleLegend3">
              <a:extLst>
                <a:ext uri="{FF2B5EF4-FFF2-40B4-BE49-F238E27FC236}">
                  <a16:creationId xmlns:a16="http://schemas.microsoft.com/office/drawing/2014/main" id="{99CEF0ED-629B-4B1B-AA22-FF7E7102512F}"/>
                </a:ext>
              </a:extLst>
            </p:cNvPr>
            <p:cNvSpPr>
              <a:spLocks noChangeArrowheads="1"/>
            </p:cNvSpPr>
            <p:nvPr/>
          </p:nvSpPr>
          <p:spPr bwMode="gray">
            <a:xfrm>
              <a:off x="5894005" y="1488719"/>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5" name="RectangleLegend4">
              <a:extLst>
                <a:ext uri="{FF2B5EF4-FFF2-40B4-BE49-F238E27FC236}">
                  <a16:creationId xmlns:a16="http://schemas.microsoft.com/office/drawing/2014/main" id="{9FC9AE04-ECC5-49AA-83D9-A50F8C3B85D9}"/>
                </a:ext>
              </a:extLst>
            </p:cNvPr>
            <p:cNvSpPr>
              <a:spLocks noChangeArrowheads="1"/>
            </p:cNvSpPr>
            <p:nvPr/>
          </p:nvSpPr>
          <p:spPr bwMode="gray">
            <a:xfrm>
              <a:off x="5894005" y="1760182"/>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6" name="Legend1">
              <a:extLst>
                <a:ext uri="{FF2B5EF4-FFF2-40B4-BE49-F238E27FC236}">
                  <a16:creationId xmlns:a16="http://schemas.microsoft.com/office/drawing/2014/main" id="{20DB3DB5-FE61-4830-A95E-895FE612923E}"/>
                </a:ext>
              </a:extLst>
            </p:cNvPr>
            <p:cNvSpPr>
              <a:spLocks noChangeArrowheads="1"/>
            </p:cNvSpPr>
            <p:nvPr>
              <p:custDataLst>
                <p:tags r:id="rId27"/>
              </p:custDataLst>
            </p:nvPr>
          </p:nvSpPr>
          <p:spPr bwMode="gray">
            <a:xfrm>
              <a:off x="6148005" y="919828"/>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7" name="Legend2">
              <a:extLst>
                <a:ext uri="{FF2B5EF4-FFF2-40B4-BE49-F238E27FC236}">
                  <a16:creationId xmlns:a16="http://schemas.microsoft.com/office/drawing/2014/main" id="{6BA38D5C-4662-40A1-80D4-59218788CCA4}"/>
                </a:ext>
              </a:extLst>
            </p:cNvPr>
            <p:cNvSpPr>
              <a:spLocks noChangeArrowheads="1"/>
            </p:cNvSpPr>
            <p:nvPr>
              <p:custDataLst>
                <p:tags r:id="rId28"/>
              </p:custDataLst>
            </p:nvPr>
          </p:nvSpPr>
          <p:spPr bwMode="gray">
            <a:xfrm>
              <a:off x="6148005" y="1189703"/>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8" name="Legend3">
              <a:extLst>
                <a:ext uri="{FF2B5EF4-FFF2-40B4-BE49-F238E27FC236}">
                  <a16:creationId xmlns:a16="http://schemas.microsoft.com/office/drawing/2014/main" id="{F6E468B5-FD40-42DE-8D1C-9DF0E4E2D785}"/>
                </a:ext>
              </a:extLst>
            </p:cNvPr>
            <p:cNvSpPr>
              <a:spLocks noChangeArrowheads="1"/>
            </p:cNvSpPr>
            <p:nvPr>
              <p:custDataLst>
                <p:tags r:id="rId29"/>
              </p:custDataLst>
            </p:nvPr>
          </p:nvSpPr>
          <p:spPr bwMode="gray">
            <a:xfrm>
              <a:off x="6148005" y="146116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9" name="Legend4">
              <a:extLst>
                <a:ext uri="{FF2B5EF4-FFF2-40B4-BE49-F238E27FC236}">
                  <a16:creationId xmlns:a16="http://schemas.microsoft.com/office/drawing/2014/main" id="{30C1A9EE-7EA3-431C-B21C-77604769D975}"/>
                </a:ext>
              </a:extLst>
            </p:cNvPr>
            <p:cNvSpPr>
              <a:spLocks noChangeArrowheads="1"/>
            </p:cNvSpPr>
            <p:nvPr>
              <p:custDataLst>
                <p:tags r:id="rId30"/>
              </p:custDataLst>
            </p:nvPr>
          </p:nvSpPr>
          <p:spPr bwMode="gray">
            <a:xfrm>
              <a:off x="6148005" y="1732629"/>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40" name="LegendMoons" hidden="1">
            <a:extLst>
              <a:ext uri="{FF2B5EF4-FFF2-40B4-BE49-F238E27FC236}">
                <a16:creationId xmlns:a16="http://schemas.microsoft.com/office/drawing/2014/main" id="{7A8C3989-5146-471B-A276-90994769CB0C}"/>
              </a:ext>
            </a:extLst>
          </p:cNvPr>
          <p:cNvGrpSpPr/>
          <p:nvPr/>
        </p:nvGrpSpPr>
        <p:grpSpPr>
          <a:xfrm>
            <a:off x="10591350" y="277477"/>
            <a:ext cx="974517" cy="1343754"/>
            <a:chOff x="5894005" y="2695123"/>
            <a:chExt cx="716295" cy="1317003"/>
          </a:xfrm>
        </p:grpSpPr>
        <p:grpSp>
          <p:nvGrpSpPr>
            <p:cNvPr id="41" name="MoonLegend1">
              <a:extLst>
                <a:ext uri="{FF2B5EF4-FFF2-40B4-BE49-F238E27FC236}">
                  <a16:creationId xmlns:a16="http://schemas.microsoft.com/office/drawing/2014/main" id="{DC55A7B2-C455-418F-BB9F-EE04A7C3CF1C}"/>
                </a:ext>
              </a:extLst>
            </p:cNvPr>
            <p:cNvGrpSpPr>
              <a:grpSpLocks noChangeAspect="1"/>
            </p:cNvGrpSpPr>
            <p:nvPr>
              <p:custDataLst>
                <p:tags r:id="rId7"/>
              </p:custDataLst>
            </p:nvPr>
          </p:nvGrpSpPr>
          <p:grpSpPr bwMode="gray">
            <a:xfrm>
              <a:off x="5894005" y="2695123"/>
              <a:ext cx="209550" cy="218282"/>
              <a:chOff x="4533" y="183"/>
              <a:chExt cx="144" cy="150"/>
            </a:xfrm>
          </p:grpSpPr>
          <p:sp>
            <p:nvSpPr>
              <p:cNvPr id="59" name="Oval 58">
                <a:extLst>
                  <a:ext uri="{FF2B5EF4-FFF2-40B4-BE49-F238E27FC236}">
                    <a16:creationId xmlns:a16="http://schemas.microsoft.com/office/drawing/2014/main" id="{B4C5AE24-2FE5-49E5-AB02-3B1349FBA028}"/>
                  </a:ext>
                </a:extLst>
              </p:cNvPr>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0" name="Arc 59">
                <a:extLst>
                  <a:ext uri="{FF2B5EF4-FFF2-40B4-BE49-F238E27FC236}">
                    <a16:creationId xmlns:a16="http://schemas.microsoft.com/office/drawing/2014/main" id="{C78E24F2-3D4E-4A63-910E-68BA8A37726B}"/>
                  </a:ext>
                </a:extLst>
              </p:cNvPr>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2" name="MoonLegend2">
              <a:extLst>
                <a:ext uri="{FF2B5EF4-FFF2-40B4-BE49-F238E27FC236}">
                  <a16:creationId xmlns:a16="http://schemas.microsoft.com/office/drawing/2014/main" id="{4F057237-2383-47D5-920A-40B2E61A0585}"/>
                </a:ext>
              </a:extLst>
            </p:cNvPr>
            <p:cNvGrpSpPr>
              <a:grpSpLocks noChangeAspect="1"/>
            </p:cNvGrpSpPr>
            <p:nvPr>
              <p:custDataLst>
                <p:tags r:id="rId8"/>
              </p:custDataLst>
            </p:nvPr>
          </p:nvGrpSpPr>
          <p:grpSpPr bwMode="gray">
            <a:xfrm>
              <a:off x="5894005" y="2977103"/>
              <a:ext cx="209550" cy="209551"/>
              <a:chOff x="1694" y="2051"/>
              <a:chExt cx="160" cy="160"/>
            </a:xfrm>
          </p:grpSpPr>
          <p:sp>
            <p:nvSpPr>
              <p:cNvPr id="57" name="Oval 41">
                <a:extLst>
                  <a:ext uri="{FF2B5EF4-FFF2-40B4-BE49-F238E27FC236}">
                    <a16:creationId xmlns:a16="http://schemas.microsoft.com/office/drawing/2014/main" id="{99F17035-2F9A-40DE-BCE8-6B198BF68989}"/>
                  </a:ext>
                </a:extLst>
              </p:cNvPr>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8" name="Arc 42">
                <a:extLst>
                  <a:ext uri="{FF2B5EF4-FFF2-40B4-BE49-F238E27FC236}">
                    <a16:creationId xmlns:a16="http://schemas.microsoft.com/office/drawing/2014/main" id="{3DA859E5-5A95-42F9-9AA2-9BEC934DE355}"/>
                  </a:ext>
                </a:extLst>
              </p:cNvPr>
              <p:cNvSpPr>
                <a:spLocks noChangeAspect="1"/>
              </p:cNvSpPr>
              <p:nvPr>
                <p:custDataLst>
                  <p:tags r:id="rId24"/>
                </p:custDataLst>
              </p:nvPr>
            </p:nvSpPr>
            <p:spPr bwMode="gray">
              <a:xfrm>
                <a:off x="1694" y="2051"/>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3" name="MoonLegend4">
              <a:extLst>
                <a:ext uri="{FF2B5EF4-FFF2-40B4-BE49-F238E27FC236}">
                  <a16:creationId xmlns:a16="http://schemas.microsoft.com/office/drawing/2014/main" id="{8E59139F-647D-4BF1-8AC9-9403D5279252}"/>
                </a:ext>
              </a:extLst>
            </p:cNvPr>
            <p:cNvGrpSpPr>
              <a:grpSpLocks noChangeAspect="1"/>
            </p:cNvGrpSpPr>
            <p:nvPr>
              <p:custDataLst>
                <p:tags r:id="rId9"/>
              </p:custDataLst>
            </p:nvPr>
          </p:nvGrpSpPr>
          <p:grpSpPr bwMode="gray">
            <a:xfrm>
              <a:off x="5894005" y="3524395"/>
              <a:ext cx="209550" cy="209551"/>
              <a:chOff x="4495" y="1204"/>
              <a:chExt cx="160" cy="160"/>
            </a:xfrm>
          </p:grpSpPr>
          <p:sp>
            <p:nvSpPr>
              <p:cNvPr id="55" name="Oval 47">
                <a:extLst>
                  <a:ext uri="{FF2B5EF4-FFF2-40B4-BE49-F238E27FC236}">
                    <a16:creationId xmlns:a16="http://schemas.microsoft.com/office/drawing/2014/main" id="{0AF410E8-47A6-4D5E-893D-F5B90C7DD5D4}"/>
                  </a:ext>
                </a:extLst>
              </p:cNvPr>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6" name="Arc 48">
                <a:extLst>
                  <a:ext uri="{FF2B5EF4-FFF2-40B4-BE49-F238E27FC236}">
                    <a16:creationId xmlns:a16="http://schemas.microsoft.com/office/drawing/2014/main" id="{D1CD27D6-1E7B-4B79-828D-9E47FB2873C4}"/>
                  </a:ext>
                </a:extLst>
              </p:cNvPr>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4" name="MoonLegend5">
              <a:extLst>
                <a:ext uri="{FF2B5EF4-FFF2-40B4-BE49-F238E27FC236}">
                  <a16:creationId xmlns:a16="http://schemas.microsoft.com/office/drawing/2014/main" id="{32CE8755-B82F-4765-B7D4-05F5E2BAF1D3}"/>
                </a:ext>
              </a:extLst>
            </p:cNvPr>
            <p:cNvGrpSpPr>
              <a:grpSpLocks noChangeAspect="1"/>
            </p:cNvGrpSpPr>
            <p:nvPr>
              <p:custDataLst>
                <p:tags r:id="rId10"/>
              </p:custDataLst>
            </p:nvPr>
          </p:nvGrpSpPr>
          <p:grpSpPr bwMode="gray">
            <a:xfrm>
              <a:off x="5894005" y="3799629"/>
              <a:ext cx="209550" cy="209551"/>
              <a:chOff x="4495" y="1447"/>
              <a:chExt cx="160" cy="160"/>
            </a:xfrm>
          </p:grpSpPr>
          <p:sp>
            <p:nvSpPr>
              <p:cNvPr id="53" name="Oval 50">
                <a:extLst>
                  <a:ext uri="{FF2B5EF4-FFF2-40B4-BE49-F238E27FC236}">
                    <a16:creationId xmlns:a16="http://schemas.microsoft.com/office/drawing/2014/main" id="{64E30B6B-3348-4938-9CFE-31C6F826919F}"/>
                  </a:ext>
                </a:extLst>
              </p:cNvPr>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 name="Oval 51">
                <a:extLst>
                  <a:ext uri="{FF2B5EF4-FFF2-40B4-BE49-F238E27FC236}">
                    <a16:creationId xmlns:a16="http://schemas.microsoft.com/office/drawing/2014/main" id="{1D5CBCB1-AA55-4416-8252-8CAFE4EAD045}"/>
                  </a:ext>
                </a:extLst>
              </p:cNvPr>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5" name="MoonLegend3">
              <a:extLst>
                <a:ext uri="{FF2B5EF4-FFF2-40B4-BE49-F238E27FC236}">
                  <a16:creationId xmlns:a16="http://schemas.microsoft.com/office/drawing/2014/main" id="{D35DAD38-AC87-4B86-BC5D-06B5CDD7FD7E}"/>
                </a:ext>
              </a:extLst>
            </p:cNvPr>
            <p:cNvGrpSpPr>
              <a:grpSpLocks noChangeAspect="1"/>
            </p:cNvGrpSpPr>
            <p:nvPr>
              <p:custDataLst>
                <p:tags r:id="rId11"/>
              </p:custDataLst>
            </p:nvPr>
          </p:nvGrpSpPr>
          <p:grpSpPr bwMode="gray">
            <a:xfrm>
              <a:off x="5894005" y="3251543"/>
              <a:ext cx="209550" cy="209551"/>
              <a:chOff x="4495" y="1205"/>
              <a:chExt cx="160" cy="160"/>
            </a:xfrm>
          </p:grpSpPr>
          <p:sp>
            <p:nvSpPr>
              <p:cNvPr id="51" name="Oval 47">
                <a:extLst>
                  <a:ext uri="{FF2B5EF4-FFF2-40B4-BE49-F238E27FC236}">
                    <a16:creationId xmlns:a16="http://schemas.microsoft.com/office/drawing/2014/main" id="{471F5580-2914-4B84-9ECF-147E164CD171}"/>
                  </a:ext>
                </a:extLst>
              </p:cNvPr>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 name="Arc 48">
                <a:extLst>
                  <a:ext uri="{FF2B5EF4-FFF2-40B4-BE49-F238E27FC236}">
                    <a16:creationId xmlns:a16="http://schemas.microsoft.com/office/drawing/2014/main" id="{943C9AA2-2D15-4342-B4C5-20E2CC6B306D}"/>
                  </a:ext>
                </a:extLst>
              </p:cNvPr>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46" name="Legend1">
              <a:extLst>
                <a:ext uri="{FF2B5EF4-FFF2-40B4-BE49-F238E27FC236}">
                  <a16:creationId xmlns:a16="http://schemas.microsoft.com/office/drawing/2014/main" id="{6EA54B09-41B6-48BB-A955-90193D492328}"/>
                </a:ext>
              </a:extLst>
            </p:cNvPr>
            <p:cNvSpPr>
              <a:spLocks noChangeArrowheads="1"/>
            </p:cNvSpPr>
            <p:nvPr>
              <p:custDataLst>
                <p:tags r:id="rId12"/>
              </p:custDataLst>
            </p:nvPr>
          </p:nvSpPr>
          <p:spPr bwMode="gray">
            <a:xfrm>
              <a:off x="6214680" y="2696542"/>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7" name="Legend2">
              <a:extLst>
                <a:ext uri="{FF2B5EF4-FFF2-40B4-BE49-F238E27FC236}">
                  <a16:creationId xmlns:a16="http://schemas.microsoft.com/office/drawing/2014/main" id="{0AC1EE43-A017-4700-AF61-830731F30FE4}"/>
                </a:ext>
              </a:extLst>
            </p:cNvPr>
            <p:cNvSpPr>
              <a:spLocks noChangeArrowheads="1"/>
            </p:cNvSpPr>
            <p:nvPr>
              <p:custDataLst>
                <p:tags r:id="rId13"/>
              </p:custDataLst>
            </p:nvPr>
          </p:nvSpPr>
          <p:spPr bwMode="gray">
            <a:xfrm>
              <a:off x="6214680" y="297415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8" name="Legend3">
              <a:extLst>
                <a:ext uri="{FF2B5EF4-FFF2-40B4-BE49-F238E27FC236}">
                  <a16:creationId xmlns:a16="http://schemas.microsoft.com/office/drawing/2014/main" id="{2A6D11A2-9703-426A-86CA-4962B3EE0CCC}"/>
                </a:ext>
              </a:extLst>
            </p:cNvPr>
            <p:cNvSpPr>
              <a:spLocks noChangeArrowheads="1"/>
            </p:cNvSpPr>
            <p:nvPr>
              <p:custDataLst>
                <p:tags r:id="rId14"/>
              </p:custDataLst>
            </p:nvPr>
          </p:nvSpPr>
          <p:spPr bwMode="gray">
            <a:xfrm>
              <a:off x="6214680" y="3248596"/>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9" name="Legend4">
              <a:extLst>
                <a:ext uri="{FF2B5EF4-FFF2-40B4-BE49-F238E27FC236}">
                  <a16:creationId xmlns:a16="http://schemas.microsoft.com/office/drawing/2014/main" id="{3EA4E7B0-EFCC-4F9F-913E-143E08E90800}"/>
                </a:ext>
              </a:extLst>
            </p:cNvPr>
            <p:cNvSpPr>
              <a:spLocks noChangeArrowheads="1"/>
            </p:cNvSpPr>
            <p:nvPr>
              <p:custDataLst>
                <p:tags r:id="rId15"/>
              </p:custDataLst>
            </p:nvPr>
          </p:nvSpPr>
          <p:spPr bwMode="gray">
            <a:xfrm>
              <a:off x="6214680" y="3521448"/>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50" name="Legend5">
              <a:extLst>
                <a:ext uri="{FF2B5EF4-FFF2-40B4-BE49-F238E27FC236}">
                  <a16:creationId xmlns:a16="http://schemas.microsoft.com/office/drawing/2014/main" id="{20FC0E8B-0D7F-4303-9FE5-44FA02D35FD0}"/>
                </a:ext>
              </a:extLst>
            </p:cNvPr>
            <p:cNvSpPr>
              <a:spLocks noChangeArrowheads="1"/>
            </p:cNvSpPr>
            <p:nvPr>
              <p:custDataLst>
                <p:tags r:id="rId16"/>
              </p:custDataLst>
            </p:nvPr>
          </p:nvSpPr>
          <p:spPr bwMode="gray">
            <a:xfrm>
              <a:off x="6214680" y="3796682"/>
              <a:ext cx="3956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63" name="sticker" hidden="1">
            <a:extLst>
              <a:ext uri="{FF2B5EF4-FFF2-40B4-BE49-F238E27FC236}">
                <a16:creationId xmlns:a16="http://schemas.microsoft.com/office/drawing/2014/main" id="{025597A3-7585-4D09-8EDC-160D256F7168}"/>
              </a:ext>
            </a:extLst>
          </p:cNvPr>
          <p:cNvGrpSpPr/>
          <p:nvPr/>
        </p:nvGrpSpPr>
        <p:grpSpPr>
          <a:xfrm>
            <a:off x="9455284" y="2192"/>
            <a:ext cx="2445661" cy="153874"/>
            <a:chOff x="6903356" y="285750"/>
            <a:chExt cx="1834246" cy="153873"/>
          </a:xfrm>
        </p:grpSpPr>
        <p:sp>
          <p:nvSpPr>
            <p:cNvPr id="64" name="StickerRectangle">
              <a:extLst>
                <a:ext uri="{FF2B5EF4-FFF2-40B4-BE49-F238E27FC236}">
                  <a16:creationId xmlns:a16="http://schemas.microsoft.com/office/drawing/2014/main" id="{9DE3FA71-0B83-495C-9250-C7F0CEDD22A5}"/>
                </a:ext>
              </a:extLst>
            </p:cNvPr>
            <p:cNvSpPr>
              <a:spLocks noChangeArrowheads="1"/>
            </p:cNvSpPr>
            <p:nvPr/>
          </p:nvSpPr>
          <p:spPr bwMode="gray">
            <a:xfrm>
              <a:off x="6903356" y="285750"/>
              <a:ext cx="1834246" cy="1538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255" eaLnBrk="1" fontAlgn="auto" latinLnBrk="0" hangingPunct="1">
                <a:lnSpc>
                  <a:spcPct val="100000"/>
                </a:lnSpc>
                <a:spcBef>
                  <a:spcPts val="0"/>
                </a:spcBef>
                <a:spcAft>
                  <a:spcPts val="0"/>
                </a:spcAft>
                <a:buClr>
                  <a:srgbClr val="002960"/>
                </a:buClr>
                <a:buSzTx/>
                <a:buFontTx/>
                <a:buNone/>
                <a:tabLst/>
                <a:defRPr/>
              </a:pPr>
              <a:r>
                <a:rPr kumimoji="0" lang="en-US" sz="8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Calibri" panose="020F0502020204030204" pitchFamily="34" charset="0"/>
                </a:rPr>
                <a:t>PRELIMINARY DRAFT </a:t>
              </a:r>
              <a:r>
                <a:rPr kumimoji="0" lang="en-US" sz="800" b="0" i="0" u="none" strike="noStrike" kern="0" cap="none" spc="0" normalizeH="0" baseline="0" noProof="0">
                  <a:ln>
                    <a:noFill/>
                  </a:ln>
                  <a:solidFill>
                    <a:srgbClr val="808080"/>
                  </a:solidFill>
                  <a:effectLst/>
                  <a:uLnTx/>
                  <a:uFillTx/>
                  <a:latin typeface="Calibri" panose="020F0502020204030204" pitchFamily="34" charset="0"/>
                  <a:cs typeface="Calibri" panose="020F0502020204030204" pitchFamily="34" charset="0"/>
                  <a:sym typeface="Calibri" panose="020F0502020204030204" pitchFamily="34" charset="0"/>
                </a:rPr>
                <a:t>- PROPRIETARY AND CONFIDENTIAL</a:t>
              </a:r>
            </a:p>
          </p:txBody>
        </p:sp>
        <p:cxnSp>
          <p:nvCxnSpPr>
            <p:cNvPr id="65" name="AutoShape 31">
              <a:extLst>
                <a:ext uri="{FF2B5EF4-FFF2-40B4-BE49-F238E27FC236}">
                  <a16:creationId xmlns:a16="http://schemas.microsoft.com/office/drawing/2014/main" id="{F7DA9444-9651-4951-8191-645A566A14FD}"/>
                </a:ext>
              </a:extLst>
            </p:cNvPr>
            <p:cNvCxnSpPr>
              <a:cxnSpLocks noChangeShapeType="1"/>
              <a:stCxn id="64" idx="2"/>
              <a:endCxn id="64" idx="4"/>
            </p:cNvCxnSpPr>
            <p:nvPr/>
          </p:nvCxnSpPr>
          <p:spPr bwMode="gray">
            <a:xfrm>
              <a:off x="6903356" y="285750"/>
              <a:ext cx="0" cy="153873"/>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6" name="AutoShape 32">
              <a:extLst>
                <a:ext uri="{FF2B5EF4-FFF2-40B4-BE49-F238E27FC236}">
                  <a16:creationId xmlns:a16="http://schemas.microsoft.com/office/drawing/2014/main" id="{752022F4-854D-460A-BF46-8564800FD14B}"/>
                </a:ext>
              </a:extLst>
            </p:cNvPr>
            <p:cNvCxnSpPr>
              <a:cxnSpLocks noChangeShapeType="1"/>
              <a:stCxn id="64" idx="4"/>
              <a:endCxn id="64" idx="6"/>
            </p:cNvCxnSpPr>
            <p:nvPr/>
          </p:nvCxnSpPr>
          <p:spPr bwMode="gray">
            <a:xfrm>
              <a:off x="6903356" y="439623"/>
              <a:ext cx="183424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2" name="Slide Number">
            <a:extLst>
              <a:ext uri="{FF2B5EF4-FFF2-40B4-BE49-F238E27FC236}">
                <a16:creationId xmlns:a16="http://schemas.microsoft.com/office/drawing/2014/main" id="{5920B626-7C41-418D-ABDE-078F314165A9}"/>
              </a:ext>
            </a:extLst>
          </p:cNvPr>
          <p:cNvSpPr txBox="1">
            <a:spLocks/>
          </p:cNvSpPr>
          <p:nvPr/>
        </p:nvSpPr>
        <p:spPr bwMode="auto">
          <a:xfrm>
            <a:off x="11763166" y="6640468"/>
            <a:ext cx="124305"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800" baseline="0" smtClean="0">
                <a:solidFill>
                  <a:srgbClr val="808080"/>
                </a:solidFill>
                <a:latin typeface="Calibri" panose="020F0502020204030204" pitchFamily="34" charset="0"/>
                <a:cs typeface="Calibri" panose="020F0502020204030204" pitchFamily="34" charset="0"/>
                <a:sym typeface="Calibri" panose="020F0502020204030204" pitchFamily="34" charset="0"/>
              </a:rPr>
              <a:pPr algn="r"/>
              <a:t>‹#›</a:t>
            </a:fld>
            <a:endParaRPr lang="en-US" sz="800" baseline="0">
              <a:solidFill>
                <a:srgbClr val="808080"/>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50978597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xStyles>
    <p:titleStyle>
      <a:lvl1pPr algn="l" defTabSz="895255" rtl="0" eaLnBrk="1" fontAlgn="base" hangingPunct="1">
        <a:spcBef>
          <a:spcPct val="0"/>
        </a:spcBef>
        <a:spcAft>
          <a:spcPct val="0"/>
        </a:spcAft>
        <a:tabLst>
          <a:tab pos="269847" algn="l"/>
        </a:tabLst>
        <a:defRPr sz="2041" b="1" baseline="0">
          <a:solidFill>
            <a:schemeClr val="tx2"/>
          </a:solidFill>
          <a:latin typeface="Calibri" panose="020F0502020204030204" pitchFamily="34" charset="0"/>
          <a:ea typeface="+mj-ea"/>
          <a:cs typeface="Calibri" panose="020F0502020204030204" pitchFamily="34" charset="0"/>
          <a:sym typeface="Calibri" panose="020F050202020403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2"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5" algn="l" defTabSz="895255" rtl="0" eaLnBrk="1" fontAlgn="base" hangingPunct="1">
        <a:spcBef>
          <a:spcPct val="0"/>
        </a:spcBef>
        <a:spcAft>
          <a:spcPct val="0"/>
        </a:spcAft>
        <a:defRPr sz="1900" b="1">
          <a:solidFill>
            <a:schemeClr val="tx2"/>
          </a:solidFill>
          <a:latin typeface="Arial" charset="0"/>
        </a:defRPr>
      </a:lvl8pPr>
      <a:lvl9pPr marL="1828606"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buSzPct val="100000"/>
        <a:defRPr sz="1428" baseline="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457152" indent="-261910"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614298" indent="-155559"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749729" indent="-130162" algn="l" defTabSz="895255" rtl="0" eaLnBrk="1" fontAlgn="base" hangingPunct="1">
        <a:spcBef>
          <a:spcPct val="0"/>
        </a:spcBef>
        <a:spcAft>
          <a:spcPct val="0"/>
        </a:spcAft>
        <a:buClr>
          <a:schemeClr val="tx2"/>
        </a:buClr>
        <a:buSzPct val="89000"/>
        <a:buFont typeface="Arial" charset="0"/>
        <a:buChar char="-"/>
        <a:defRPr sz="1428" baseline="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programs.njeda.com/en-US/" TargetMode="Externa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languagehelp@njeda.gov" TargetMode="External"/><Relationship Id="rId1" Type="http://schemas.openxmlformats.org/officeDocument/2006/relationships/slideLayout" Target="../slideLayouts/slideLayout49.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hyperlink" Target="http://www.njeda.gov/historic-property-reinvestment-program" TargetMode="External"/><Relationship Id="rId2" Type="http://schemas.openxmlformats.org/officeDocument/2006/relationships/notesSlide" Target="../notesSlides/notesSlide1.xml"/><Relationship Id="rId1" Type="http://schemas.openxmlformats.org/officeDocument/2006/relationships/slideLayout" Target="../slideLayouts/slideLayout48.xml"/><Relationship Id="rId5" Type="http://schemas.openxmlformats.org/officeDocument/2006/relationships/image" Target="../media/image16.sv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hyperlink" Target="https://njedatestsite.powerappsportals.us/en-US/MicroLoanEdit/~/religious-activity-questionnaire" TargetMode="External"/><Relationship Id="rId5" Type="http://schemas.openxmlformats.org/officeDocument/2006/relationships/image" Target="../media/image47.png"/><Relationship Id="rId4" Type="http://schemas.openxmlformats.org/officeDocument/2006/relationships/hyperlink" Target="https://www16.state.nj.us/NJ_PREMIER_EBIZ/jsp/home.jsp"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9.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hyperlink" Target="https://programs.njeda.com/en-US/" TargetMode="External"/><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njeda.gov/njeda-legal-questionnaire-april-2023-2/" TargetMode="Externa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8.xml"/><Relationship Id="rId4" Type="http://schemas.openxmlformats.org/officeDocument/2006/relationships/image" Target="../media/image20.svg"/></Relationships>
</file>

<file path=ppt/slides/_rels/slide4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jpeg"/><Relationship Id="rId1" Type="http://schemas.openxmlformats.org/officeDocument/2006/relationships/slideLayout" Target="../slideLayouts/slideLayout12.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8.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8.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0F3BD6-F420-4130-9B46-E3A3681B4C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47" r="5257"/>
          <a:stretch/>
        </p:blipFill>
        <p:spPr bwMode="auto">
          <a:xfrm>
            <a:off x="6268564" y="1041437"/>
            <a:ext cx="4010306" cy="5641399"/>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25">
            <a:extLst>
              <a:ext uri="{FF2B5EF4-FFF2-40B4-BE49-F238E27FC236}">
                <a16:creationId xmlns:a16="http://schemas.microsoft.com/office/drawing/2014/main" id="{86670B62-6A8A-4073-8068-0035D6E20D00}"/>
              </a:ext>
            </a:extLst>
          </p:cNvPr>
          <p:cNvSpPr/>
          <p:nvPr/>
        </p:nvSpPr>
        <p:spPr>
          <a:xfrm>
            <a:off x="0" y="5486400"/>
            <a:ext cx="8119872" cy="1371600"/>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Lst>
            <a:ahLst/>
            <a:cxnLst>
              <a:cxn ang="0">
                <a:pos x="connsiteX0" y="connsiteY0"/>
              </a:cxn>
              <a:cxn ang="0">
                <a:pos x="connsiteX1" y="connsiteY1"/>
              </a:cxn>
              <a:cxn ang="0">
                <a:pos x="connsiteX2" y="connsiteY2"/>
              </a:cxn>
              <a:cxn ang="0">
                <a:pos x="connsiteX3" y="connsiteY3"/>
              </a:cxn>
            </a:cxnLst>
            <a:rect l="l" t="t" r="r" b="b"/>
            <a:pathLst>
              <a:path w="8119872" h="1371600">
                <a:moveTo>
                  <a:pt x="0" y="1362456"/>
                </a:moveTo>
                <a:lnTo>
                  <a:pt x="0" y="0"/>
                </a:lnTo>
                <a:lnTo>
                  <a:pt x="8119872" y="1371600"/>
                </a:lnTo>
                <a:lnTo>
                  <a:pt x="0" y="1362456"/>
                </a:lnTo>
                <a:close/>
              </a:path>
            </a:pathLst>
          </a:cu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EAEC72A9-883F-4800-824A-70F5C325BF87}"/>
              </a:ext>
            </a:extLst>
          </p:cNvPr>
          <p:cNvSpPr>
            <a:spLocks noGrp="1"/>
          </p:cNvSpPr>
          <p:nvPr/>
        </p:nvSpPr>
        <p:spPr bwMode="gray">
          <a:xfrm>
            <a:off x="1214628" y="2070119"/>
            <a:ext cx="4881372"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255" rtl="0" eaLnBrk="1" fontAlgn="base" hangingPunct="1">
              <a:spcBef>
                <a:spcPct val="0"/>
              </a:spcBef>
              <a:spcAft>
                <a:spcPct val="0"/>
              </a:spcAft>
              <a:tabLst>
                <a:tab pos="269847" algn="l"/>
              </a:tabLst>
              <a:defRPr sz="6000" b="1" baseline="0">
                <a:solidFill>
                  <a:schemeClr val="accent4"/>
                </a:solidFill>
                <a:latin typeface="Calibri" panose="020F0502020204030204" pitchFamily="34" charset="0"/>
                <a:ea typeface="+mj-ea"/>
                <a:cs typeface="Calibri" panose="020F050202020403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2"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5" algn="l" defTabSz="895255" rtl="0" eaLnBrk="1" fontAlgn="base" hangingPunct="1">
              <a:spcBef>
                <a:spcPct val="0"/>
              </a:spcBef>
              <a:spcAft>
                <a:spcPct val="0"/>
              </a:spcAft>
              <a:defRPr sz="1900" b="1">
                <a:solidFill>
                  <a:schemeClr val="tx2"/>
                </a:solidFill>
                <a:latin typeface="Arial" charset="0"/>
              </a:defRPr>
            </a:lvl8pPr>
            <a:lvl9pPr marL="1828606" algn="l" defTabSz="895255" rtl="0" eaLnBrk="1" fontAlgn="base" hangingPunct="1">
              <a:spcBef>
                <a:spcPct val="0"/>
              </a:spcBef>
              <a:spcAft>
                <a:spcPct val="0"/>
              </a:spcAft>
              <a:defRPr sz="1900" b="1">
                <a:solidFill>
                  <a:schemeClr val="tx2"/>
                </a:solidFill>
                <a:latin typeface="Arial" charset="0"/>
              </a:defRPr>
            </a:lvl9pPr>
          </a:lstStyle>
          <a:p>
            <a:r>
              <a:rPr lang="en-US" sz="3600" b="1" dirty="0"/>
              <a:t>Emerging Developers</a:t>
            </a:r>
          </a:p>
          <a:p>
            <a:pPr>
              <a:spcBef>
                <a:spcPts val="600"/>
              </a:spcBef>
            </a:pPr>
            <a:r>
              <a:rPr lang="en-US" sz="2800" b="0" dirty="0"/>
              <a:t>Sample Application </a:t>
            </a:r>
          </a:p>
        </p:txBody>
      </p:sp>
    </p:spTree>
    <p:extLst>
      <p:ext uri="{BB962C8B-B14F-4D97-AF65-F5344CB8AC3E}">
        <p14:creationId xmlns:p14="http://schemas.microsoft.com/office/powerpoint/2010/main" val="203296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A3AE766-B30D-D54A-9243-1AECF64EBCED}"/>
              </a:ext>
            </a:extLst>
          </p:cNvPr>
          <p:cNvCxnSpPr/>
          <p:nvPr/>
        </p:nvCxnSpPr>
        <p:spPr>
          <a:xfrm>
            <a:off x="0" y="6760395"/>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 name="Title 2">
            <a:extLst>
              <a:ext uri="{FF2B5EF4-FFF2-40B4-BE49-F238E27FC236}">
                <a16:creationId xmlns:a16="http://schemas.microsoft.com/office/drawing/2014/main" id="{6360B77F-5296-4D5C-A993-63EE4E9BCCB5}"/>
              </a:ext>
            </a:extLst>
          </p:cNvPr>
          <p:cNvSpPr>
            <a:spLocks noGrp="1"/>
          </p:cNvSpPr>
          <p:nvPr>
            <p:ph type="title"/>
          </p:nvPr>
        </p:nvSpPr>
        <p:spPr>
          <a:xfrm>
            <a:off x="101322" y="666665"/>
            <a:ext cx="11725484" cy="369332"/>
          </a:xfrm>
        </p:spPr>
        <p:txBody>
          <a:bodyPr>
            <a:noAutofit/>
          </a:bodyPr>
          <a:lstStyle/>
          <a:p>
            <a:r>
              <a:rPr lang="en-US" sz="2800">
                <a:latin typeface="Arial (Body)"/>
              </a:rPr>
              <a:t>NJEDA Application Center Sign In Page</a:t>
            </a:r>
          </a:p>
        </p:txBody>
      </p:sp>
      <p:sp>
        <p:nvSpPr>
          <p:cNvPr id="8" name="TextBox 8">
            <a:extLst>
              <a:ext uri="{FF2B5EF4-FFF2-40B4-BE49-F238E27FC236}">
                <a16:creationId xmlns:a16="http://schemas.microsoft.com/office/drawing/2014/main" id="{9199C743-C06D-4400-AB46-1EFE06F80831}"/>
              </a:ext>
            </a:extLst>
          </p:cNvPr>
          <p:cNvSpPr txBox="1"/>
          <p:nvPr/>
        </p:nvSpPr>
        <p:spPr>
          <a:xfrm>
            <a:off x="222947" y="1148603"/>
            <a:ext cx="6161314"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587B"/>
                </a:solidFill>
                <a:hlinkClick r:id="rId2">
                  <a:extLst>
                    <a:ext uri="{A12FA001-AC4F-418D-AE19-62706E023703}">
                      <ahyp:hlinkClr xmlns:ahyp="http://schemas.microsoft.com/office/drawing/2018/hyperlinkcolor" val="tx"/>
                    </a:ext>
                  </a:extLst>
                </a:hlinkClick>
              </a:rPr>
              <a:t>https://programs.njeda.com/en-US/</a:t>
            </a:r>
            <a:r>
              <a:rPr lang="en-US">
                <a:solidFill>
                  <a:srgbClr val="00587B"/>
                </a:solidFill>
              </a:rPr>
              <a:t> </a:t>
            </a:r>
          </a:p>
        </p:txBody>
      </p:sp>
      <p:sp>
        <p:nvSpPr>
          <p:cNvPr id="15" name="Arrow: Right 14">
            <a:extLst>
              <a:ext uri="{FF2B5EF4-FFF2-40B4-BE49-F238E27FC236}">
                <a16:creationId xmlns:a16="http://schemas.microsoft.com/office/drawing/2014/main" id="{21A75D4F-8054-4A18-B1B2-8DC8DCA58F7A}"/>
              </a:ext>
            </a:extLst>
          </p:cNvPr>
          <p:cNvSpPr/>
          <p:nvPr/>
        </p:nvSpPr>
        <p:spPr>
          <a:xfrm>
            <a:off x="1406913" y="5709397"/>
            <a:ext cx="967563" cy="372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D178604-5176-4DF9-9C6C-359479E6C251}"/>
              </a:ext>
            </a:extLst>
          </p:cNvPr>
          <p:cNvSpPr txBox="1"/>
          <p:nvPr/>
        </p:nvSpPr>
        <p:spPr>
          <a:xfrm>
            <a:off x="778760" y="4679795"/>
            <a:ext cx="1786270" cy="646331"/>
          </a:xfrm>
          <a:prstGeom prst="rect">
            <a:avLst/>
          </a:prstGeom>
          <a:noFill/>
        </p:spPr>
        <p:txBody>
          <a:bodyPr wrap="square" rtlCol="0">
            <a:spAutoFit/>
          </a:bodyPr>
          <a:lstStyle/>
          <a:p>
            <a:r>
              <a:rPr lang="en-US" dirty="0"/>
              <a:t>Click here to begin application</a:t>
            </a:r>
          </a:p>
        </p:txBody>
      </p:sp>
      <p:pic>
        <p:nvPicPr>
          <p:cNvPr id="6" name="Picture 5" descr="Graphical user interface, website&#10;&#10;Description automatically generated">
            <a:extLst>
              <a:ext uri="{FF2B5EF4-FFF2-40B4-BE49-F238E27FC236}">
                <a16:creationId xmlns:a16="http://schemas.microsoft.com/office/drawing/2014/main" id="{96E48927-8767-A700-3235-FCB8229DD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410" y="1547810"/>
            <a:ext cx="7955956" cy="4829314"/>
          </a:xfrm>
          <a:prstGeom prst="rect">
            <a:avLst/>
          </a:prstGeom>
        </p:spPr>
      </p:pic>
      <p:sp>
        <p:nvSpPr>
          <p:cNvPr id="9" name="Rectangle 8">
            <a:extLst>
              <a:ext uri="{FF2B5EF4-FFF2-40B4-BE49-F238E27FC236}">
                <a16:creationId xmlns:a16="http://schemas.microsoft.com/office/drawing/2014/main" id="{05D55438-4BA0-9502-74B9-744BD212F658}"/>
              </a:ext>
            </a:extLst>
          </p:cNvPr>
          <p:cNvSpPr/>
          <p:nvPr/>
        </p:nvSpPr>
        <p:spPr>
          <a:xfrm>
            <a:off x="5317948" y="5787372"/>
            <a:ext cx="2418491" cy="61962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937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B97C-5A22-4EDC-99B2-A5812AE94E81}"/>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a:ln>
                  <a:noFill/>
                </a:ln>
                <a:solidFill>
                  <a:srgbClr val="005B82"/>
                </a:solidFill>
                <a:effectLst/>
                <a:uLnTx/>
                <a:uFillTx/>
                <a:latin typeface="Arial (Body)"/>
                <a:ea typeface="+mj-ea"/>
                <a:cs typeface="Calibri" panose="020F0502020204030204" pitchFamily="34" charset="0"/>
              </a:rPr>
              <a:t>Start Application</a:t>
            </a:r>
            <a:endParaRPr lang="en-US" sz="2800"/>
          </a:p>
        </p:txBody>
      </p:sp>
      <p:sp>
        <p:nvSpPr>
          <p:cNvPr id="4" name="TextBox 3">
            <a:extLst>
              <a:ext uri="{FF2B5EF4-FFF2-40B4-BE49-F238E27FC236}">
                <a16:creationId xmlns:a16="http://schemas.microsoft.com/office/drawing/2014/main" id="{C5B034BA-20EA-4D48-8C45-814E8F393C98}"/>
              </a:ext>
            </a:extLst>
          </p:cNvPr>
          <p:cNvSpPr txBox="1"/>
          <p:nvPr/>
        </p:nvSpPr>
        <p:spPr>
          <a:xfrm>
            <a:off x="240353" y="5403744"/>
            <a:ext cx="2789515" cy="646331"/>
          </a:xfrm>
          <a:prstGeom prst="rect">
            <a:avLst/>
          </a:prstGeom>
          <a:noFill/>
        </p:spPr>
        <p:txBody>
          <a:bodyPr wrap="square" lIns="91440" tIns="45720" rIns="91440" bIns="45720" rtlCol="0" anchor="t">
            <a:spAutoFit/>
          </a:bodyPr>
          <a:lstStyle/>
          <a:p>
            <a:pPr>
              <a:defRPr/>
            </a:pPr>
            <a:r>
              <a:rPr lang="en-US">
                <a:solidFill>
                  <a:srgbClr val="000000"/>
                </a:solidFill>
              </a:rPr>
              <a:t>Click </a:t>
            </a:r>
            <a:r>
              <a:rPr lang="en-US" b="1">
                <a:solidFill>
                  <a:srgbClr val="0070C0"/>
                </a:solidFill>
              </a:rPr>
              <a:t>CREATE</a:t>
            </a:r>
            <a:r>
              <a:rPr lang="en-US">
                <a:solidFill>
                  <a:srgbClr val="000000"/>
                </a:solidFill>
              </a:rPr>
              <a:t> button to start application.  </a:t>
            </a:r>
            <a:endParaRPr kumimoji="0" lang="en-US" b="0" i="0" u="none" strike="noStrike" kern="1200" cap="none" spc="0" normalizeH="0" baseline="0" noProof="0">
              <a:ln>
                <a:noFill/>
              </a:ln>
              <a:solidFill>
                <a:srgbClr val="000000"/>
              </a:solidFill>
              <a:effectLst/>
              <a:uLnTx/>
              <a:uFillTx/>
              <a:ea typeface="+mn-ea"/>
              <a:cs typeface="+mn-cs"/>
            </a:endParaRPr>
          </a:p>
        </p:txBody>
      </p:sp>
      <p:sp>
        <p:nvSpPr>
          <p:cNvPr id="12" name="Rectangle 11">
            <a:extLst>
              <a:ext uri="{FF2B5EF4-FFF2-40B4-BE49-F238E27FC236}">
                <a16:creationId xmlns:a16="http://schemas.microsoft.com/office/drawing/2014/main" id="{8E741067-879C-49D9-830B-BA25FC57D473}"/>
              </a:ext>
            </a:extLst>
          </p:cNvPr>
          <p:cNvSpPr/>
          <p:nvPr/>
        </p:nvSpPr>
        <p:spPr>
          <a:xfrm>
            <a:off x="6096000" y="2563089"/>
            <a:ext cx="590551" cy="25631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3" name="Straight Arrow Connector 12">
            <a:extLst>
              <a:ext uri="{FF2B5EF4-FFF2-40B4-BE49-F238E27FC236}">
                <a16:creationId xmlns:a16="http://schemas.microsoft.com/office/drawing/2014/main" id="{F88B7305-DBAD-4A67-BBE1-239E3CA0EB43}"/>
              </a:ext>
            </a:extLst>
          </p:cNvPr>
          <p:cNvCxnSpPr>
            <a:cxnSpLocks/>
          </p:cNvCxnSpPr>
          <p:nvPr/>
        </p:nvCxnSpPr>
        <p:spPr>
          <a:xfrm>
            <a:off x="2207491" y="5912799"/>
            <a:ext cx="1146121" cy="0"/>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29503B7-ECD8-41AB-967B-41919017FD9B}"/>
              </a:ext>
            </a:extLst>
          </p:cNvPr>
          <p:cNvSpPr txBox="1"/>
          <p:nvPr/>
        </p:nvSpPr>
        <p:spPr>
          <a:xfrm>
            <a:off x="240353" y="2844225"/>
            <a:ext cx="3113259" cy="646331"/>
          </a:xfrm>
          <a:prstGeom prst="rect">
            <a:avLst/>
          </a:prstGeom>
          <a:noFill/>
        </p:spPr>
        <p:txBody>
          <a:bodyPr wrap="square" lIns="91440" tIns="45720" rIns="91440" bIns="45720" rtlCol="0" anchor="t">
            <a:spAutoFit/>
          </a:bodyPr>
          <a:lstStyle/>
          <a:p>
            <a:pPr>
              <a:defRPr/>
            </a:pPr>
            <a:r>
              <a:rPr lang="en-US">
                <a:solidFill>
                  <a:srgbClr val="000000"/>
                </a:solidFill>
              </a:rPr>
              <a:t>Read this information before starting your application. </a:t>
            </a:r>
            <a:endParaRPr lang="en-US" b="0" i="0" u="none" strike="noStrike" kern="1200" cap="none" spc="0" normalizeH="0" baseline="0" noProof="0">
              <a:ln>
                <a:noFill/>
              </a:ln>
              <a:solidFill>
                <a:srgbClr val="000000"/>
              </a:solidFill>
              <a:effectLst/>
              <a:uLnTx/>
              <a:uFillTx/>
              <a:cs typeface="Calibri"/>
            </a:endParaRPr>
          </a:p>
        </p:txBody>
      </p:sp>
      <p:cxnSp>
        <p:nvCxnSpPr>
          <p:cNvPr id="10" name="Straight Arrow Connector 9">
            <a:extLst>
              <a:ext uri="{FF2B5EF4-FFF2-40B4-BE49-F238E27FC236}">
                <a16:creationId xmlns:a16="http://schemas.microsoft.com/office/drawing/2014/main" id="{55025394-BF26-4BBC-9A2B-AD71FC509605}"/>
              </a:ext>
            </a:extLst>
          </p:cNvPr>
          <p:cNvCxnSpPr>
            <a:cxnSpLocks/>
          </p:cNvCxnSpPr>
          <p:nvPr/>
        </p:nvCxnSpPr>
        <p:spPr>
          <a:xfrm flipV="1">
            <a:off x="1470636" y="3490556"/>
            <a:ext cx="1559232" cy="7813"/>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6623542-3A74-4478-B3A7-BC943542BD8F}"/>
              </a:ext>
            </a:extLst>
          </p:cNvPr>
          <p:cNvSpPr/>
          <p:nvPr/>
        </p:nvSpPr>
        <p:spPr>
          <a:xfrm>
            <a:off x="4639090" y="6251291"/>
            <a:ext cx="3640206" cy="6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803B223-B21A-4735-9947-83CB97D99126}"/>
              </a:ext>
            </a:extLst>
          </p:cNvPr>
          <p:cNvSpPr txBox="1"/>
          <p:nvPr/>
        </p:nvSpPr>
        <p:spPr>
          <a:xfrm>
            <a:off x="4977641" y="1813926"/>
            <a:ext cx="3133817" cy="646331"/>
          </a:xfrm>
          <a:prstGeom prst="rect">
            <a:avLst/>
          </a:prstGeom>
          <a:noFill/>
        </p:spPr>
        <p:txBody>
          <a:bodyPr wrap="square" rtlCol="0">
            <a:spAutoFit/>
          </a:bodyPr>
          <a:lstStyle/>
          <a:p>
            <a:r>
              <a:rPr lang="en-US" dirty="0">
                <a:solidFill>
                  <a:schemeClr val="bg1"/>
                </a:solidFill>
              </a:rPr>
              <a:t>[Insert New Screenshot of Application Welcome Page]</a:t>
            </a:r>
          </a:p>
        </p:txBody>
      </p:sp>
      <p:pic>
        <p:nvPicPr>
          <p:cNvPr id="5" name="Picture 4" descr="A picture containing text&#10;&#10;Description automatically generated">
            <a:extLst>
              <a:ext uri="{FF2B5EF4-FFF2-40B4-BE49-F238E27FC236}">
                <a16:creationId xmlns:a16="http://schemas.microsoft.com/office/drawing/2014/main" id="{D3030DE3-7385-B725-FD04-CDE78BA31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189" y="1080952"/>
            <a:ext cx="7398130" cy="5035809"/>
          </a:xfrm>
          <a:prstGeom prst="rect">
            <a:avLst/>
          </a:prstGeom>
        </p:spPr>
      </p:pic>
    </p:spTree>
    <p:extLst>
      <p:ext uri="{BB962C8B-B14F-4D97-AF65-F5344CB8AC3E}">
        <p14:creationId xmlns:p14="http://schemas.microsoft.com/office/powerpoint/2010/main" val="133716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B97C-5A22-4EDC-99B2-A5812AE94E81}"/>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Start Application Continued</a:t>
            </a:r>
            <a:endParaRPr lang="en-US" sz="2800" dirty="0"/>
          </a:p>
        </p:txBody>
      </p:sp>
      <p:sp>
        <p:nvSpPr>
          <p:cNvPr id="12" name="Rectangle 11">
            <a:extLst>
              <a:ext uri="{FF2B5EF4-FFF2-40B4-BE49-F238E27FC236}">
                <a16:creationId xmlns:a16="http://schemas.microsoft.com/office/drawing/2014/main" id="{8E741067-879C-49D9-830B-BA25FC57D473}"/>
              </a:ext>
            </a:extLst>
          </p:cNvPr>
          <p:cNvSpPr/>
          <p:nvPr/>
        </p:nvSpPr>
        <p:spPr>
          <a:xfrm>
            <a:off x="6096000" y="2563089"/>
            <a:ext cx="590551" cy="25631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6" name="Rectangle 15">
            <a:extLst>
              <a:ext uri="{FF2B5EF4-FFF2-40B4-BE49-F238E27FC236}">
                <a16:creationId xmlns:a16="http://schemas.microsoft.com/office/drawing/2014/main" id="{D6623542-3A74-4478-B3A7-BC943542BD8F}"/>
              </a:ext>
            </a:extLst>
          </p:cNvPr>
          <p:cNvSpPr/>
          <p:nvPr/>
        </p:nvSpPr>
        <p:spPr>
          <a:xfrm>
            <a:off x="4639090" y="6251291"/>
            <a:ext cx="3640206" cy="6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803B223-B21A-4735-9947-83CB97D99126}"/>
              </a:ext>
            </a:extLst>
          </p:cNvPr>
          <p:cNvSpPr txBox="1"/>
          <p:nvPr/>
        </p:nvSpPr>
        <p:spPr>
          <a:xfrm>
            <a:off x="4977641" y="1813926"/>
            <a:ext cx="3133817" cy="646331"/>
          </a:xfrm>
          <a:prstGeom prst="rect">
            <a:avLst/>
          </a:prstGeom>
          <a:noFill/>
        </p:spPr>
        <p:txBody>
          <a:bodyPr wrap="square" rtlCol="0">
            <a:spAutoFit/>
          </a:bodyPr>
          <a:lstStyle/>
          <a:p>
            <a:r>
              <a:rPr lang="en-US" dirty="0">
                <a:solidFill>
                  <a:schemeClr val="bg1"/>
                </a:solidFill>
              </a:rPr>
              <a:t>[Insert New Screenshot of Application Welcome Page]</a:t>
            </a:r>
          </a:p>
        </p:txBody>
      </p:sp>
      <p:pic>
        <p:nvPicPr>
          <p:cNvPr id="6" name="Picture 5" descr="Text&#10;&#10;Description automatically generated">
            <a:extLst>
              <a:ext uri="{FF2B5EF4-FFF2-40B4-BE49-F238E27FC236}">
                <a16:creationId xmlns:a16="http://schemas.microsoft.com/office/drawing/2014/main" id="{F62F3810-1674-3598-C241-2C80916BD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984" y="1319516"/>
            <a:ext cx="7862978" cy="4961392"/>
          </a:xfrm>
          <a:prstGeom prst="rect">
            <a:avLst/>
          </a:prstGeom>
        </p:spPr>
      </p:pic>
      <p:sp>
        <p:nvSpPr>
          <p:cNvPr id="7" name="TextBox 6">
            <a:extLst>
              <a:ext uri="{FF2B5EF4-FFF2-40B4-BE49-F238E27FC236}">
                <a16:creationId xmlns:a16="http://schemas.microsoft.com/office/drawing/2014/main" id="{AAFEF900-7C9B-971C-4B98-E93E16F24943}"/>
              </a:ext>
            </a:extLst>
          </p:cNvPr>
          <p:cNvSpPr txBox="1"/>
          <p:nvPr/>
        </p:nvSpPr>
        <p:spPr>
          <a:xfrm>
            <a:off x="4996517" y="5737409"/>
            <a:ext cx="2789515" cy="646331"/>
          </a:xfrm>
          <a:prstGeom prst="rect">
            <a:avLst/>
          </a:prstGeom>
          <a:noFill/>
        </p:spPr>
        <p:txBody>
          <a:bodyPr wrap="square" lIns="91440" tIns="45720" rIns="91440" bIns="45720" rtlCol="0" anchor="t">
            <a:spAutoFit/>
          </a:bodyPr>
          <a:lstStyle/>
          <a:p>
            <a:pPr>
              <a:defRPr/>
            </a:pPr>
            <a:r>
              <a:rPr lang="en-US" dirty="0">
                <a:solidFill>
                  <a:srgbClr val="000000"/>
                </a:solidFill>
              </a:rPr>
              <a:t>Click </a:t>
            </a:r>
            <a:r>
              <a:rPr lang="en-US" b="1" dirty="0">
                <a:solidFill>
                  <a:srgbClr val="0070C0"/>
                </a:solidFill>
              </a:rPr>
              <a:t>CREATE</a:t>
            </a:r>
            <a:r>
              <a:rPr lang="en-US" dirty="0">
                <a:solidFill>
                  <a:srgbClr val="000000"/>
                </a:solidFill>
              </a:rPr>
              <a:t> button to start application.  </a:t>
            </a:r>
            <a:endParaRPr kumimoji="0" lang="en-US" b="0" i="0" u="none" strike="noStrike" kern="1200" cap="none" spc="0" normalizeH="0" baseline="0" noProof="0" dirty="0">
              <a:ln>
                <a:noFill/>
              </a:ln>
              <a:solidFill>
                <a:srgbClr val="000000"/>
              </a:solidFill>
              <a:effectLst/>
              <a:uLnTx/>
              <a:uFillTx/>
              <a:ea typeface="+mn-ea"/>
              <a:cs typeface="+mn-cs"/>
            </a:endParaRPr>
          </a:p>
        </p:txBody>
      </p:sp>
      <p:cxnSp>
        <p:nvCxnSpPr>
          <p:cNvPr id="8" name="Straight Arrow Connector 7">
            <a:extLst>
              <a:ext uri="{FF2B5EF4-FFF2-40B4-BE49-F238E27FC236}">
                <a16:creationId xmlns:a16="http://schemas.microsoft.com/office/drawing/2014/main" id="{409A5BC3-B52F-B262-C6E1-3ED592E5E23B}"/>
              </a:ext>
            </a:extLst>
          </p:cNvPr>
          <p:cNvCxnSpPr>
            <a:cxnSpLocks/>
          </p:cNvCxnSpPr>
          <p:nvPr/>
        </p:nvCxnSpPr>
        <p:spPr>
          <a:xfrm>
            <a:off x="8111458" y="5956085"/>
            <a:ext cx="1146121" cy="0"/>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B246B32-B8F1-23C8-A3AF-7478BADAD1BB}"/>
              </a:ext>
            </a:extLst>
          </p:cNvPr>
          <p:cNvSpPr/>
          <p:nvPr/>
        </p:nvSpPr>
        <p:spPr>
          <a:xfrm>
            <a:off x="9583005" y="5737410"/>
            <a:ext cx="1022824" cy="5138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3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AA6ABF-F742-443A-8F4C-E03D8C4F671D}"/>
              </a:ext>
            </a:extLst>
          </p:cNvPr>
          <p:cNvSpPr/>
          <p:nvPr/>
        </p:nvSpPr>
        <p:spPr>
          <a:xfrm>
            <a:off x="10591800" y="6093546"/>
            <a:ext cx="1400175" cy="608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Language Access</a:t>
            </a:r>
            <a:endParaRPr lang="en-US" sz="2800" dirty="0"/>
          </a:p>
        </p:txBody>
      </p:sp>
      <p:sp>
        <p:nvSpPr>
          <p:cNvPr id="7" name="TextBox 6">
            <a:extLst>
              <a:ext uri="{FF2B5EF4-FFF2-40B4-BE49-F238E27FC236}">
                <a16:creationId xmlns:a16="http://schemas.microsoft.com/office/drawing/2014/main" id="{FE1FE83C-727F-4C1D-9ED8-305962CEB2FC}"/>
              </a:ext>
            </a:extLst>
          </p:cNvPr>
          <p:cNvSpPr txBox="1"/>
          <p:nvPr/>
        </p:nvSpPr>
        <p:spPr>
          <a:xfrm>
            <a:off x="430227" y="1238250"/>
            <a:ext cx="4027473" cy="830997"/>
          </a:xfrm>
          <a:prstGeom prst="rect">
            <a:avLst/>
          </a:prstGeom>
          <a:noFill/>
        </p:spPr>
        <p:txBody>
          <a:bodyPr wrap="square" rtlCol="0">
            <a:spAutoFit/>
          </a:bodyPr>
          <a:lstStyle/>
          <a:p>
            <a:r>
              <a:rPr lang="en-US" sz="1600" b="1" dirty="0"/>
              <a:t>Provide a “Yes/No” response to indicate whether English is your primary language or select “Prefer Not to Answer”.</a:t>
            </a:r>
          </a:p>
        </p:txBody>
      </p:sp>
      <p:sp>
        <p:nvSpPr>
          <p:cNvPr id="12" name="TextBox 11">
            <a:extLst>
              <a:ext uri="{FF2B5EF4-FFF2-40B4-BE49-F238E27FC236}">
                <a16:creationId xmlns:a16="http://schemas.microsoft.com/office/drawing/2014/main" id="{BBD0ED18-23A1-4778-BD0E-496A0AEF545A}"/>
              </a:ext>
            </a:extLst>
          </p:cNvPr>
          <p:cNvSpPr txBox="1"/>
          <p:nvPr/>
        </p:nvSpPr>
        <p:spPr>
          <a:xfrm>
            <a:off x="430227" y="2490495"/>
            <a:ext cx="4027472" cy="3785652"/>
          </a:xfrm>
          <a:prstGeom prst="rect">
            <a:avLst/>
          </a:prstGeom>
          <a:noFill/>
        </p:spPr>
        <p:txBody>
          <a:bodyPr wrap="square">
            <a:spAutoFit/>
          </a:bodyPr>
          <a:lstStyle/>
          <a:p>
            <a:pPr marR="141280" algn="l"/>
            <a:endParaRPr lang="en-US" sz="1600" dirty="0"/>
          </a:p>
          <a:p>
            <a:pPr marR="141280" algn="l"/>
            <a:r>
              <a:rPr lang="en-US" sz="1600" dirty="0"/>
              <a:t>Free language assistance services are available to you by sending an email to </a:t>
            </a:r>
            <a:r>
              <a:rPr lang="en-US" sz="1600" u="sng" dirty="0">
                <a:solidFill>
                  <a:srgbClr val="92D050"/>
                </a:solidFill>
                <a:hlinkClick r:id="rId2"/>
              </a:rPr>
              <a:t>languagehelp@njeda.gov</a:t>
            </a:r>
            <a:r>
              <a:rPr lang="en-US" sz="1600" dirty="0"/>
              <a:t>.</a:t>
            </a:r>
          </a:p>
          <a:p>
            <a:pPr marR="141280" algn="l"/>
            <a:endParaRPr lang="en-US" sz="1600" dirty="0"/>
          </a:p>
          <a:p>
            <a:pPr marR="141280" algn="l"/>
            <a:endParaRPr lang="en-US" sz="1600" dirty="0"/>
          </a:p>
          <a:p>
            <a:pPr marR="141280" algn="l"/>
            <a:endParaRPr lang="en-US" sz="1600" b="0" i="0" u="none" strike="noStrike" baseline="0" dirty="0"/>
          </a:p>
          <a:p>
            <a:pPr marR="141280" algn="l"/>
            <a:endParaRPr lang="en-US" sz="1600" dirty="0"/>
          </a:p>
          <a:p>
            <a:pPr marR="141280" algn="l"/>
            <a:endParaRPr lang="en-US" sz="1600" b="0" i="0" u="none" strike="noStrike" baseline="0" dirty="0"/>
          </a:p>
          <a:p>
            <a:pPr marR="141280" algn="l"/>
            <a:r>
              <a:rPr lang="en-US" sz="1600" b="0" i="0" u="none" strike="noStrike" baseline="0" dirty="0"/>
              <a:t>If the NJEDA needs to contact you regarding your application and you would be interested in having an interpreter in your native language, please answer “No” to “Is English your primary language?” and “Yes” to the question that appears. </a:t>
            </a:r>
            <a:endParaRPr lang="en-US" sz="1600" dirty="0"/>
          </a:p>
        </p:txBody>
      </p:sp>
      <p:cxnSp>
        <p:nvCxnSpPr>
          <p:cNvPr id="18" name="Straight Arrow Connector 17">
            <a:extLst>
              <a:ext uri="{FF2B5EF4-FFF2-40B4-BE49-F238E27FC236}">
                <a16:creationId xmlns:a16="http://schemas.microsoft.com/office/drawing/2014/main" id="{7576E511-B860-405A-B017-84AB4912FDEB}"/>
              </a:ext>
            </a:extLst>
          </p:cNvPr>
          <p:cNvCxnSpPr>
            <a:cxnSpLocks/>
          </p:cNvCxnSpPr>
          <p:nvPr/>
        </p:nvCxnSpPr>
        <p:spPr>
          <a:xfrm>
            <a:off x="3241903" y="1924340"/>
            <a:ext cx="15148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44B4E4-49FF-44A8-AF34-CD11FA776553}"/>
              </a:ext>
            </a:extLst>
          </p:cNvPr>
          <p:cNvPicPr>
            <a:picLocks noChangeAspect="1"/>
          </p:cNvPicPr>
          <p:nvPr/>
        </p:nvPicPr>
        <p:blipFill rotWithShape="1">
          <a:blip r:embed="rId3">
            <a:extLst>
              <a:ext uri="{28A0092B-C50C-407E-A947-70E740481C1C}">
                <a14:useLocalDpi xmlns:a14="http://schemas.microsoft.com/office/drawing/2010/main" val="0"/>
              </a:ext>
            </a:extLst>
          </a:blip>
          <a:srcRect t="45540"/>
          <a:stretch/>
        </p:blipFill>
        <p:spPr>
          <a:xfrm>
            <a:off x="4849091" y="1119926"/>
            <a:ext cx="6734761" cy="1323624"/>
          </a:xfrm>
          <a:prstGeom prst="rect">
            <a:avLst/>
          </a:prstGeom>
          <a:ln>
            <a:solidFill>
              <a:schemeClr val="accent6"/>
            </a:solidFill>
          </a:ln>
        </p:spPr>
      </p:pic>
      <p:pic>
        <p:nvPicPr>
          <p:cNvPr id="8" name="Picture 7">
            <a:extLst>
              <a:ext uri="{FF2B5EF4-FFF2-40B4-BE49-F238E27FC236}">
                <a16:creationId xmlns:a16="http://schemas.microsoft.com/office/drawing/2014/main" id="{1ACE16D2-E62D-4C0E-A582-0BA3CB277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640" y="2589351"/>
            <a:ext cx="6309888" cy="2876332"/>
          </a:xfrm>
          <a:prstGeom prst="rect">
            <a:avLst/>
          </a:prstGeom>
          <a:ln>
            <a:solidFill>
              <a:schemeClr val="accent6"/>
            </a:solidFill>
          </a:ln>
        </p:spPr>
      </p:pic>
      <p:pic>
        <p:nvPicPr>
          <p:cNvPr id="11" name="Picture 10">
            <a:extLst>
              <a:ext uri="{FF2B5EF4-FFF2-40B4-BE49-F238E27FC236}">
                <a16:creationId xmlns:a16="http://schemas.microsoft.com/office/drawing/2014/main" id="{F654A551-F131-4F77-8597-3319B5944991}"/>
              </a:ext>
            </a:extLst>
          </p:cNvPr>
          <p:cNvPicPr>
            <a:picLocks noChangeAspect="1"/>
          </p:cNvPicPr>
          <p:nvPr/>
        </p:nvPicPr>
        <p:blipFill rotWithShape="1">
          <a:blip r:embed="rId5">
            <a:extLst>
              <a:ext uri="{28A0092B-C50C-407E-A947-70E740481C1C}">
                <a14:useLocalDpi xmlns:a14="http://schemas.microsoft.com/office/drawing/2010/main" val="0"/>
              </a:ext>
            </a:extLst>
          </a:blip>
          <a:srcRect b="11444"/>
          <a:stretch/>
        </p:blipFill>
        <p:spPr>
          <a:xfrm>
            <a:off x="5290641" y="5579428"/>
            <a:ext cx="6309888" cy="1006099"/>
          </a:xfrm>
          <a:prstGeom prst="rect">
            <a:avLst/>
          </a:prstGeom>
          <a:ln>
            <a:solidFill>
              <a:schemeClr val="accent6"/>
            </a:solidFill>
          </a:ln>
        </p:spPr>
      </p:pic>
      <p:cxnSp>
        <p:nvCxnSpPr>
          <p:cNvPr id="19" name="Straight Arrow Connector 18">
            <a:extLst>
              <a:ext uri="{FF2B5EF4-FFF2-40B4-BE49-F238E27FC236}">
                <a16:creationId xmlns:a16="http://schemas.microsoft.com/office/drawing/2014/main" id="{2CA74F33-B6D4-4EB1-9BCE-05039D691028}"/>
              </a:ext>
            </a:extLst>
          </p:cNvPr>
          <p:cNvCxnSpPr>
            <a:cxnSpLocks/>
          </p:cNvCxnSpPr>
          <p:nvPr/>
        </p:nvCxnSpPr>
        <p:spPr>
          <a:xfrm>
            <a:off x="3117221" y="6076090"/>
            <a:ext cx="19720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03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464560-344A-4041-8BCF-F35AFBC154EE}"/>
              </a:ext>
            </a:extLst>
          </p:cNvPr>
          <p:cNvPicPr>
            <a:picLocks noChangeAspect="1"/>
          </p:cNvPicPr>
          <p:nvPr/>
        </p:nvPicPr>
        <p:blipFill rotWithShape="1">
          <a:blip r:embed="rId2">
            <a:extLst>
              <a:ext uri="{28A0092B-C50C-407E-A947-70E740481C1C}">
                <a14:useLocalDpi xmlns:a14="http://schemas.microsoft.com/office/drawing/2010/main" val="0"/>
              </a:ext>
            </a:extLst>
          </a:blip>
          <a:srcRect b="30091"/>
          <a:stretch/>
        </p:blipFill>
        <p:spPr>
          <a:xfrm>
            <a:off x="5540015" y="1096587"/>
            <a:ext cx="5351084" cy="5648423"/>
          </a:xfrm>
          <a:prstGeom prst="rect">
            <a:avLst/>
          </a:prstGeom>
          <a:ln>
            <a:solidFill>
              <a:schemeClr val="accent6"/>
            </a:solidFill>
          </a:ln>
        </p:spPr>
      </p:pic>
      <p:sp>
        <p:nvSpPr>
          <p:cNvPr id="4" name="Rectangle 3">
            <a:extLst>
              <a:ext uri="{FF2B5EF4-FFF2-40B4-BE49-F238E27FC236}">
                <a16:creationId xmlns:a16="http://schemas.microsoft.com/office/drawing/2014/main" id="{B6AA6ABF-F742-443A-8F4C-E03D8C4F671D}"/>
              </a:ext>
            </a:extLst>
          </p:cNvPr>
          <p:cNvSpPr/>
          <p:nvPr/>
        </p:nvSpPr>
        <p:spPr>
          <a:xfrm>
            <a:off x="10591800" y="6093546"/>
            <a:ext cx="1400175" cy="608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a:ln>
                  <a:noFill/>
                </a:ln>
                <a:solidFill>
                  <a:srgbClr val="005B82"/>
                </a:solidFill>
                <a:effectLst/>
                <a:uLnTx/>
                <a:uFillTx/>
                <a:latin typeface="Arial (Body)"/>
                <a:ea typeface="+mj-ea"/>
                <a:cs typeface="Calibri" panose="020F0502020204030204" pitchFamily="34" charset="0"/>
              </a:rPr>
              <a:t>Primary Point of Contact </a:t>
            </a:r>
            <a:endParaRPr lang="en-US" sz="2800"/>
          </a:p>
        </p:txBody>
      </p:sp>
      <p:sp>
        <p:nvSpPr>
          <p:cNvPr id="7" name="TextBox 6">
            <a:extLst>
              <a:ext uri="{FF2B5EF4-FFF2-40B4-BE49-F238E27FC236}">
                <a16:creationId xmlns:a16="http://schemas.microsoft.com/office/drawing/2014/main" id="{FE1FE83C-727F-4C1D-9ED8-305962CEB2FC}"/>
              </a:ext>
            </a:extLst>
          </p:cNvPr>
          <p:cNvSpPr txBox="1"/>
          <p:nvPr/>
        </p:nvSpPr>
        <p:spPr>
          <a:xfrm>
            <a:off x="430227" y="1238250"/>
            <a:ext cx="4027473" cy="584775"/>
          </a:xfrm>
          <a:prstGeom prst="rect">
            <a:avLst/>
          </a:prstGeom>
          <a:noFill/>
        </p:spPr>
        <p:txBody>
          <a:bodyPr wrap="square" rtlCol="0">
            <a:spAutoFit/>
          </a:bodyPr>
          <a:lstStyle/>
          <a:p>
            <a:r>
              <a:rPr lang="en-US" sz="1600" b="1"/>
              <a:t>Provide contact information for the Primary Point of Contact for this application </a:t>
            </a:r>
          </a:p>
        </p:txBody>
      </p:sp>
      <p:sp>
        <p:nvSpPr>
          <p:cNvPr id="12" name="TextBox 11">
            <a:extLst>
              <a:ext uri="{FF2B5EF4-FFF2-40B4-BE49-F238E27FC236}">
                <a16:creationId xmlns:a16="http://schemas.microsoft.com/office/drawing/2014/main" id="{BBD0ED18-23A1-4778-BD0E-496A0AEF545A}"/>
              </a:ext>
            </a:extLst>
          </p:cNvPr>
          <p:cNvSpPr txBox="1"/>
          <p:nvPr/>
        </p:nvSpPr>
        <p:spPr>
          <a:xfrm>
            <a:off x="430227" y="2453551"/>
            <a:ext cx="4027472" cy="830997"/>
          </a:xfrm>
          <a:prstGeom prst="rect">
            <a:avLst/>
          </a:prstGeom>
          <a:noFill/>
        </p:spPr>
        <p:txBody>
          <a:bodyPr wrap="square">
            <a:spAutoFit/>
          </a:bodyPr>
          <a:lstStyle/>
          <a:p>
            <a:pPr marR="141280" algn="l"/>
            <a:r>
              <a:rPr lang="en-US" sz="1600" b="0" i="0" u="none" strike="noStrike" baseline="0"/>
              <a:t>Is the Primary Point of Contact legally authorized to submit the application on behalf of the applicant company?*</a:t>
            </a:r>
          </a:p>
        </p:txBody>
      </p:sp>
      <p:sp>
        <p:nvSpPr>
          <p:cNvPr id="14" name="TextBox 13">
            <a:extLst>
              <a:ext uri="{FF2B5EF4-FFF2-40B4-BE49-F238E27FC236}">
                <a16:creationId xmlns:a16="http://schemas.microsoft.com/office/drawing/2014/main" id="{FC359E02-02E7-4BC1-B2D9-F81F192D6D12}"/>
              </a:ext>
            </a:extLst>
          </p:cNvPr>
          <p:cNvSpPr txBox="1"/>
          <p:nvPr/>
        </p:nvSpPr>
        <p:spPr>
          <a:xfrm>
            <a:off x="430227" y="3456856"/>
            <a:ext cx="3911124" cy="1323439"/>
          </a:xfrm>
          <a:prstGeom prst="rect">
            <a:avLst/>
          </a:prstGeom>
          <a:noFill/>
        </p:spPr>
        <p:txBody>
          <a:bodyPr wrap="square">
            <a:spAutoFit/>
          </a:bodyPr>
          <a:lstStyle/>
          <a:p>
            <a:pPr marR="136580" algn="l"/>
            <a:r>
              <a:rPr lang="en-US" sz="1600" b="0" i="0" u="none" strike="noStrike" baseline="0"/>
              <a:t>Is the Primary Point of Contact the CEO?*</a:t>
            </a:r>
            <a:br>
              <a:rPr lang="en-US" sz="1600" b="0" i="0" u="none" strike="noStrike" baseline="0"/>
            </a:br>
            <a:endParaRPr lang="en-US" sz="1600" b="0" i="0" u="none" strike="noStrike" baseline="0"/>
          </a:p>
          <a:p>
            <a:pPr marR="138930" algn="l"/>
            <a:r>
              <a:rPr lang="en-US" sz="1600" b="0" i="0" u="none" strike="noStrike" baseline="0"/>
              <a:t>Is the Primary Point of Contact authorized to speak to the media on behalf of the company?*</a:t>
            </a:r>
          </a:p>
        </p:txBody>
      </p:sp>
      <p:sp>
        <p:nvSpPr>
          <p:cNvPr id="16" name="TextBox 15">
            <a:extLst>
              <a:ext uri="{FF2B5EF4-FFF2-40B4-BE49-F238E27FC236}">
                <a16:creationId xmlns:a16="http://schemas.microsoft.com/office/drawing/2014/main" id="{0FC9021B-1150-4163-AB80-E340DBA31FAC}"/>
              </a:ext>
            </a:extLst>
          </p:cNvPr>
          <p:cNvSpPr txBox="1"/>
          <p:nvPr/>
        </p:nvSpPr>
        <p:spPr>
          <a:xfrm>
            <a:off x="430227" y="5345251"/>
            <a:ext cx="4017017" cy="1077218"/>
          </a:xfrm>
          <a:prstGeom prst="rect">
            <a:avLst/>
          </a:prstGeom>
          <a:noFill/>
        </p:spPr>
        <p:txBody>
          <a:bodyPr wrap="square">
            <a:spAutoFit/>
          </a:bodyPr>
          <a:lstStyle/>
          <a:p>
            <a:r>
              <a:rPr lang="en-US" sz="1600" b="0" i="0" u="none" strike="noStrike" baseline="0" dirty="0"/>
              <a:t>If the answer is </a:t>
            </a:r>
            <a:r>
              <a:rPr lang="en-US" sz="1600" b="1" i="0" u="sng" strike="noStrike" baseline="0" dirty="0"/>
              <a:t>“No” </a:t>
            </a:r>
            <a:r>
              <a:rPr lang="en-US" sz="1600" b="0" i="0" u="none" strike="noStrike" baseline="0" dirty="0"/>
              <a:t>to any of the above questions, the applicant will have an opportunity to enter this information later in the application. </a:t>
            </a:r>
            <a:endParaRPr lang="en-US" sz="1600" dirty="0"/>
          </a:p>
        </p:txBody>
      </p:sp>
      <p:cxnSp>
        <p:nvCxnSpPr>
          <p:cNvPr id="18" name="Straight Arrow Connector 17">
            <a:extLst>
              <a:ext uri="{FF2B5EF4-FFF2-40B4-BE49-F238E27FC236}">
                <a16:creationId xmlns:a16="http://schemas.microsoft.com/office/drawing/2014/main" id="{7576E511-B860-405A-B017-84AB4912FDEB}"/>
              </a:ext>
            </a:extLst>
          </p:cNvPr>
          <p:cNvCxnSpPr/>
          <p:nvPr/>
        </p:nvCxnSpPr>
        <p:spPr>
          <a:xfrm>
            <a:off x="3685244" y="1813500"/>
            <a:ext cx="1771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5530D87-25EC-4043-9208-F014E10F10F4}"/>
              </a:ext>
            </a:extLst>
          </p:cNvPr>
          <p:cNvSpPr/>
          <p:nvPr/>
        </p:nvSpPr>
        <p:spPr>
          <a:xfrm>
            <a:off x="5543720" y="4986483"/>
            <a:ext cx="5356622" cy="17677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Brace 37">
            <a:extLst>
              <a:ext uri="{FF2B5EF4-FFF2-40B4-BE49-F238E27FC236}">
                <a16:creationId xmlns:a16="http://schemas.microsoft.com/office/drawing/2014/main" id="{0EA2563E-2884-4F72-BF21-2DEC2F29704D}"/>
              </a:ext>
            </a:extLst>
          </p:cNvPr>
          <p:cNvSpPr/>
          <p:nvPr/>
        </p:nvSpPr>
        <p:spPr>
          <a:xfrm>
            <a:off x="3905250" y="2453551"/>
            <a:ext cx="1584957" cy="3337649"/>
          </a:xfrm>
          <a:prstGeom prst="rightBrace">
            <a:avLst>
              <a:gd name="adj1" fmla="val 8333"/>
              <a:gd name="adj2" fmla="val 100000"/>
            </a:avLst>
          </a:prstGeom>
          <a:ln w="9525">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86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a:ln>
                  <a:noFill/>
                </a:ln>
                <a:solidFill>
                  <a:srgbClr val="005B82"/>
                </a:solidFill>
                <a:effectLst/>
                <a:uLnTx/>
                <a:uFillTx/>
                <a:latin typeface="Arial (Body)"/>
                <a:ea typeface="+mj-ea"/>
                <a:cs typeface="Calibri" panose="020F0502020204030204" pitchFamily="34" charset="0"/>
              </a:rPr>
              <a:t>Authorized Representative </a:t>
            </a:r>
            <a:endParaRPr lang="en-US" sz="2800"/>
          </a:p>
        </p:txBody>
      </p:sp>
      <p:sp>
        <p:nvSpPr>
          <p:cNvPr id="13" name="TextBox 12">
            <a:extLst>
              <a:ext uri="{FF2B5EF4-FFF2-40B4-BE49-F238E27FC236}">
                <a16:creationId xmlns:a16="http://schemas.microsoft.com/office/drawing/2014/main" id="{CE331F8A-FD93-46C2-A945-76D922A2D390}"/>
              </a:ext>
            </a:extLst>
          </p:cNvPr>
          <p:cNvSpPr txBox="1"/>
          <p:nvPr/>
        </p:nvSpPr>
        <p:spPr>
          <a:xfrm>
            <a:off x="452438" y="1275398"/>
            <a:ext cx="4739322" cy="5016758"/>
          </a:xfrm>
          <a:prstGeom prst="rect">
            <a:avLst/>
          </a:prstGeom>
          <a:noFill/>
        </p:spPr>
        <p:txBody>
          <a:bodyPr wrap="square">
            <a:spAutoFit/>
          </a:bodyPr>
          <a:lstStyle/>
          <a:p>
            <a:pPr marR="130660" algn="l"/>
            <a:r>
              <a:rPr lang="en-US" sz="1600" b="1" i="0" u="none" strike="noStrike" baseline="0" dirty="0"/>
              <a:t>If the Primary Point of Contact is NOT the Authorized Representative, the applicant will be prompted to fill out the contact information for the Authorized Representative. </a:t>
            </a:r>
            <a:br>
              <a:rPr lang="en-US" sz="1600" b="0" i="0" u="none" strike="noStrike" baseline="0" dirty="0"/>
            </a:br>
            <a:br>
              <a:rPr lang="en-US" sz="1600" b="0" i="0" u="none" strike="noStrike" baseline="0" dirty="0"/>
            </a:br>
            <a:endParaRPr lang="en-US" sz="1600" b="0" i="0" u="none" strike="noStrike" baseline="0" dirty="0"/>
          </a:p>
          <a:p>
            <a:pPr marR="129060" algn="l"/>
            <a:r>
              <a:rPr lang="en-US" sz="1600" b="0" i="0" u="none" strike="noStrike" baseline="0" dirty="0"/>
              <a:t>The application must be submitted by an individual who is legally authorized to sign documents on behalf of the applicant company. </a:t>
            </a:r>
          </a:p>
          <a:p>
            <a:pPr marR="129060" algn="l"/>
            <a:endParaRPr lang="en-US" sz="1600" dirty="0"/>
          </a:p>
          <a:p>
            <a:pPr marR="129060" algn="l"/>
            <a:endParaRPr lang="en-US" sz="1600" b="0" i="0" u="none" strike="noStrike" baseline="0" dirty="0"/>
          </a:p>
          <a:p>
            <a:pPr marR="134060" algn="l"/>
            <a:r>
              <a:rPr lang="en-US" sz="1600" b="1" i="0" u="none" strike="noStrike" baseline="0" dirty="0"/>
              <a:t>NOTE: </a:t>
            </a:r>
            <a:r>
              <a:rPr lang="en-US" sz="1600" b="0" i="0" u="none" strike="noStrike" baseline="0" dirty="0"/>
              <a:t>If the Primary Point of Contact is the Authorized Representative you will not see this page. </a:t>
            </a:r>
          </a:p>
          <a:p>
            <a:pPr marR="134060" algn="l"/>
            <a:endParaRPr lang="en-US" sz="1600" dirty="0"/>
          </a:p>
          <a:p>
            <a:pPr marR="134060" algn="l"/>
            <a:endParaRPr lang="en-US" sz="1600" dirty="0"/>
          </a:p>
          <a:p>
            <a:pPr marR="134060" algn="l"/>
            <a:endParaRPr lang="en-US" sz="1600" dirty="0"/>
          </a:p>
          <a:p>
            <a:pPr marR="134060" algn="l"/>
            <a:r>
              <a:rPr lang="en-US" sz="1600" dirty="0"/>
              <a:t>Please type your full address into the “Street Address 1” box (include city, state, etc.) until the correct full address appears in the dropdown menu underneath, then click on the correct address.</a:t>
            </a:r>
          </a:p>
        </p:txBody>
      </p:sp>
      <p:cxnSp>
        <p:nvCxnSpPr>
          <p:cNvPr id="15" name="Straight Arrow Connector 14">
            <a:extLst>
              <a:ext uri="{FF2B5EF4-FFF2-40B4-BE49-F238E27FC236}">
                <a16:creationId xmlns:a16="http://schemas.microsoft.com/office/drawing/2014/main" id="{0A6F79D2-5FEB-487D-84B8-6B1586649217}"/>
              </a:ext>
            </a:extLst>
          </p:cNvPr>
          <p:cNvCxnSpPr/>
          <p:nvPr/>
        </p:nvCxnSpPr>
        <p:spPr>
          <a:xfrm>
            <a:off x="3675084" y="2189420"/>
            <a:ext cx="1771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F330CD2-0FBB-4DEE-B738-86084BACF9A9}"/>
              </a:ext>
            </a:extLst>
          </p:cNvPr>
          <p:cNvPicPr>
            <a:picLocks noChangeAspect="1"/>
          </p:cNvPicPr>
          <p:nvPr/>
        </p:nvPicPr>
        <p:blipFill rotWithShape="1">
          <a:blip r:embed="rId3">
            <a:extLst>
              <a:ext uri="{28A0092B-C50C-407E-A947-70E740481C1C}">
                <a14:useLocalDpi xmlns:a14="http://schemas.microsoft.com/office/drawing/2010/main" val="0"/>
              </a:ext>
            </a:extLst>
          </a:blip>
          <a:srcRect t="1078" b="11245"/>
          <a:stretch/>
        </p:blipFill>
        <p:spPr>
          <a:xfrm>
            <a:off x="5509453" y="1050635"/>
            <a:ext cx="5161450" cy="5567680"/>
          </a:xfrm>
          <a:prstGeom prst="rect">
            <a:avLst/>
          </a:prstGeom>
          <a:ln>
            <a:solidFill>
              <a:schemeClr val="accent6"/>
            </a:solidFill>
          </a:ln>
        </p:spPr>
      </p:pic>
    </p:spTree>
    <p:extLst>
      <p:ext uri="{BB962C8B-B14F-4D97-AF65-F5344CB8AC3E}">
        <p14:creationId xmlns:p14="http://schemas.microsoft.com/office/powerpoint/2010/main" val="228208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a:ln>
                  <a:noFill/>
                </a:ln>
                <a:solidFill>
                  <a:srgbClr val="005B82"/>
                </a:solidFill>
                <a:effectLst/>
                <a:uLnTx/>
                <a:uFillTx/>
                <a:latin typeface="Arial (Body)"/>
                <a:ea typeface="+mj-ea"/>
                <a:cs typeface="Calibri" panose="020F0502020204030204" pitchFamily="34" charset="0"/>
              </a:rPr>
              <a:t>Chief Executive Officer/Owner/Equivalent</a:t>
            </a:r>
            <a:endParaRPr lang="en-US" sz="2800"/>
          </a:p>
        </p:txBody>
      </p:sp>
      <p:cxnSp>
        <p:nvCxnSpPr>
          <p:cNvPr id="15" name="Straight Arrow Connector 14">
            <a:extLst>
              <a:ext uri="{FF2B5EF4-FFF2-40B4-BE49-F238E27FC236}">
                <a16:creationId xmlns:a16="http://schemas.microsoft.com/office/drawing/2014/main" id="{0A6F79D2-5FEB-487D-84B8-6B1586649217}"/>
              </a:ext>
            </a:extLst>
          </p:cNvPr>
          <p:cNvCxnSpPr/>
          <p:nvPr/>
        </p:nvCxnSpPr>
        <p:spPr>
          <a:xfrm>
            <a:off x="3542849" y="2173055"/>
            <a:ext cx="1771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4265E8-CE8E-409E-B0DF-70C2D8B4B81C}"/>
              </a:ext>
            </a:extLst>
          </p:cNvPr>
          <p:cNvSpPr txBox="1"/>
          <p:nvPr/>
        </p:nvSpPr>
        <p:spPr>
          <a:xfrm>
            <a:off x="288234" y="1285637"/>
            <a:ext cx="4552122" cy="2308324"/>
          </a:xfrm>
          <a:prstGeom prst="rect">
            <a:avLst/>
          </a:prstGeom>
          <a:noFill/>
        </p:spPr>
        <p:txBody>
          <a:bodyPr wrap="square">
            <a:spAutoFit/>
          </a:bodyPr>
          <a:lstStyle/>
          <a:p>
            <a:pPr marR="127760" algn="l"/>
            <a:r>
              <a:rPr lang="en-US" sz="1600" b="1" i="0" u="none" strike="noStrike" baseline="0" dirty="0"/>
              <a:t>If the Primary Point of Contact does not hold this role, please provide the contact information for the CEO, owner, or equivalent highest-ranking executive for the applicant company.</a:t>
            </a:r>
          </a:p>
          <a:p>
            <a:pPr marR="127760" algn="l"/>
            <a:endParaRPr lang="en-US" sz="1600" dirty="0"/>
          </a:p>
          <a:p>
            <a:pPr marR="127760" algn="l"/>
            <a:endParaRPr lang="en-US" sz="1600" b="0" i="0" u="none" strike="noStrike" baseline="0" dirty="0"/>
          </a:p>
          <a:p>
            <a:pPr marR="136950" algn="l"/>
            <a:r>
              <a:rPr lang="en-US" sz="1600" b="1" i="0" u="none" strike="noStrike" baseline="0" dirty="0"/>
              <a:t>NOTE: </a:t>
            </a:r>
            <a:r>
              <a:rPr lang="en-US" sz="1600" b="0" i="0" u="none" strike="noStrike" baseline="0" dirty="0"/>
              <a:t>If the Primary Point of Contact is the CEO, owner, or equivalent highest-ranking executive you will not see this page. </a:t>
            </a:r>
            <a:endParaRPr lang="en-US" sz="1600" dirty="0"/>
          </a:p>
        </p:txBody>
      </p:sp>
      <p:pic>
        <p:nvPicPr>
          <p:cNvPr id="3" name="Picture 2">
            <a:extLst>
              <a:ext uri="{FF2B5EF4-FFF2-40B4-BE49-F238E27FC236}">
                <a16:creationId xmlns:a16="http://schemas.microsoft.com/office/drawing/2014/main" id="{E8876F2A-6DCF-4623-8229-D49104272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200" y="1158981"/>
            <a:ext cx="5033818" cy="5572363"/>
          </a:xfrm>
          <a:prstGeom prst="rect">
            <a:avLst/>
          </a:prstGeom>
          <a:ln>
            <a:solidFill>
              <a:schemeClr val="accent6"/>
            </a:solidFill>
          </a:ln>
        </p:spPr>
      </p:pic>
    </p:spTree>
    <p:extLst>
      <p:ext uri="{BB962C8B-B14F-4D97-AF65-F5344CB8AC3E}">
        <p14:creationId xmlns:p14="http://schemas.microsoft.com/office/powerpoint/2010/main" val="84917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6B80D2-9E17-4570-A93C-7CF5FE57DF05}"/>
              </a:ext>
            </a:extLst>
          </p:cNvPr>
          <p:cNvSpPr/>
          <p:nvPr/>
        </p:nvSpPr>
        <p:spPr>
          <a:xfrm>
            <a:off x="10108096" y="5739226"/>
            <a:ext cx="1858617" cy="108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30DDA71-C417-4530-B204-10A200B8AA31}"/>
              </a:ext>
            </a:extLst>
          </p:cNvPr>
          <p:cNvPicPr>
            <a:picLocks noChangeAspect="1"/>
          </p:cNvPicPr>
          <p:nvPr/>
        </p:nvPicPr>
        <p:blipFill rotWithShape="1">
          <a:blip r:embed="rId2"/>
          <a:srcRect b="7735"/>
          <a:stretch/>
        </p:blipFill>
        <p:spPr>
          <a:xfrm>
            <a:off x="5910994" y="1101509"/>
            <a:ext cx="5671442" cy="5197689"/>
          </a:xfrm>
          <a:prstGeom prst="rect">
            <a:avLst/>
          </a:prstGeom>
          <a:ln>
            <a:solidFill>
              <a:schemeClr val="accent6"/>
            </a:solidFill>
          </a:ln>
        </p:spPr>
      </p:pic>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Consultant Information</a:t>
            </a:r>
            <a:endParaRPr lang="en-US" sz="2800" dirty="0"/>
          </a:p>
        </p:txBody>
      </p:sp>
      <p:cxnSp>
        <p:nvCxnSpPr>
          <p:cNvPr id="15" name="Straight Arrow Connector 14">
            <a:extLst>
              <a:ext uri="{FF2B5EF4-FFF2-40B4-BE49-F238E27FC236}">
                <a16:creationId xmlns:a16="http://schemas.microsoft.com/office/drawing/2014/main" id="{0A6F79D2-5FEB-487D-84B8-6B1586649217}"/>
              </a:ext>
            </a:extLst>
          </p:cNvPr>
          <p:cNvCxnSpPr>
            <a:cxnSpLocks/>
          </p:cNvCxnSpPr>
          <p:nvPr/>
        </p:nvCxnSpPr>
        <p:spPr>
          <a:xfrm>
            <a:off x="5297557" y="1931005"/>
            <a:ext cx="2947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AACE17-240C-459F-AD2A-B00F0FDC2158}"/>
              </a:ext>
            </a:extLst>
          </p:cNvPr>
          <p:cNvSpPr txBox="1"/>
          <p:nvPr/>
        </p:nvSpPr>
        <p:spPr>
          <a:xfrm>
            <a:off x="264991" y="2311773"/>
            <a:ext cx="4880114" cy="2062103"/>
          </a:xfrm>
          <a:prstGeom prst="rect">
            <a:avLst/>
          </a:prstGeom>
          <a:noFill/>
        </p:spPr>
        <p:txBody>
          <a:bodyPr wrap="square">
            <a:spAutoFit/>
          </a:bodyPr>
          <a:lstStyle/>
          <a:p>
            <a:pPr marR="125800" algn="l"/>
            <a:r>
              <a:rPr lang="en-US" sz="1600" b="1" i="0" u="none" strike="noStrike" baseline="0" dirty="0"/>
              <a:t>Are you, the applicant company, using a consultant to assist with this application?</a:t>
            </a:r>
          </a:p>
          <a:p>
            <a:pPr marR="125800" algn="l"/>
            <a:endParaRPr lang="en-US" sz="1600" dirty="0"/>
          </a:p>
          <a:p>
            <a:pPr marR="125800" algn="l"/>
            <a:endParaRPr lang="en-US" sz="1600" b="0" i="0" u="none" strike="noStrike" baseline="0" dirty="0"/>
          </a:p>
          <a:p>
            <a:pPr marR="125400" algn="l"/>
            <a:r>
              <a:rPr lang="en-US" sz="1600" b="0" i="0" u="none" strike="noStrike" baseline="0" dirty="0"/>
              <a:t>If </a:t>
            </a:r>
            <a:r>
              <a:rPr lang="en-US" sz="1600" b="1" i="0" u="none" strike="noStrike" baseline="0" dirty="0"/>
              <a:t>YES</a:t>
            </a:r>
            <a:r>
              <a:rPr lang="en-US" sz="1600" b="0" i="0" u="none" strike="noStrike" baseline="0" dirty="0"/>
              <a:t>, you will be prompted to fill out additional contact information for the Consultant.</a:t>
            </a:r>
          </a:p>
          <a:p>
            <a:pPr marR="125400" algn="l"/>
            <a:endParaRPr lang="en-US" sz="1600" dirty="0"/>
          </a:p>
          <a:p>
            <a:pPr marR="125400" algn="l"/>
            <a:endParaRPr lang="en-US" sz="1600" dirty="0"/>
          </a:p>
        </p:txBody>
      </p:sp>
      <p:sp>
        <p:nvSpPr>
          <p:cNvPr id="10" name="Rectangle 9">
            <a:extLst>
              <a:ext uri="{FF2B5EF4-FFF2-40B4-BE49-F238E27FC236}">
                <a16:creationId xmlns:a16="http://schemas.microsoft.com/office/drawing/2014/main" id="{7C8875B9-E8D3-45C8-984E-2902BA6413AF}"/>
              </a:ext>
            </a:extLst>
          </p:cNvPr>
          <p:cNvSpPr/>
          <p:nvPr/>
        </p:nvSpPr>
        <p:spPr>
          <a:xfrm>
            <a:off x="6046410" y="1680266"/>
            <a:ext cx="5325463" cy="3904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92166BF-C394-4BD8-A858-CC39CF1F7BEB}"/>
              </a:ext>
            </a:extLst>
          </p:cNvPr>
          <p:cNvSpPr txBox="1"/>
          <p:nvPr/>
        </p:nvSpPr>
        <p:spPr>
          <a:xfrm>
            <a:off x="264991" y="1123001"/>
            <a:ext cx="4774148" cy="830997"/>
          </a:xfrm>
          <a:prstGeom prst="rect">
            <a:avLst/>
          </a:prstGeom>
          <a:noFill/>
        </p:spPr>
        <p:txBody>
          <a:bodyPr wrap="square">
            <a:spAutoFit/>
          </a:bodyPr>
          <a:lstStyle/>
          <a:p>
            <a:r>
              <a:rPr lang="en-US" sz="1600" b="0">
                <a:effectLst/>
              </a:rPr>
              <a:t>While not required, we understand that some applicants may choose to utilize consultants for support on tax credit applications. </a:t>
            </a:r>
            <a:endParaRPr lang="en-US" sz="1600"/>
          </a:p>
        </p:txBody>
      </p:sp>
      <p:cxnSp>
        <p:nvCxnSpPr>
          <p:cNvPr id="16" name="Straight Connector 15">
            <a:extLst>
              <a:ext uri="{FF2B5EF4-FFF2-40B4-BE49-F238E27FC236}">
                <a16:creationId xmlns:a16="http://schemas.microsoft.com/office/drawing/2014/main" id="{2675AC12-83F7-4C3E-8572-71FBC8E07CCC}"/>
              </a:ext>
            </a:extLst>
          </p:cNvPr>
          <p:cNvCxnSpPr/>
          <p:nvPr/>
        </p:nvCxnSpPr>
        <p:spPr>
          <a:xfrm>
            <a:off x="5297557" y="1931005"/>
            <a:ext cx="0" cy="1001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ABB730-9CC7-42D0-B876-7323E847BCE9}"/>
              </a:ext>
            </a:extLst>
          </p:cNvPr>
          <p:cNvCxnSpPr/>
          <p:nvPr/>
        </p:nvCxnSpPr>
        <p:spPr>
          <a:xfrm flipH="1">
            <a:off x="5039139" y="2932043"/>
            <a:ext cx="2584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40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C12510-B953-4651-A31B-B78DD60B464C}"/>
              </a:ext>
            </a:extLst>
          </p:cNvPr>
          <p:cNvPicPr>
            <a:picLocks noChangeAspect="1"/>
          </p:cNvPicPr>
          <p:nvPr/>
        </p:nvPicPr>
        <p:blipFill rotWithShape="1">
          <a:blip r:embed="rId2">
            <a:clrChange>
              <a:clrFrom>
                <a:srgbClr val="FFFFFF"/>
              </a:clrFrom>
              <a:clrTo>
                <a:srgbClr val="FFFFFF">
                  <a:alpha val="0"/>
                </a:srgbClr>
              </a:clrTo>
            </a:clrChange>
          </a:blip>
          <a:srcRect l="22093" t="1" r="24592" b="20397"/>
          <a:stretch/>
        </p:blipFill>
        <p:spPr>
          <a:xfrm>
            <a:off x="5374997" y="1216395"/>
            <a:ext cx="5379143" cy="4517656"/>
          </a:xfrm>
          <a:prstGeom prst="rect">
            <a:avLst/>
          </a:prstGeom>
          <a:ln>
            <a:solidFill>
              <a:schemeClr val="accent6"/>
            </a:solidFill>
          </a:ln>
        </p:spPr>
      </p:pic>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a:ln>
                  <a:noFill/>
                </a:ln>
                <a:solidFill>
                  <a:srgbClr val="005B82"/>
                </a:solidFill>
                <a:effectLst/>
                <a:uLnTx/>
                <a:uFillTx/>
                <a:latin typeface="Arial (Body)"/>
                <a:ea typeface="+mj-ea"/>
                <a:cs typeface="Calibri" panose="020F0502020204030204" pitchFamily="34" charset="0"/>
              </a:rPr>
              <a:t>Media Contact</a:t>
            </a:r>
            <a:endParaRPr lang="en-US" sz="2800"/>
          </a:p>
        </p:txBody>
      </p:sp>
      <p:cxnSp>
        <p:nvCxnSpPr>
          <p:cNvPr id="15" name="Straight Arrow Connector 14">
            <a:extLst>
              <a:ext uri="{FF2B5EF4-FFF2-40B4-BE49-F238E27FC236}">
                <a16:creationId xmlns:a16="http://schemas.microsoft.com/office/drawing/2014/main" id="{0A6F79D2-5FEB-487D-84B8-6B1586649217}"/>
              </a:ext>
            </a:extLst>
          </p:cNvPr>
          <p:cNvCxnSpPr/>
          <p:nvPr/>
        </p:nvCxnSpPr>
        <p:spPr>
          <a:xfrm>
            <a:off x="3820641" y="1931005"/>
            <a:ext cx="1771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AACE17-240C-459F-AD2A-B00F0FDC2158}"/>
              </a:ext>
            </a:extLst>
          </p:cNvPr>
          <p:cNvSpPr txBox="1"/>
          <p:nvPr/>
        </p:nvSpPr>
        <p:spPr>
          <a:xfrm>
            <a:off x="397564" y="1243401"/>
            <a:ext cx="4880114" cy="1815882"/>
          </a:xfrm>
          <a:prstGeom prst="rect">
            <a:avLst/>
          </a:prstGeom>
          <a:noFill/>
        </p:spPr>
        <p:txBody>
          <a:bodyPr wrap="square">
            <a:spAutoFit/>
          </a:bodyPr>
          <a:lstStyle/>
          <a:p>
            <a:pPr marR="125800" algn="l"/>
            <a:r>
              <a:rPr lang="en-US" sz="1600" b="1" i="0" u="none" strike="noStrike" baseline="0" dirty="0"/>
              <a:t>Please indicate if the applicant organization would like designate a Media contact to communicate with a NJEDA representative.</a:t>
            </a:r>
          </a:p>
          <a:p>
            <a:pPr marR="125800" algn="l"/>
            <a:endParaRPr lang="en-US" sz="1600" dirty="0"/>
          </a:p>
          <a:p>
            <a:pPr marR="125800" algn="l"/>
            <a:endParaRPr lang="en-US" sz="1600" b="0" i="0" u="none" strike="noStrike" baseline="0" dirty="0"/>
          </a:p>
          <a:p>
            <a:pPr marR="125400" algn="l"/>
            <a:r>
              <a:rPr lang="en-US" sz="1600" b="0" i="0" u="none" strike="noStrike" baseline="0" dirty="0"/>
              <a:t>If </a:t>
            </a:r>
            <a:r>
              <a:rPr lang="en-US" sz="1600" b="1" i="0" u="none" strike="noStrike" baseline="0" dirty="0"/>
              <a:t>YES</a:t>
            </a:r>
            <a:r>
              <a:rPr lang="en-US" sz="1600" b="0" i="0" u="none" strike="noStrike" baseline="0" dirty="0"/>
              <a:t>, you will be prompted to fill out additional contact information for the Media Contact.</a:t>
            </a:r>
            <a:endParaRPr lang="en-US" sz="1600" dirty="0"/>
          </a:p>
        </p:txBody>
      </p:sp>
      <p:sp>
        <p:nvSpPr>
          <p:cNvPr id="6" name="Rectangle 5">
            <a:extLst>
              <a:ext uri="{FF2B5EF4-FFF2-40B4-BE49-F238E27FC236}">
                <a16:creationId xmlns:a16="http://schemas.microsoft.com/office/drawing/2014/main" id="{9CCDC955-21B1-42A3-8462-E8E73082A898}"/>
              </a:ext>
            </a:extLst>
          </p:cNvPr>
          <p:cNvSpPr/>
          <p:nvPr/>
        </p:nvSpPr>
        <p:spPr>
          <a:xfrm>
            <a:off x="5687098" y="1729408"/>
            <a:ext cx="4977590" cy="3904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277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A7E816-38BD-496C-BA0F-503ADB374A62}"/>
              </a:ext>
            </a:extLst>
          </p:cNvPr>
          <p:cNvSpPr/>
          <p:nvPr/>
        </p:nvSpPr>
        <p:spPr>
          <a:xfrm>
            <a:off x="10108096" y="5739226"/>
            <a:ext cx="1858617" cy="108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Applicant Organization (1/3)</a:t>
            </a:r>
            <a:endParaRPr lang="en-US" sz="2800" dirty="0"/>
          </a:p>
        </p:txBody>
      </p:sp>
      <p:sp>
        <p:nvSpPr>
          <p:cNvPr id="10" name="TextBox 9">
            <a:extLst>
              <a:ext uri="{FF2B5EF4-FFF2-40B4-BE49-F238E27FC236}">
                <a16:creationId xmlns:a16="http://schemas.microsoft.com/office/drawing/2014/main" id="{7B03967E-6D99-4D2B-9753-6C423030F1E5}"/>
              </a:ext>
            </a:extLst>
          </p:cNvPr>
          <p:cNvSpPr txBox="1"/>
          <p:nvPr/>
        </p:nvSpPr>
        <p:spPr>
          <a:xfrm>
            <a:off x="337516" y="1239421"/>
            <a:ext cx="4393096" cy="1077218"/>
          </a:xfrm>
          <a:prstGeom prst="rect">
            <a:avLst/>
          </a:prstGeom>
          <a:noFill/>
        </p:spPr>
        <p:txBody>
          <a:bodyPr wrap="square">
            <a:spAutoFit/>
          </a:bodyPr>
          <a:lstStyle/>
          <a:p>
            <a:pPr marR="143080" algn="l"/>
            <a:r>
              <a:rPr lang="en-US" sz="1600" b="1" i="0" u="none" strike="noStrike" baseline="0"/>
              <a:t>Please provide information about the company that is applying for assistance. </a:t>
            </a:r>
          </a:p>
          <a:p>
            <a:pPr marR="143080" algn="l"/>
            <a:endParaRPr lang="en-US" sz="1600"/>
          </a:p>
          <a:p>
            <a:pPr marR="143080" algn="l"/>
            <a:endParaRPr lang="en-US" sz="1600" b="0" i="0" u="none" strike="noStrike" baseline="0"/>
          </a:p>
        </p:txBody>
      </p:sp>
      <p:pic>
        <p:nvPicPr>
          <p:cNvPr id="6" name="Picture 5">
            <a:extLst>
              <a:ext uri="{FF2B5EF4-FFF2-40B4-BE49-F238E27FC236}">
                <a16:creationId xmlns:a16="http://schemas.microsoft.com/office/drawing/2014/main" id="{FA95961E-FDBC-4D08-8BD8-46163C8D06B4}"/>
              </a:ext>
            </a:extLst>
          </p:cNvPr>
          <p:cNvPicPr>
            <a:picLocks noChangeAspect="1"/>
          </p:cNvPicPr>
          <p:nvPr/>
        </p:nvPicPr>
        <p:blipFill rotWithShape="1">
          <a:blip r:embed="rId2"/>
          <a:srcRect b="30909"/>
          <a:stretch/>
        </p:blipFill>
        <p:spPr>
          <a:xfrm>
            <a:off x="5778086" y="1045027"/>
            <a:ext cx="4972399" cy="5703122"/>
          </a:xfrm>
          <a:prstGeom prst="rect">
            <a:avLst/>
          </a:prstGeom>
          <a:ln>
            <a:solidFill>
              <a:schemeClr val="accent6"/>
            </a:solidFill>
          </a:ln>
        </p:spPr>
      </p:pic>
    </p:spTree>
    <p:extLst>
      <p:ext uri="{BB962C8B-B14F-4D97-AF65-F5344CB8AC3E}">
        <p14:creationId xmlns:p14="http://schemas.microsoft.com/office/powerpoint/2010/main" val="305038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E7B61E-117B-4747-AA8E-8934540E4FCD}"/>
              </a:ext>
            </a:extLst>
          </p:cNvPr>
          <p:cNvSpPr/>
          <p:nvPr/>
        </p:nvSpPr>
        <p:spPr>
          <a:xfrm>
            <a:off x="0" y="5654392"/>
            <a:ext cx="12941300" cy="1609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6360B77F-5296-4D5C-A993-63EE4E9BCCB5}"/>
              </a:ext>
            </a:extLst>
          </p:cNvPr>
          <p:cNvSpPr>
            <a:spLocks noGrp="1"/>
          </p:cNvSpPr>
          <p:nvPr>
            <p:ph type="title"/>
          </p:nvPr>
        </p:nvSpPr>
        <p:spPr>
          <a:xfrm>
            <a:off x="160866" y="666665"/>
            <a:ext cx="11665939" cy="369332"/>
          </a:xfrm>
        </p:spPr>
        <p:txBody>
          <a:bodyPr>
            <a:noAutofit/>
          </a:bodyPr>
          <a:lstStyle/>
          <a:p>
            <a:r>
              <a:rPr lang="en-US" sz="2800" dirty="0">
                <a:latin typeface="Arial (Body)"/>
              </a:rPr>
              <a:t>Program </a:t>
            </a:r>
          </a:p>
        </p:txBody>
      </p:sp>
      <p:sp>
        <p:nvSpPr>
          <p:cNvPr id="10" name="TextBox 9">
            <a:extLst>
              <a:ext uri="{FF2B5EF4-FFF2-40B4-BE49-F238E27FC236}">
                <a16:creationId xmlns:a16="http://schemas.microsoft.com/office/drawing/2014/main" id="{B97DB507-08AC-4BA4-B815-8D283AC4BC00}"/>
              </a:ext>
            </a:extLst>
          </p:cNvPr>
          <p:cNvSpPr txBox="1"/>
          <p:nvPr/>
        </p:nvSpPr>
        <p:spPr>
          <a:xfrm>
            <a:off x="393698" y="1195563"/>
            <a:ext cx="11468100" cy="369332"/>
          </a:xfrm>
          <a:prstGeom prst="rect">
            <a:avLst/>
          </a:prstGeom>
          <a:noFill/>
        </p:spPr>
        <p:txBody>
          <a:bodyPr wrap="square">
            <a:spAutoFit/>
          </a:bodyPr>
          <a:lstStyle/>
          <a:p>
            <a:r>
              <a:rPr lang="en-US" dirty="0"/>
              <a:t>Short intro</a:t>
            </a:r>
          </a:p>
        </p:txBody>
      </p:sp>
      <p:sp>
        <p:nvSpPr>
          <p:cNvPr id="13" name="TextBox 12">
            <a:extLst>
              <a:ext uri="{FF2B5EF4-FFF2-40B4-BE49-F238E27FC236}">
                <a16:creationId xmlns:a16="http://schemas.microsoft.com/office/drawing/2014/main" id="{055C22ED-F03E-4E6E-A56D-BE0AE1562CF0}"/>
              </a:ext>
            </a:extLst>
          </p:cNvPr>
          <p:cNvSpPr txBox="1"/>
          <p:nvPr/>
        </p:nvSpPr>
        <p:spPr>
          <a:xfrm>
            <a:off x="452968" y="1895143"/>
            <a:ext cx="2425700" cy="369332"/>
          </a:xfrm>
          <a:prstGeom prst="rect">
            <a:avLst/>
          </a:prstGeom>
          <a:solidFill>
            <a:schemeClr val="tx1"/>
          </a:solidFill>
        </p:spPr>
        <p:txBody>
          <a:bodyPr wrap="square" lIns="182880" rtlCol="0">
            <a:spAutoFit/>
          </a:bodyPr>
          <a:lstStyle/>
          <a:p>
            <a:r>
              <a:rPr lang="en-US" b="1">
                <a:solidFill>
                  <a:schemeClr val="bg1"/>
                </a:solidFill>
              </a:rPr>
              <a:t>ELIGIBILITY </a:t>
            </a:r>
          </a:p>
        </p:txBody>
      </p:sp>
      <p:cxnSp>
        <p:nvCxnSpPr>
          <p:cNvPr id="15" name="Straight Connector 14">
            <a:extLst>
              <a:ext uri="{FF2B5EF4-FFF2-40B4-BE49-F238E27FC236}">
                <a16:creationId xmlns:a16="http://schemas.microsoft.com/office/drawing/2014/main" id="{38D253F0-395F-49A4-8CD9-BC1F36C3123F}"/>
              </a:ext>
            </a:extLst>
          </p:cNvPr>
          <p:cNvCxnSpPr>
            <a:cxnSpLocks/>
          </p:cNvCxnSpPr>
          <p:nvPr/>
        </p:nvCxnSpPr>
        <p:spPr>
          <a:xfrm>
            <a:off x="452966" y="2264475"/>
            <a:ext cx="108934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38528C6-734B-4770-80C8-94006CCDE57D}"/>
              </a:ext>
            </a:extLst>
          </p:cNvPr>
          <p:cNvSpPr txBox="1"/>
          <p:nvPr/>
        </p:nvSpPr>
        <p:spPr>
          <a:xfrm>
            <a:off x="2024626" y="5842337"/>
            <a:ext cx="9321800" cy="1015663"/>
          </a:xfrm>
          <a:prstGeom prst="rect">
            <a:avLst/>
          </a:prstGeom>
          <a:noFill/>
        </p:spPr>
        <p:txBody>
          <a:bodyPr wrap="square">
            <a:spAutoFit/>
          </a:bodyPr>
          <a:lstStyle/>
          <a:p>
            <a:r>
              <a:rPr lang="en-US" sz="2000" b="1" dirty="0">
                <a:solidFill>
                  <a:schemeClr val="bg1"/>
                </a:solidFill>
              </a:rPr>
              <a:t>It is recommended that prior to beginning the application all applicants review the applicant checklist available at:</a:t>
            </a:r>
            <a:br>
              <a:rPr lang="en-US" sz="2000" b="1" dirty="0">
                <a:solidFill>
                  <a:schemeClr val="bg1"/>
                </a:solidFill>
              </a:rPr>
            </a:br>
            <a:r>
              <a:rPr lang="en-US" sz="2000" b="1" dirty="0">
                <a:solidFill>
                  <a:schemeClr val="bg1"/>
                </a:solidFill>
              </a:rPr>
              <a:t> </a:t>
            </a:r>
            <a:r>
              <a:rPr lang="en-US" sz="2000" b="1" dirty="0">
                <a:solidFill>
                  <a:schemeClr val="accent2"/>
                </a:solidFill>
                <a:hlinkClick r:id="rId3">
                  <a:extLst>
                    <a:ext uri="{A12FA001-AC4F-418D-AE19-62706E023703}">
                      <ahyp:hlinkClr xmlns:ahyp="http://schemas.microsoft.com/office/drawing/2018/hyperlinkcolor" val="tx"/>
                    </a:ext>
                  </a:extLst>
                </a:hlinkClick>
              </a:rPr>
              <a:t>www.njeda.gov/</a:t>
            </a:r>
            <a:endParaRPr lang="en-US" sz="2000" b="1" dirty="0">
              <a:solidFill>
                <a:schemeClr val="accent2"/>
              </a:solidFill>
            </a:endParaRPr>
          </a:p>
        </p:txBody>
      </p:sp>
      <p:pic>
        <p:nvPicPr>
          <p:cNvPr id="5" name="Graphic 4" descr="Clipboard Mixed with solid fill">
            <a:extLst>
              <a:ext uri="{FF2B5EF4-FFF2-40B4-BE49-F238E27FC236}">
                <a16:creationId xmlns:a16="http://schemas.microsoft.com/office/drawing/2014/main" id="{AAFC8414-1F45-48D8-A298-BA683DFE7F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966" y="5842337"/>
            <a:ext cx="1142663" cy="1142663"/>
          </a:xfrm>
          <a:prstGeom prst="rect">
            <a:avLst/>
          </a:prstGeom>
        </p:spPr>
      </p:pic>
    </p:spTree>
    <p:extLst>
      <p:ext uri="{BB962C8B-B14F-4D97-AF65-F5344CB8AC3E}">
        <p14:creationId xmlns:p14="http://schemas.microsoft.com/office/powerpoint/2010/main" val="1532494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Applicant Organization (2/3)</a:t>
            </a:r>
            <a:endParaRPr lang="en-US" sz="2800" dirty="0"/>
          </a:p>
        </p:txBody>
      </p:sp>
      <p:sp>
        <p:nvSpPr>
          <p:cNvPr id="5" name="Left Brace 4">
            <a:extLst>
              <a:ext uri="{FF2B5EF4-FFF2-40B4-BE49-F238E27FC236}">
                <a16:creationId xmlns:a16="http://schemas.microsoft.com/office/drawing/2014/main" id="{18AAC69D-C189-483F-9EF9-AD2F81A94A7E}"/>
              </a:ext>
            </a:extLst>
          </p:cNvPr>
          <p:cNvSpPr/>
          <p:nvPr/>
        </p:nvSpPr>
        <p:spPr>
          <a:xfrm>
            <a:off x="4667250" y="1881050"/>
            <a:ext cx="533400" cy="14717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1" name="TextBox 10">
            <a:extLst>
              <a:ext uri="{FF2B5EF4-FFF2-40B4-BE49-F238E27FC236}">
                <a16:creationId xmlns:a16="http://schemas.microsoft.com/office/drawing/2014/main" id="{93CCE82E-4865-46AB-9FA9-A09502B5EFB5}"/>
              </a:ext>
            </a:extLst>
          </p:cNvPr>
          <p:cNvSpPr txBox="1"/>
          <p:nvPr/>
        </p:nvSpPr>
        <p:spPr>
          <a:xfrm>
            <a:off x="159408" y="1541876"/>
            <a:ext cx="4019648" cy="4770537"/>
          </a:xfrm>
          <a:prstGeom prst="rect">
            <a:avLst/>
          </a:prstGeom>
          <a:noFill/>
        </p:spPr>
        <p:txBody>
          <a:bodyPr wrap="square" lIns="91440" tIns="45720" rIns="91440" bIns="45720" anchor="t">
            <a:spAutoFit/>
          </a:bodyPr>
          <a:lstStyle/>
          <a:p>
            <a:pPr marR="116205"/>
            <a:r>
              <a:rPr lang="en-US" sz="1600" b="1" dirty="0"/>
              <a:t>Upload applicant formation documents.</a:t>
            </a:r>
            <a:r>
              <a:rPr lang="en-US" sz="1600" b="1" dirty="0">
                <a:solidFill>
                  <a:srgbClr val="C00000"/>
                </a:solidFill>
              </a:rPr>
              <a:t>*</a:t>
            </a:r>
            <a:br>
              <a:rPr lang="en-US" sz="1600" b="1" dirty="0"/>
            </a:br>
            <a:br>
              <a:rPr lang="en-US" sz="1600" b="1" dirty="0"/>
            </a:br>
            <a:r>
              <a:rPr lang="en-US" sz="1200" dirty="0"/>
              <a:t>Formation documents can include Articles of Incorporation, Articles of Organization, Certificate of Incorporation, or Certificate of Trade Name. </a:t>
            </a: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endParaRPr lang="en-US" sz="1200" dirty="0">
              <a:cs typeface="Calibri" panose="020F0502020204030204"/>
            </a:endParaRPr>
          </a:p>
          <a:p>
            <a:pPr marR="116205"/>
            <a:r>
              <a:rPr lang="en-US" sz="1600" i="0" u="none" strike="noStrike" baseline="0" dirty="0"/>
              <a:t>Provide a hig</a:t>
            </a:r>
            <a:r>
              <a:rPr lang="en-US" sz="1600" dirty="0"/>
              <a:t>h-level description of the applicant company.</a:t>
            </a:r>
            <a:endParaRPr lang="en-US" sz="1100" i="0" u="none" strike="noStrike" baseline="0" dirty="0">
              <a:cs typeface="Calibri" panose="020F0502020204030204"/>
            </a:endParaRPr>
          </a:p>
        </p:txBody>
      </p:sp>
      <p:sp>
        <p:nvSpPr>
          <p:cNvPr id="12" name="TextBox 11">
            <a:extLst>
              <a:ext uri="{FF2B5EF4-FFF2-40B4-BE49-F238E27FC236}">
                <a16:creationId xmlns:a16="http://schemas.microsoft.com/office/drawing/2014/main" id="{25C7E063-E4B3-4942-9AA0-82E4F8120174}"/>
              </a:ext>
            </a:extLst>
          </p:cNvPr>
          <p:cNvSpPr txBox="1"/>
          <p:nvPr/>
        </p:nvSpPr>
        <p:spPr>
          <a:xfrm>
            <a:off x="72830" y="6540728"/>
            <a:ext cx="3000375" cy="215444"/>
          </a:xfrm>
          <a:prstGeom prst="rect">
            <a:avLst/>
          </a:prstGeom>
          <a:noFill/>
        </p:spPr>
        <p:txBody>
          <a:bodyPr wrap="square" rtlCol="0">
            <a:spAutoFit/>
          </a:bodyPr>
          <a:lstStyle/>
          <a:p>
            <a:r>
              <a:rPr lang="en-US" sz="800">
                <a:solidFill>
                  <a:srgbClr val="C00000"/>
                </a:solidFill>
              </a:rPr>
              <a:t>* Required documentation </a:t>
            </a:r>
          </a:p>
        </p:txBody>
      </p:sp>
      <p:pic>
        <p:nvPicPr>
          <p:cNvPr id="4" name="Picture 3">
            <a:extLst>
              <a:ext uri="{FF2B5EF4-FFF2-40B4-BE49-F238E27FC236}">
                <a16:creationId xmlns:a16="http://schemas.microsoft.com/office/drawing/2014/main" id="{DD69C2BD-CAA4-43C9-A59E-86F4379970F4}"/>
              </a:ext>
            </a:extLst>
          </p:cNvPr>
          <p:cNvPicPr>
            <a:picLocks noChangeAspect="1"/>
          </p:cNvPicPr>
          <p:nvPr/>
        </p:nvPicPr>
        <p:blipFill rotWithShape="1">
          <a:blip r:embed="rId2"/>
          <a:srcRect l="2966" r="3808" b="13708"/>
          <a:stretch/>
        </p:blipFill>
        <p:spPr>
          <a:xfrm>
            <a:off x="5203813" y="1033225"/>
            <a:ext cx="5738373" cy="5524921"/>
          </a:xfrm>
          <a:prstGeom prst="rect">
            <a:avLst/>
          </a:prstGeom>
          <a:ln>
            <a:solidFill>
              <a:schemeClr val="accent5"/>
            </a:solidFill>
          </a:ln>
        </p:spPr>
      </p:pic>
      <p:cxnSp>
        <p:nvCxnSpPr>
          <p:cNvPr id="14" name="Straight Arrow Connector 13">
            <a:extLst>
              <a:ext uri="{FF2B5EF4-FFF2-40B4-BE49-F238E27FC236}">
                <a16:creationId xmlns:a16="http://schemas.microsoft.com/office/drawing/2014/main" id="{30944182-8575-42EB-A593-F92841ED8968}"/>
              </a:ext>
            </a:extLst>
          </p:cNvPr>
          <p:cNvCxnSpPr/>
          <p:nvPr/>
        </p:nvCxnSpPr>
        <p:spPr>
          <a:xfrm>
            <a:off x="3324251" y="6172092"/>
            <a:ext cx="1771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23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8E7BB4-B308-4D00-806A-E8BB4372404F}"/>
              </a:ext>
            </a:extLst>
          </p:cNvPr>
          <p:cNvSpPr/>
          <p:nvPr/>
        </p:nvSpPr>
        <p:spPr>
          <a:xfrm>
            <a:off x="10108096" y="5739226"/>
            <a:ext cx="1858617" cy="108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Applicant Organization (3/3)</a:t>
            </a:r>
            <a:endParaRPr lang="en-US" sz="2800" dirty="0"/>
          </a:p>
        </p:txBody>
      </p:sp>
      <p:sp>
        <p:nvSpPr>
          <p:cNvPr id="12" name="TextBox 11">
            <a:extLst>
              <a:ext uri="{FF2B5EF4-FFF2-40B4-BE49-F238E27FC236}">
                <a16:creationId xmlns:a16="http://schemas.microsoft.com/office/drawing/2014/main" id="{B1A17179-C5F9-4517-848E-0FAACB1FF4D9}"/>
              </a:ext>
            </a:extLst>
          </p:cNvPr>
          <p:cNvSpPr txBox="1"/>
          <p:nvPr/>
        </p:nvSpPr>
        <p:spPr>
          <a:xfrm>
            <a:off x="189084" y="1093898"/>
            <a:ext cx="4631280" cy="523220"/>
          </a:xfrm>
          <a:prstGeom prst="rect">
            <a:avLst/>
          </a:prstGeom>
          <a:noFill/>
        </p:spPr>
        <p:txBody>
          <a:bodyPr wrap="square" lIns="91440" tIns="45720" rIns="91440" bIns="45720" anchor="t">
            <a:spAutoFit/>
          </a:bodyPr>
          <a:lstStyle/>
          <a:p>
            <a:pPr marR="130175"/>
            <a:r>
              <a:rPr lang="en-US" sz="1400" b="1" i="0" u="none" strike="noStrike" baseline="0" dirty="0"/>
              <a:t>Click the magnifying glass to launch the NAICS search window.</a:t>
            </a:r>
            <a:r>
              <a:rPr lang="en-US" sz="1400" b="1" dirty="0"/>
              <a:t> </a:t>
            </a:r>
            <a:endParaRPr lang="en-US" sz="1400" b="1" i="0" u="none" strike="noStrike" baseline="0" dirty="0">
              <a:cs typeface="Calibri"/>
            </a:endParaRPr>
          </a:p>
        </p:txBody>
      </p:sp>
      <p:pic>
        <p:nvPicPr>
          <p:cNvPr id="6" name="Picture 5">
            <a:extLst>
              <a:ext uri="{FF2B5EF4-FFF2-40B4-BE49-F238E27FC236}">
                <a16:creationId xmlns:a16="http://schemas.microsoft.com/office/drawing/2014/main" id="{D673511E-B552-4E59-826B-F17C81C5F255}"/>
              </a:ext>
            </a:extLst>
          </p:cNvPr>
          <p:cNvPicPr>
            <a:picLocks noChangeAspect="1"/>
          </p:cNvPicPr>
          <p:nvPr/>
        </p:nvPicPr>
        <p:blipFill>
          <a:blip r:embed="rId3"/>
          <a:stretch>
            <a:fillRect/>
          </a:stretch>
        </p:blipFill>
        <p:spPr>
          <a:xfrm>
            <a:off x="859641" y="1606501"/>
            <a:ext cx="2973229" cy="1878762"/>
          </a:xfrm>
          <a:prstGeom prst="rect">
            <a:avLst/>
          </a:prstGeom>
          <a:ln w="19050">
            <a:solidFill>
              <a:srgbClr val="3060EF"/>
            </a:solidFill>
          </a:ln>
        </p:spPr>
      </p:pic>
      <p:sp>
        <p:nvSpPr>
          <p:cNvPr id="11" name="TextBox 10">
            <a:extLst>
              <a:ext uri="{FF2B5EF4-FFF2-40B4-BE49-F238E27FC236}">
                <a16:creationId xmlns:a16="http://schemas.microsoft.com/office/drawing/2014/main" id="{44A56C9B-F78C-445B-B29F-9E55B0FEEE56}"/>
              </a:ext>
            </a:extLst>
          </p:cNvPr>
          <p:cNvSpPr txBox="1"/>
          <p:nvPr/>
        </p:nvSpPr>
        <p:spPr>
          <a:xfrm>
            <a:off x="225287" y="3911387"/>
            <a:ext cx="4631280" cy="307777"/>
          </a:xfrm>
          <a:prstGeom prst="rect">
            <a:avLst/>
          </a:prstGeom>
          <a:noFill/>
        </p:spPr>
        <p:txBody>
          <a:bodyPr wrap="square" lIns="91440" tIns="45720" rIns="91440" bIns="45720" anchor="t">
            <a:spAutoFit/>
          </a:bodyPr>
          <a:lstStyle/>
          <a:p>
            <a:pPr marR="130175" algn="l"/>
            <a:r>
              <a:rPr lang="en-US" sz="1400" b="1" i="0" u="none" strike="noStrike" baseline="0" dirty="0"/>
              <a:t>Upload NJ Tax Clearance Certificate</a:t>
            </a:r>
            <a:r>
              <a:rPr lang="en-US" sz="1400" b="1" dirty="0">
                <a:solidFill>
                  <a:srgbClr val="00587B"/>
                </a:solidFill>
              </a:rPr>
              <a:t>.</a:t>
            </a:r>
            <a:r>
              <a:rPr lang="en-US" sz="1400" b="1" dirty="0">
                <a:solidFill>
                  <a:srgbClr val="C00000"/>
                </a:solidFill>
              </a:rPr>
              <a:t>*</a:t>
            </a:r>
            <a:endParaRPr lang="en-US" sz="1400" dirty="0">
              <a:solidFill>
                <a:srgbClr val="C00000"/>
              </a:solidFill>
              <a:cs typeface="Calibri" panose="020F0502020204030204"/>
            </a:endParaRPr>
          </a:p>
        </p:txBody>
      </p:sp>
      <p:sp>
        <p:nvSpPr>
          <p:cNvPr id="13" name="TextBox 12">
            <a:extLst>
              <a:ext uri="{FF2B5EF4-FFF2-40B4-BE49-F238E27FC236}">
                <a16:creationId xmlns:a16="http://schemas.microsoft.com/office/drawing/2014/main" id="{B621449A-BB62-4C4D-9BD7-F56264241E1D}"/>
              </a:ext>
            </a:extLst>
          </p:cNvPr>
          <p:cNvSpPr txBox="1"/>
          <p:nvPr/>
        </p:nvSpPr>
        <p:spPr>
          <a:xfrm>
            <a:off x="225286" y="4232506"/>
            <a:ext cx="4277045" cy="707886"/>
          </a:xfrm>
          <a:prstGeom prst="rect">
            <a:avLst/>
          </a:prstGeom>
          <a:noFill/>
        </p:spPr>
        <p:txBody>
          <a:bodyPr wrap="square" rtlCol="0">
            <a:spAutoFit/>
          </a:bodyPr>
          <a:lstStyle/>
          <a:p>
            <a:r>
              <a:rPr lang="en-US" sz="800" b="0" i="0" dirty="0">
                <a:solidFill>
                  <a:srgbClr val="666666"/>
                </a:solidFill>
                <a:effectLst/>
                <a:latin typeface="Segoe UI" panose="020B0502040204020203" pitchFamily="34" charset="0"/>
              </a:rPr>
              <a:t>Certificates may be requested through the </a:t>
            </a:r>
            <a:r>
              <a:rPr lang="en-US" sz="800" b="0" i="0" u="none" strike="noStrike" dirty="0">
                <a:solidFill>
                  <a:srgbClr val="2F5FEF"/>
                </a:solidFill>
                <a:effectLst/>
                <a:latin typeface="Segoe UI" panose="020B0502040204020203" pitchFamily="34" charset="0"/>
                <a:hlinkClick r:id="rId4"/>
              </a:rPr>
              <a:t>State of New Jersey's online Premier Business Services (PBS) portal.</a:t>
            </a:r>
            <a:r>
              <a:rPr lang="en-US" sz="800" b="0" i="0" dirty="0">
                <a:solidFill>
                  <a:srgbClr val="666666"/>
                </a:solidFill>
                <a:effectLst/>
                <a:latin typeface="Segoe UI" panose="020B0502040204020203" pitchFamily="34" charset="0"/>
              </a:rPr>
              <a:t> Under the Tax &amp; Revenue Center, select Tax Services, then select Business Incentive Tax Clearance. If the applicant's account is in compliance with its tax obligations and no liabilities exist, the Business Incentive Tax Clearance can be printed directly through PBS.</a:t>
            </a:r>
            <a:endParaRPr lang="en-US" sz="800" dirty="0">
              <a:solidFill>
                <a:srgbClr val="C00000"/>
              </a:solidFill>
            </a:endParaRPr>
          </a:p>
        </p:txBody>
      </p:sp>
      <p:sp>
        <p:nvSpPr>
          <p:cNvPr id="15" name="TextBox 14">
            <a:extLst>
              <a:ext uri="{FF2B5EF4-FFF2-40B4-BE49-F238E27FC236}">
                <a16:creationId xmlns:a16="http://schemas.microsoft.com/office/drawing/2014/main" id="{8A25F782-4486-467B-93DB-9E0921F98038}"/>
              </a:ext>
            </a:extLst>
          </p:cNvPr>
          <p:cNvSpPr txBox="1"/>
          <p:nvPr/>
        </p:nvSpPr>
        <p:spPr>
          <a:xfrm>
            <a:off x="859641" y="3543861"/>
            <a:ext cx="2973230" cy="338554"/>
          </a:xfrm>
          <a:prstGeom prst="rect">
            <a:avLst/>
          </a:prstGeom>
          <a:noFill/>
        </p:spPr>
        <p:txBody>
          <a:bodyPr wrap="square">
            <a:spAutoFit/>
          </a:bodyPr>
          <a:lstStyle/>
          <a:p>
            <a:pPr marR="128420" algn="l"/>
            <a:r>
              <a:rPr lang="en-US" sz="800" dirty="0">
                <a:solidFill>
                  <a:srgbClr val="666666"/>
                </a:solidFill>
                <a:latin typeface="Segoe UI" panose="020B0502040204020203" pitchFamily="34" charset="0"/>
              </a:rPr>
              <a:t>Please be sure the NAICS code identified is the same code that is listed on your most recent business tax filings. </a:t>
            </a:r>
          </a:p>
        </p:txBody>
      </p:sp>
      <p:cxnSp>
        <p:nvCxnSpPr>
          <p:cNvPr id="17" name="Straight Arrow Connector 16">
            <a:extLst>
              <a:ext uri="{FF2B5EF4-FFF2-40B4-BE49-F238E27FC236}">
                <a16:creationId xmlns:a16="http://schemas.microsoft.com/office/drawing/2014/main" id="{5E451EC1-96F8-4457-BCE2-ACB628B0FC8B}"/>
              </a:ext>
            </a:extLst>
          </p:cNvPr>
          <p:cNvCxnSpPr/>
          <p:nvPr/>
        </p:nvCxnSpPr>
        <p:spPr>
          <a:xfrm>
            <a:off x="4743450" y="1425485"/>
            <a:ext cx="11921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4B2B4AA-FA16-417C-A3AA-43BFBAF5C10D}"/>
              </a:ext>
            </a:extLst>
          </p:cNvPr>
          <p:cNvCxnSpPr>
            <a:cxnSpLocks/>
          </p:cNvCxnSpPr>
          <p:nvPr/>
        </p:nvCxnSpPr>
        <p:spPr>
          <a:xfrm flipV="1">
            <a:off x="4380411" y="2899957"/>
            <a:ext cx="1619793" cy="1645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B2B41150-317B-4224-88BC-13631B872710}"/>
              </a:ext>
            </a:extLst>
          </p:cNvPr>
          <p:cNvPicPr>
            <a:picLocks noChangeAspect="1"/>
          </p:cNvPicPr>
          <p:nvPr/>
        </p:nvPicPr>
        <p:blipFill rotWithShape="1">
          <a:blip r:embed="rId5"/>
          <a:srcRect l="8889"/>
          <a:stretch/>
        </p:blipFill>
        <p:spPr>
          <a:xfrm>
            <a:off x="4269462" y="1109997"/>
            <a:ext cx="390525" cy="400050"/>
          </a:xfrm>
          <a:prstGeom prst="rect">
            <a:avLst/>
          </a:prstGeom>
        </p:spPr>
      </p:pic>
      <p:sp>
        <p:nvSpPr>
          <p:cNvPr id="26" name="Rectangle 25">
            <a:extLst>
              <a:ext uri="{FF2B5EF4-FFF2-40B4-BE49-F238E27FC236}">
                <a16:creationId xmlns:a16="http://schemas.microsoft.com/office/drawing/2014/main" id="{142BA411-2435-415D-B206-749D478C1009}"/>
              </a:ext>
            </a:extLst>
          </p:cNvPr>
          <p:cNvSpPr/>
          <p:nvPr/>
        </p:nvSpPr>
        <p:spPr>
          <a:xfrm>
            <a:off x="4231005" y="1123401"/>
            <a:ext cx="390525" cy="36810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CD891FC-E811-4E32-AA66-B0CB4A63D315}"/>
              </a:ext>
            </a:extLst>
          </p:cNvPr>
          <p:cNvSpPr txBox="1"/>
          <p:nvPr/>
        </p:nvSpPr>
        <p:spPr>
          <a:xfrm>
            <a:off x="243111" y="4972827"/>
            <a:ext cx="4760142" cy="1762021"/>
          </a:xfrm>
          <a:prstGeom prst="rect">
            <a:avLst/>
          </a:prstGeom>
          <a:noFill/>
        </p:spPr>
        <p:txBody>
          <a:bodyPr wrap="square">
            <a:spAutoFit/>
          </a:bodyPr>
          <a:lstStyle/>
          <a:p>
            <a:pPr marR="116790" algn="l"/>
            <a:r>
              <a:rPr lang="en-US" sz="1400" b="1" i="0" u="none" strike="noStrike" baseline="0" dirty="0"/>
              <a:t>Is the applicant involved in religious activities or religiously affiliated? </a:t>
            </a:r>
            <a:br>
              <a:rPr lang="en-US" sz="1400" b="1" i="0" u="none" strike="noStrike" baseline="0" dirty="0"/>
            </a:br>
            <a:endParaRPr lang="en-US" sz="1400" b="1" i="0" u="none" strike="noStrike" baseline="0" dirty="0"/>
          </a:p>
          <a:p>
            <a:pPr marR="116790" algn="l"/>
            <a:r>
              <a:rPr lang="en-US" sz="1400" b="1" dirty="0">
                <a:solidFill>
                  <a:srgbClr val="C00000"/>
                </a:solidFill>
                <a:effectLst/>
              </a:rPr>
              <a:t>IF YES </a:t>
            </a:r>
            <a:r>
              <a:rPr lang="en-US" sz="1050" b="0" dirty="0">
                <a:solidFill>
                  <a:srgbClr val="666666"/>
                </a:solidFill>
                <a:effectLst/>
              </a:rPr>
              <a:t>The NJEDA will need to collect additional information from you if your entity is involved in religious activities or is religiously affiliated. </a:t>
            </a:r>
            <a:br>
              <a:rPr lang="en-US" sz="1050" b="0" dirty="0">
                <a:solidFill>
                  <a:srgbClr val="666666"/>
                </a:solidFill>
                <a:effectLst/>
              </a:rPr>
            </a:br>
            <a:br>
              <a:rPr lang="en-US" sz="1050" b="0" dirty="0">
                <a:solidFill>
                  <a:srgbClr val="666666"/>
                </a:solidFill>
                <a:effectLst/>
              </a:rPr>
            </a:br>
            <a:r>
              <a:rPr lang="en-US" sz="1050" b="0" dirty="0">
                <a:solidFill>
                  <a:srgbClr val="666666"/>
                </a:solidFill>
                <a:effectLst/>
              </a:rPr>
              <a:t>For a copy of the Religious Activity </a:t>
            </a:r>
            <a:r>
              <a:rPr lang="en-US" sz="1050" dirty="0">
                <a:solidFill>
                  <a:srgbClr val="666666"/>
                </a:solidFill>
              </a:rPr>
              <a:t>Q</a:t>
            </a:r>
            <a:r>
              <a:rPr lang="en-US" sz="1050" b="0" dirty="0">
                <a:solidFill>
                  <a:srgbClr val="666666"/>
                </a:solidFill>
                <a:effectLst/>
              </a:rPr>
              <a:t>uestionnaire form </a:t>
            </a:r>
            <a:r>
              <a:rPr lang="en-US" sz="1050" b="1" u="none" strike="noStrike" dirty="0">
                <a:solidFill>
                  <a:srgbClr val="2F5FEF"/>
                </a:solidFill>
                <a:effectLst/>
                <a:hlinkClick r:id="rId6"/>
              </a:rPr>
              <a:t>CLICK HERE</a:t>
            </a:r>
            <a:r>
              <a:rPr lang="en-US" sz="1050" b="1" u="none" strike="noStrike" dirty="0">
                <a:solidFill>
                  <a:srgbClr val="2F5FEF"/>
                </a:solidFill>
                <a:effectLst/>
              </a:rPr>
              <a:t>.</a:t>
            </a:r>
            <a:r>
              <a:rPr lang="en-US" sz="1050" b="1" u="none" strike="noStrike" dirty="0">
                <a:solidFill>
                  <a:srgbClr val="C00000"/>
                </a:solidFill>
                <a:effectLst/>
              </a:rPr>
              <a:t>*</a:t>
            </a:r>
          </a:p>
          <a:p>
            <a:pPr marR="116790" algn="l"/>
            <a:endParaRPr lang="en-US" sz="1050" b="1" dirty="0">
              <a:solidFill>
                <a:srgbClr val="C00000"/>
              </a:solidFill>
            </a:endParaRPr>
          </a:p>
          <a:p>
            <a:pPr marR="116790" algn="l"/>
            <a:endParaRPr lang="en-US" sz="1050" dirty="0">
              <a:solidFill>
                <a:srgbClr val="C00000"/>
              </a:solidFill>
            </a:endParaRPr>
          </a:p>
        </p:txBody>
      </p:sp>
      <p:pic>
        <p:nvPicPr>
          <p:cNvPr id="16" name="Picture 15">
            <a:extLst>
              <a:ext uri="{FF2B5EF4-FFF2-40B4-BE49-F238E27FC236}">
                <a16:creationId xmlns:a16="http://schemas.microsoft.com/office/drawing/2014/main" id="{5E077FD9-E3AF-4A58-BD61-9FF9F92F8426}"/>
              </a:ext>
            </a:extLst>
          </p:cNvPr>
          <p:cNvPicPr>
            <a:picLocks noChangeAspect="1"/>
          </p:cNvPicPr>
          <p:nvPr/>
        </p:nvPicPr>
        <p:blipFill rotWithShape="1">
          <a:blip r:embed="rId7"/>
          <a:srcRect l="1901"/>
          <a:stretch/>
        </p:blipFill>
        <p:spPr>
          <a:xfrm>
            <a:off x="6104303" y="1066448"/>
            <a:ext cx="4807003" cy="5293658"/>
          </a:xfrm>
          <a:prstGeom prst="rect">
            <a:avLst/>
          </a:prstGeom>
          <a:solidFill>
            <a:schemeClr val="accent6"/>
          </a:solidFill>
          <a:ln>
            <a:solidFill>
              <a:schemeClr val="accent6"/>
            </a:solidFill>
          </a:ln>
        </p:spPr>
      </p:pic>
      <p:sp>
        <p:nvSpPr>
          <p:cNvPr id="20" name="Rectangle 19">
            <a:extLst>
              <a:ext uri="{FF2B5EF4-FFF2-40B4-BE49-F238E27FC236}">
                <a16:creationId xmlns:a16="http://schemas.microsoft.com/office/drawing/2014/main" id="{2B142634-05B6-4852-B4C7-E69DC390A4C5}"/>
              </a:ext>
            </a:extLst>
          </p:cNvPr>
          <p:cNvSpPr/>
          <p:nvPr/>
        </p:nvSpPr>
        <p:spPr>
          <a:xfrm>
            <a:off x="10624459" y="1349828"/>
            <a:ext cx="246348" cy="23245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9DEFDD4-27CF-4551-84AA-D7C64A3CAD73}"/>
              </a:ext>
            </a:extLst>
          </p:cNvPr>
          <p:cNvSpPr txBox="1"/>
          <p:nvPr/>
        </p:nvSpPr>
        <p:spPr>
          <a:xfrm>
            <a:off x="243112" y="6606041"/>
            <a:ext cx="5025574" cy="215444"/>
          </a:xfrm>
          <a:prstGeom prst="rect">
            <a:avLst/>
          </a:prstGeom>
          <a:noFill/>
        </p:spPr>
        <p:txBody>
          <a:bodyPr wrap="square" rtlCol="0">
            <a:spAutoFit/>
          </a:bodyPr>
          <a:lstStyle/>
          <a:p>
            <a:r>
              <a:rPr lang="en-US" sz="800" dirty="0">
                <a:solidFill>
                  <a:srgbClr val="C00000"/>
                </a:solidFill>
              </a:rPr>
              <a:t>* Required documentation </a:t>
            </a:r>
          </a:p>
        </p:txBody>
      </p:sp>
    </p:spTree>
    <p:extLst>
      <p:ext uri="{BB962C8B-B14F-4D97-AF65-F5344CB8AC3E}">
        <p14:creationId xmlns:p14="http://schemas.microsoft.com/office/powerpoint/2010/main" val="1421545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General Information</a:t>
            </a:r>
            <a:endParaRPr lang="en-US" sz="2800" dirty="0"/>
          </a:p>
        </p:txBody>
      </p:sp>
      <p:pic>
        <p:nvPicPr>
          <p:cNvPr id="4" name="Picture 3" descr="Graphical user interface, text, application, email&#10;&#10;Description automatically generated">
            <a:extLst>
              <a:ext uri="{FF2B5EF4-FFF2-40B4-BE49-F238E27FC236}">
                <a16:creationId xmlns:a16="http://schemas.microsoft.com/office/drawing/2014/main" id="{C40C96DB-8047-448E-E272-FD3D68F55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108" y="1342610"/>
            <a:ext cx="8239874" cy="5035809"/>
          </a:xfrm>
          <a:prstGeom prst="rect">
            <a:avLst/>
          </a:prstGeom>
        </p:spPr>
      </p:pic>
    </p:spTree>
    <p:extLst>
      <p:ext uri="{BB962C8B-B14F-4D97-AF65-F5344CB8AC3E}">
        <p14:creationId xmlns:p14="http://schemas.microsoft.com/office/powerpoint/2010/main" val="2782588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Owners</a:t>
            </a:r>
            <a:endParaRPr lang="en-US" sz="2800" dirty="0"/>
          </a:p>
        </p:txBody>
      </p:sp>
      <p:pic>
        <p:nvPicPr>
          <p:cNvPr id="3" name="Picture 2" descr="Graphical user interface, text, application&#10;&#10;Description automatically generated">
            <a:extLst>
              <a:ext uri="{FF2B5EF4-FFF2-40B4-BE49-F238E27FC236}">
                <a16:creationId xmlns:a16="http://schemas.microsoft.com/office/drawing/2014/main" id="{F4B66C79-138D-E84E-6076-B9EF45659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32" y="1317516"/>
            <a:ext cx="6866975" cy="4888075"/>
          </a:xfrm>
          <a:prstGeom prst="rect">
            <a:avLst/>
          </a:prstGeom>
        </p:spPr>
      </p:pic>
      <p:sp>
        <p:nvSpPr>
          <p:cNvPr id="6" name="TextBox 5">
            <a:extLst>
              <a:ext uri="{FF2B5EF4-FFF2-40B4-BE49-F238E27FC236}">
                <a16:creationId xmlns:a16="http://schemas.microsoft.com/office/drawing/2014/main" id="{421C012A-5DC0-1CDD-5FC5-C24FC6341742}"/>
              </a:ext>
            </a:extLst>
          </p:cNvPr>
          <p:cNvSpPr txBox="1"/>
          <p:nvPr/>
        </p:nvSpPr>
        <p:spPr>
          <a:xfrm>
            <a:off x="8221896" y="1214774"/>
            <a:ext cx="2946113" cy="2031325"/>
          </a:xfrm>
          <a:prstGeom prst="rect">
            <a:avLst/>
          </a:prstGeom>
          <a:noFill/>
        </p:spPr>
        <p:txBody>
          <a:bodyPr wrap="square">
            <a:spAutoFit/>
          </a:bodyPr>
          <a:lstStyle/>
          <a:p>
            <a:r>
              <a:rPr lang="en-US" b="0" i="0" dirty="0">
                <a:solidFill>
                  <a:srgbClr val="666666"/>
                </a:solidFill>
                <a:effectLst/>
                <a:latin typeface="Segoe UI" panose="020B0502040204020203" pitchFamily="34" charset="0"/>
              </a:rPr>
              <a:t>Warning Appears if “No” is selected: </a:t>
            </a:r>
            <a:r>
              <a:rPr lang="en-US" b="1" i="0" dirty="0">
                <a:solidFill>
                  <a:srgbClr val="666666"/>
                </a:solidFill>
                <a:effectLst/>
                <a:latin typeface="Segoe UI" panose="020B0502040204020203" pitchFamily="34" charset="0"/>
              </a:rPr>
              <a:t>There must be an individual, firm, or trust that owns at least 51% of the applicant entity to be eligible for this program.</a:t>
            </a:r>
            <a:endParaRPr lang="en-US" b="1" dirty="0"/>
          </a:p>
        </p:txBody>
      </p:sp>
      <p:cxnSp>
        <p:nvCxnSpPr>
          <p:cNvPr id="8" name="Straight Arrow Connector 7">
            <a:extLst>
              <a:ext uri="{FF2B5EF4-FFF2-40B4-BE49-F238E27FC236}">
                <a16:creationId xmlns:a16="http://schemas.microsoft.com/office/drawing/2014/main" id="{6195A4F6-A9A7-959C-E4DE-31D2EC07224E}"/>
              </a:ext>
            </a:extLst>
          </p:cNvPr>
          <p:cNvCxnSpPr/>
          <p:nvPr/>
        </p:nvCxnSpPr>
        <p:spPr>
          <a:xfrm flipH="1">
            <a:off x="7048072" y="2506894"/>
            <a:ext cx="9965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FF2F9B6-DDEE-892F-24FC-6ABE4F4EB5E7}"/>
              </a:ext>
            </a:extLst>
          </p:cNvPr>
          <p:cNvSpPr/>
          <p:nvPr/>
        </p:nvSpPr>
        <p:spPr>
          <a:xfrm>
            <a:off x="6193369" y="3671392"/>
            <a:ext cx="782784" cy="33552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8876FC14-010A-6478-058A-E5E59FBF4555}"/>
              </a:ext>
            </a:extLst>
          </p:cNvPr>
          <p:cNvCxnSpPr/>
          <p:nvPr/>
        </p:nvCxnSpPr>
        <p:spPr>
          <a:xfrm flipH="1">
            <a:off x="7128553" y="3851096"/>
            <a:ext cx="9965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2D64AA-BE24-6265-27C7-C654DC51BD3D}"/>
              </a:ext>
            </a:extLst>
          </p:cNvPr>
          <p:cNvSpPr txBox="1"/>
          <p:nvPr/>
        </p:nvSpPr>
        <p:spPr>
          <a:xfrm>
            <a:off x="8277546" y="3657604"/>
            <a:ext cx="2808270" cy="646331"/>
          </a:xfrm>
          <a:prstGeom prst="rect">
            <a:avLst/>
          </a:prstGeom>
          <a:noFill/>
        </p:spPr>
        <p:txBody>
          <a:bodyPr wrap="square">
            <a:spAutoFit/>
          </a:bodyPr>
          <a:lstStyle/>
          <a:p>
            <a:r>
              <a:rPr lang="en-US" dirty="0">
                <a:solidFill>
                  <a:srgbClr val="666666"/>
                </a:solidFill>
                <a:latin typeface="Segoe UI" panose="020B0502040204020203" pitchFamily="34" charset="0"/>
              </a:rPr>
              <a:t>Click “Add Owner”-Please see next slide</a:t>
            </a:r>
            <a:endParaRPr lang="en-US" dirty="0"/>
          </a:p>
        </p:txBody>
      </p:sp>
    </p:spTree>
    <p:extLst>
      <p:ext uri="{BB962C8B-B14F-4D97-AF65-F5344CB8AC3E}">
        <p14:creationId xmlns:p14="http://schemas.microsoft.com/office/powerpoint/2010/main" val="2640833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Owners Continued</a:t>
            </a:r>
            <a:endParaRPr lang="en-US" sz="2800" dirty="0"/>
          </a:p>
        </p:txBody>
      </p:sp>
      <p:pic>
        <p:nvPicPr>
          <p:cNvPr id="11" name="Picture 10" descr="Text&#10;&#10;Description automatically generated">
            <a:extLst>
              <a:ext uri="{FF2B5EF4-FFF2-40B4-BE49-F238E27FC236}">
                <a16:creationId xmlns:a16="http://schemas.microsoft.com/office/drawing/2014/main" id="{5A65C122-C092-2FEF-AFAB-810F975D6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24" y="1227827"/>
            <a:ext cx="4927853" cy="1689187"/>
          </a:xfrm>
          <a:prstGeom prst="rect">
            <a:avLst/>
          </a:prstGeom>
        </p:spPr>
      </p:pic>
      <p:pic>
        <p:nvPicPr>
          <p:cNvPr id="15" name="Picture 14" descr="Graphical user interface, text, application, email&#10;&#10;Description automatically generated">
            <a:extLst>
              <a:ext uri="{FF2B5EF4-FFF2-40B4-BE49-F238E27FC236}">
                <a16:creationId xmlns:a16="http://schemas.microsoft.com/office/drawing/2014/main" id="{15AC3AE1-C80E-72DB-C569-A90D91586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265" y="1392213"/>
            <a:ext cx="4851649" cy="4464279"/>
          </a:xfrm>
          <a:prstGeom prst="rect">
            <a:avLst/>
          </a:prstGeom>
        </p:spPr>
      </p:pic>
    </p:spTree>
    <p:extLst>
      <p:ext uri="{BB962C8B-B14F-4D97-AF65-F5344CB8AC3E}">
        <p14:creationId xmlns:p14="http://schemas.microsoft.com/office/powerpoint/2010/main" val="2234609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Project Information</a:t>
            </a:r>
            <a:endParaRPr lang="en-US" sz="2800" dirty="0"/>
          </a:p>
        </p:txBody>
      </p:sp>
      <p:pic>
        <p:nvPicPr>
          <p:cNvPr id="3" name="Picture 2" descr="Graphical user interface, text, application, email&#10;&#10;Description automatically generated">
            <a:extLst>
              <a:ext uri="{FF2B5EF4-FFF2-40B4-BE49-F238E27FC236}">
                <a16:creationId xmlns:a16="http://schemas.microsoft.com/office/drawing/2014/main" id="{8A661064-4CAF-DCE9-F719-453D55B37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84" y="1315446"/>
            <a:ext cx="6271986" cy="4965463"/>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8E3099AC-B70E-6B8D-63E4-9C5C6D0A6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076" y="1628682"/>
            <a:ext cx="5464409" cy="3913872"/>
          </a:xfrm>
          <a:prstGeom prst="rect">
            <a:avLst/>
          </a:prstGeom>
        </p:spPr>
      </p:pic>
      <p:sp>
        <p:nvSpPr>
          <p:cNvPr id="7" name="TextBox 6">
            <a:extLst>
              <a:ext uri="{FF2B5EF4-FFF2-40B4-BE49-F238E27FC236}">
                <a16:creationId xmlns:a16="http://schemas.microsoft.com/office/drawing/2014/main" id="{01EF61C8-52FF-9B11-EB61-C790DB08F7F3}"/>
              </a:ext>
            </a:extLst>
          </p:cNvPr>
          <p:cNvSpPr txBox="1"/>
          <p:nvPr/>
        </p:nvSpPr>
        <p:spPr>
          <a:xfrm>
            <a:off x="8665547" y="1259659"/>
            <a:ext cx="3526453" cy="646331"/>
          </a:xfrm>
          <a:prstGeom prst="rect">
            <a:avLst/>
          </a:prstGeom>
          <a:noFill/>
        </p:spPr>
        <p:txBody>
          <a:bodyPr wrap="square">
            <a:spAutoFit/>
          </a:bodyPr>
          <a:lstStyle/>
          <a:p>
            <a:r>
              <a:rPr lang="en-US" dirty="0">
                <a:solidFill>
                  <a:srgbClr val="666666"/>
                </a:solidFill>
                <a:latin typeface="Segoe UI" panose="020B0502040204020203" pitchFamily="34" charset="0"/>
              </a:rPr>
              <a:t>Click “Add Block &amp; Lot”-Please see next slide</a:t>
            </a:r>
            <a:endParaRPr lang="en-US" dirty="0"/>
          </a:p>
        </p:txBody>
      </p:sp>
      <p:cxnSp>
        <p:nvCxnSpPr>
          <p:cNvPr id="10" name="Straight Arrow Connector 9">
            <a:extLst>
              <a:ext uri="{FF2B5EF4-FFF2-40B4-BE49-F238E27FC236}">
                <a16:creationId xmlns:a16="http://schemas.microsoft.com/office/drawing/2014/main" id="{A2E7AB91-1862-85CF-69CE-BC9398CFE122}"/>
              </a:ext>
            </a:extLst>
          </p:cNvPr>
          <p:cNvCxnSpPr/>
          <p:nvPr/>
        </p:nvCxnSpPr>
        <p:spPr>
          <a:xfrm>
            <a:off x="11239928" y="1808252"/>
            <a:ext cx="0" cy="678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50A34E7-2A35-F0ED-9150-02FB489E5C52}"/>
              </a:ext>
            </a:extLst>
          </p:cNvPr>
          <p:cNvSpPr/>
          <p:nvPr/>
        </p:nvSpPr>
        <p:spPr>
          <a:xfrm>
            <a:off x="10848536" y="2588250"/>
            <a:ext cx="782784" cy="2671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424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Project Information Block and Lot</a:t>
            </a:r>
            <a:endParaRPr lang="en-US" sz="2800" dirty="0"/>
          </a:p>
        </p:txBody>
      </p:sp>
      <p:pic>
        <p:nvPicPr>
          <p:cNvPr id="3" name="Picture 2" descr="Graphical user interface, application&#10;&#10;Description automatically generated">
            <a:extLst>
              <a:ext uri="{FF2B5EF4-FFF2-40B4-BE49-F238E27FC236}">
                <a16:creationId xmlns:a16="http://schemas.microsoft.com/office/drawing/2014/main" id="{66A506DB-57FA-47C1-2C38-280314DF7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525" y="1777429"/>
            <a:ext cx="4838949" cy="2743827"/>
          </a:xfrm>
          <a:prstGeom prst="rect">
            <a:avLst/>
          </a:prstGeom>
        </p:spPr>
      </p:pic>
    </p:spTree>
    <p:extLst>
      <p:ext uri="{BB962C8B-B14F-4D97-AF65-F5344CB8AC3E}">
        <p14:creationId xmlns:p14="http://schemas.microsoft.com/office/powerpoint/2010/main" val="130028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Project Information Continued</a:t>
            </a:r>
            <a:endParaRPr lang="en-US" sz="2800" dirty="0"/>
          </a:p>
        </p:txBody>
      </p:sp>
      <p:pic>
        <p:nvPicPr>
          <p:cNvPr id="4" name="Picture 3" descr="Graphical user interface, text, application, email&#10;&#10;Description automatically generated">
            <a:extLst>
              <a:ext uri="{FF2B5EF4-FFF2-40B4-BE49-F238E27FC236}">
                <a16:creationId xmlns:a16="http://schemas.microsoft.com/office/drawing/2014/main" id="{EEE5631C-984C-A426-D7F1-B7ACAF9BA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000" y="1231787"/>
            <a:ext cx="7531487" cy="4394426"/>
          </a:xfrm>
          <a:prstGeom prst="rect">
            <a:avLst/>
          </a:prstGeom>
        </p:spPr>
      </p:pic>
    </p:spTree>
    <p:extLst>
      <p:ext uri="{BB962C8B-B14F-4D97-AF65-F5344CB8AC3E}">
        <p14:creationId xmlns:p14="http://schemas.microsoft.com/office/powerpoint/2010/main" val="2837257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Development Experience</a:t>
            </a:r>
            <a:endParaRPr lang="en-US" sz="2800" dirty="0"/>
          </a:p>
        </p:txBody>
      </p:sp>
      <p:pic>
        <p:nvPicPr>
          <p:cNvPr id="3" name="Picture 2" descr="Graphical user interface, text, application, email&#10;&#10;Description automatically generated">
            <a:extLst>
              <a:ext uri="{FF2B5EF4-FFF2-40B4-BE49-F238E27FC236}">
                <a16:creationId xmlns:a16="http://schemas.microsoft.com/office/drawing/2014/main" id="{D851340E-8896-19A0-C594-C01F2FA6E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67" y="1325367"/>
            <a:ext cx="6728014" cy="4807168"/>
          </a:xfrm>
          <a:prstGeom prst="rect">
            <a:avLst/>
          </a:prstGeom>
        </p:spPr>
      </p:pic>
      <p:sp>
        <p:nvSpPr>
          <p:cNvPr id="5" name="Rectangle 4">
            <a:extLst>
              <a:ext uri="{FF2B5EF4-FFF2-40B4-BE49-F238E27FC236}">
                <a16:creationId xmlns:a16="http://schemas.microsoft.com/office/drawing/2014/main" id="{A25052D2-9BAA-51C6-14D3-947704DA8E4A}"/>
              </a:ext>
            </a:extLst>
          </p:cNvPr>
          <p:cNvSpPr/>
          <p:nvPr/>
        </p:nvSpPr>
        <p:spPr>
          <a:xfrm>
            <a:off x="5435028" y="2280027"/>
            <a:ext cx="1623317" cy="21659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5919F8-35D8-9ADB-35F5-8776C8019C32}"/>
              </a:ext>
            </a:extLst>
          </p:cNvPr>
          <p:cNvSpPr txBox="1"/>
          <p:nvPr/>
        </p:nvSpPr>
        <p:spPr>
          <a:xfrm>
            <a:off x="7674795" y="1850290"/>
            <a:ext cx="3778320" cy="646331"/>
          </a:xfrm>
          <a:prstGeom prst="rect">
            <a:avLst/>
          </a:prstGeom>
          <a:noFill/>
        </p:spPr>
        <p:txBody>
          <a:bodyPr wrap="square">
            <a:spAutoFit/>
          </a:bodyPr>
          <a:lstStyle/>
          <a:p>
            <a:r>
              <a:rPr lang="en-US" dirty="0">
                <a:solidFill>
                  <a:srgbClr val="666666"/>
                </a:solidFill>
                <a:latin typeface="Segoe UI" panose="020B0502040204020203" pitchFamily="34" charset="0"/>
              </a:rPr>
              <a:t>Click “Add Previously Completed Project”-Please see next slide</a:t>
            </a:r>
            <a:endParaRPr lang="en-US" dirty="0"/>
          </a:p>
        </p:txBody>
      </p:sp>
      <p:cxnSp>
        <p:nvCxnSpPr>
          <p:cNvPr id="10" name="Straight Arrow Connector 9">
            <a:extLst>
              <a:ext uri="{FF2B5EF4-FFF2-40B4-BE49-F238E27FC236}">
                <a16:creationId xmlns:a16="http://schemas.microsoft.com/office/drawing/2014/main" id="{26984CC7-1C6F-F096-332B-49784CA49F5E}"/>
              </a:ext>
            </a:extLst>
          </p:cNvPr>
          <p:cNvCxnSpPr/>
          <p:nvPr/>
        </p:nvCxnSpPr>
        <p:spPr>
          <a:xfrm flipH="1">
            <a:off x="7171360" y="2372495"/>
            <a:ext cx="503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917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Development Experience Continued</a:t>
            </a:r>
            <a:endParaRPr lang="en-US" sz="2800" dirty="0"/>
          </a:p>
        </p:txBody>
      </p:sp>
      <p:pic>
        <p:nvPicPr>
          <p:cNvPr id="4" name="Picture 3" descr="Graphical user interface, text, application, email&#10;&#10;Description automatically generated">
            <a:extLst>
              <a:ext uri="{FF2B5EF4-FFF2-40B4-BE49-F238E27FC236}">
                <a16:creationId xmlns:a16="http://schemas.microsoft.com/office/drawing/2014/main" id="{33BFFF52-3995-D9F9-0C42-0F8B7FC82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97" y="2907587"/>
            <a:ext cx="4838949" cy="3121161"/>
          </a:xfrm>
          <a:prstGeom prst="rect">
            <a:avLst/>
          </a:prstGeom>
        </p:spPr>
      </p:pic>
      <p:pic>
        <p:nvPicPr>
          <p:cNvPr id="8" name="Picture 7" descr="Timeline&#10;&#10;Description automatically generated">
            <a:extLst>
              <a:ext uri="{FF2B5EF4-FFF2-40B4-BE49-F238E27FC236}">
                <a16:creationId xmlns:a16="http://schemas.microsoft.com/office/drawing/2014/main" id="{9FE6A15F-5F3B-0C7D-3E3E-44F20E050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97" y="1304819"/>
            <a:ext cx="4565885" cy="1602768"/>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B352E747-3EFC-8826-155A-DD8BFE9BD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572" y="1304819"/>
            <a:ext cx="4591286" cy="4451579"/>
          </a:xfrm>
          <a:prstGeom prst="rect">
            <a:avLst/>
          </a:prstGeom>
        </p:spPr>
      </p:pic>
    </p:spTree>
    <p:extLst>
      <p:ext uri="{BB962C8B-B14F-4D97-AF65-F5344CB8AC3E}">
        <p14:creationId xmlns:p14="http://schemas.microsoft.com/office/powerpoint/2010/main" val="44956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A3AE766-B30D-D54A-9243-1AECF64EBCED}"/>
              </a:ext>
            </a:extLst>
          </p:cNvPr>
          <p:cNvCxnSpPr/>
          <p:nvPr/>
        </p:nvCxnSpPr>
        <p:spPr>
          <a:xfrm>
            <a:off x="0" y="6760395"/>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6" name="Group 5">
            <a:extLst>
              <a:ext uri="{FF2B5EF4-FFF2-40B4-BE49-F238E27FC236}">
                <a16:creationId xmlns:a16="http://schemas.microsoft.com/office/drawing/2014/main" id="{237898E3-7139-A345-BBA5-6079661C00C7}"/>
              </a:ext>
            </a:extLst>
          </p:cNvPr>
          <p:cNvGrpSpPr>
            <a:grpSpLocks noChangeAspect="1"/>
          </p:cNvGrpSpPr>
          <p:nvPr/>
        </p:nvGrpSpPr>
        <p:grpSpPr>
          <a:xfrm>
            <a:off x="3746434" y="1886516"/>
            <a:ext cx="7936398" cy="4023360"/>
            <a:chOff x="1971197" y="1436520"/>
            <a:chExt cx="8340230" cy="3844774"/>
          </a:xfrm>
        </p:grpSpPr>
        <p:pic>
          <p:nvPicPr>
            <p:cNvPr id="3" name="Picture 2" descr="Graphical user interface, application, Teams&#10;&#10;Description automatically generated">
              <a:extLst>
                <a:ext uri="{FF2B5EF4-FFF2-40B4-BE49-F238E27FC236}">
                  <a16:creationId xmlns:a16="http://schemas.microsoft.com/office/drawing/2014/main" id="{F9004389-5914-F04D-B267-9511A6BD4E15}"/>
                </a:ext>
              </a:extLst>
            </p:cNvPr>
            <p:cNvPicPr>
              <a:picLocks noChangeAspect="1"/>
            </p:cNvPicPr>
            <p:nvPr/>
          </p:nvPicPr>
          <p:blipFill rotWithShape="1">
            <a:blip r:embed="rId2">
              <a:extLst>
                <a:ext uri="{28A0092B-C50C-407E-A947-70E740481C1C}">
                  <a14:useLocalDpi xmlns:a14="http://schemas.microsoft.com/office/drawing/2010/main" val="0"/>
                </a:ext>
              </a:extLst>
            </a:blip>
            <a:srcRect l="995" r="1715" b="25872"/>
            <a:stretch/>
          </p:blipFill>
          <p:spPr>
            <a:xfrm>
              <a:off x="1971197" y="1436520"/>
              <a:ext cx="8340230" cy="3844774"/>
            </a:xfrm>
            <a:prstGeom prst="rect">
              <a:avLst/>
            </a:prstGeom>
            <a:solidFill>
              <a:srgbClr val="FFFFFF">
                <a:shade val="85000"/>
              </a:srgbClr>
            </a:solidFill>
            <a:ln w="88900" cap="sq">
              <a:no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0C0395F4-264B-9C45-84E6-7972F497EEF2}"/>
                </a:ext>
              </a:extLst>
            </p:cNvPr>
            <p:cNvSpPr/>
            <p:nvPr/>
          </p:nvSpPr>
          <p:spPr>
            <a:xfrm>
              <a:off x="2100943" y="2917371"/>
              <a:ext cx="7500257" cy="337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726FECE-F323-D745-B101-89F79B3A2FFC}"/>
                </a:ext>
              </a:extLst>
            </p:cNvPr>
            <p:cNvSpPr/>
            <p:nvPr/>
          </p:nvSpPr>
          <p:spPr>
            <a:xfrm>
              <a:off x="6890657" y="3467100"/>
              <a:ext cx="827314" cy="451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 name="Title 2">
            <a:extLst>
              <a:ext uri="{FF2B5EF4-FFF2-40B4-BE49-F238E27FC236}">
                <a16:creationId xmlns:a16="http://schemas.microsoft.com/office/drawing/2014/main" id="{6360B77F-5296-4D5C-A993-63EE4E9BCCB5}"/>
              </a:ext>
            </a:extLst>
          </p:cNvPr>
          <p:cNvSpPr>
            <a:spLocks noGrp="1"/>
          </p:cNvSpPr>
          <p:nvPr>
            <p:ph type="title"/>
          </p:nvPr>
        </p:nvSpPr>
        <p:spPr>
          <a:xfrm>
            <a:off x="101322" y="666665"/>
            <a:ext cx="11725484" cy="369332"/>
          </a:xfrm>
        </p:spPr>
        <p:txBody>
          <a:bodyPr>
            <a:noAutofit/>
          </a:bodyPr>
          <a:lstStyle/>
          <a:p>
            <a:r>
              <a:rPr lang="en-US" sz="2800">
                <a:latin typeface="Arial (Body)"/>
              </a:rPr>
              <a:t>NJEDA Application Center Sign In Page</a:t>
            </a:r>
          </a:p>
        </p:txBody>
      </p:sp>
      <p:sp>
        <p:nvSpPr>
          <p:cNvPr id="8" name="TextBox 8">
            <a:extLst>
              <a:ext uri="{FF2B5EF4-FFF2-40B4-BE49-F238E27FC236}">
                <a16:creationId xmlns:a16="http://schemas.microsoft.com/office/drawing/2014/main" id="{9199C743-C06D-4400-AB46-1EFE06F80831}"/>
              </a:ext>
            </a:extLst>
          </p:cNvPr>
          <p:cNvSpPr txBox="1"/>
          <p:nvPr/>
        </p:nvSpPr>
        <p:spPr>
          <a:xfrm>
            <a:off x="222947" y="1148603"/>
            <a:ext cx="6161314"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587B"/>
                </a:solidFill>
                <a:hlinkClick r:id="rId3">
                  <a:extLst>
                    <a:ext uri="{A12FA001-AC4F-418D-AE19-62706E023703}">
                      <ahyp:hlinkClr xmlns:ahyp="http://schemas.microsoft.com/office/drawing/2018/hyperlinkcolor" val="tx"/>
                    </a:ext>
                  </a:extLst>
                </a:hlinkClick>
              </a:rPr>
              <a:t>https://programs.njeda.com/en-US/</a:t>
            </a:r>
            <a:r>
              <a:rPr lang="en-US">
                <a:solidFill>
                  <a:srgbClr val="00587B"/>
                </a:solidFill>
              </a:rPr>
              <a:t> </a:t>
            </a:r>
          </a:p>
        </p:txBody>
      </p:sp>
      <p:cxnSp>
        <p:nvCxnSpPr>
          <p:cNvPr id="9" name="Straight Arrow Connector 8">
            <a:extLst>
              <a:ext uri="{FF2B5EF4-FFF2-40B4-BE49-F238E27FC236}">
                <a16:creationId xmlns:a16="http://schemas.microsoft.com/office/drawing/2014/main" id="{57DFAA84-4D16-4B7A-A8FA-C27776DEAC0D}"/>
              </a:ext>
            </a:extLst>
          </p:cNvPr>
          <p:cNvCxnSpPr>
            <a:cxnSpLocks/>
          </p:cNvCxnSpPr>
          <p:nvPr/>
        </p:nvCxnSpPr>
        <p:spPr>
          <a:xfrm>
            <a:off x="3194060" y="2707689"/>
            <a:ext cx="1691714"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804CCFF8-9FB2-4C79-B398-B32EF30D04F5}"/>
              </a:ext>
            </a:extLst>
          </p:cNvPr>
          <p:cNvSpPr txBox="1"/>
          <p:nvPr/>
        </p:nvSpPr>
        <p:spPr>
          <a:xfrm>
            <a:off x="101323" y="1993322"/>
            <a:ext cx="3494134"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6"/>
                </a:solidFill>
              </a:rPr>
              <a:t>If this is the first time you are using this portal to apply for an NJEDA product, please click “Register” button on the top </a:t>
            </a:r>
          </a:p>
        </p:txBody>
      </p:sp>
      <p:cxnSp>
        <p:nvCxnSpPr>
          <p:cNvPr id="12" name="Straight Arrow Connector 11">
            <a:extLst>
              <a:ext uri="{FF2B5EF4-FFF2-40B4-BE49-F238E27FC236}">
                <a16:creationId xmlns:a16="http://schemas.microsoft.com/office/drawing/2014/main" id="{EB8E1FA2-F4EE-4505-866D-5CD53ACDEE0E}"/>
              </a:ext>
            </a:extLst>
          </p:cNvPr>
          <p:cNvCxnSpPr>
            <a:cxnSpLocks/>
          </p:cNvCxnSpPr>
          <p:nvPr/>
        </p:nvCxnSpPr>
        <p:spPr>
          <a:xfrm flipV="1">
            <a:off x="2885243" y="5526251"/>
            <a:ext cx="3329126" cy="40254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7">
            <a:extLst>
              <a:ext uri="{FF2B5EF4-FFF2-40B4-BE49-F238E27FC236}">
                <a16:creationId xmlns:a16="http://schemas.microsoft.com/office/drawing/2014/main" id="{FC726A02-939B-4B3B-9FA7-6155A6A2A3B2}"/>
              </a:ext>
            </a:extLst>
          </p:cNvPr>
          <p:cNvSpPr txBox="1"/>
          <p:nvPr/>
        </p:nvSpPr>
        <p:spPr>
          <a:xfrm>
            <a:off x="101322" y="5874906"/>
            <a:ext cx="11306483"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6"/>
                </a:solidFill>
              </a:rPr>
              <a:t>If you have forgotten your password, simply click on the “Forgot your password?” button and follow the instructions.   An email will be sent enabling you to reset.  Please note that your Username will be included in </a:t>
            </a:r>
          </a:p>
          <a:p>
            <a:r>
              <a:rPr lang="en-US">
                <a:solidFill>
                  <a:schemeClr val="accent6"/>
                </a:solidFill>
              </a:rPr>
              <a:t>the email you receive.  Be sure to confirm that you are using the correct username when you sign in.</a:t>
            </a:r>
            <a:endParaRPr lang="en-US">
              <a:solidFill>
                <a:schemeClr val="accent6"/>
              </a:solidFill>
              <a:cs typeface="Calibri"/>
            </a:endParaRPr>
          </a:p>
        </p:txBody>
      </p:sp>
    </p:spTree>
    <p:extLst>
      <p:ext uri="{BB962C8B-B14F-4D97-AF65-F5344CB8AC3E}">
        <p14:creationId xmlns:p14="http://schemas.microsoft.com/office/powerpoint/2010/main" val="3980068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Financial Information</a:t>
            </a:r>
            <a:endParaRPr lang="en-US" sz="2800" dirty="0"/>
          </a:p>
        </p:txBody>
      </p:sp>
      <p:pic>
        <p:nvPicPr>
          <p:cNvPr id="3" name="Picture 2" descr="Graphical user interface, text, application, email&#10;&#10;Description automatically generated">
            <a:extLst>
              <a:ext uri="{FF2B5EF4-FFF2-40B4-BE49-F238E27FC236}">
                <a16:creationId xmlns:a16="http://schemas.microsoft.com/office/drawing/2014/main" id="{3E5B4D63-C076-40C1-9C17-4AA1C57FD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986" y="1361969"/>
            <a:ext cx="7360028" cy="4134062"/>
          </a:xfrm>
          <a:prstGeom prst="rect">
            <a:avLst/>
          </a:prstGeom>
        </p:spPr>
      </p:pic>
    </p:spTree>
    <p:extLst>
      <p:ext uri="{BB962C8B-B14F-4D97-AF65-F5344CB8AC3E}">
        <p14:creationId xmlns:p14="http://schemas.microsoft.com/office/powerpoint/2010/main" val="798585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Grant Request</a:t>
            </a:r>
            <a:endParaRPr lang="en-US" sz="2800" dirty="0"/>
          </a:p>
        </p:txBody>
      </p:sp>
      <p:pic>
        <p:nvPicPr>
          <p:cNvPr id="4" name="Picture 3" descr="Graphical user interface, text, application, email&#10;&#10;Description automatically generated">
            <a:extLst>
              <a:ext uri="{FF2B5EF4-FFF2-40B4-BE49-F238E27FC236}">
                <a16:creationId xmlns:a16="http://schemas.microsoft.com/office/drawing/2014/main" id="{23EBC879-6063-A6BF-8917-2667770ED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264" y="1757850"/>
            <a:ext cx="7461633" cy="3503055"/>
          </a:xfrm>
          <a:prstGeom prst="rect">
            <a:avLst/>
          </a:prstGeom>
        </p:spPr>
      </p:pic>
    </p:spTree>
    <p:extLst>
      <p:ext uri="{BB962C8B-B14F-4D97-AF65-F5344CB8AC3E}">
        <p14:creationId xmlns:p14="http://schemas.microsoft.com/office/powerpoint/2010/main" val="1937313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Acknowledgements</a:t>
            </a:r>
            <a:endParaRPr lang="en-US" sz="2800" dirty="0"/>
          </a:p>
        </p:txBody>
      </p:sp>
      <p:pic>
        <p:nvPicPr>
          <p:cNvPr id="3" name="Picture 2" descr="Graphical user interface, text, application&#10;&#10;Description automatically generated">
            <a:extLst>
              <a:ext uri="{FF2B5EF4-FFF2-40B4-BE49-F238E27FC236}">
                <a16:creationId xmlns:a16="http://schemas.microsoft.com/office/drawing/2014/main" id="{7BAB1D23-5DF2-8D74-2AF7-E99F5EC2C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781" y="1695307"/>
            <a:ext cx="7870005" cy="3863011"/>
          </a:xfrm>
          <a:prstGeom prst="rect">
            <a:avLst/>
          </a:prstGeom>
        </p:spPr>
      </p:pic>
    </p:spTree>
    <p:extLst>
      <p:ext uri="{BB962C8B-B14F-4D97-AF65-F5344CB8AC3E}">
        <p14:creationId xmlns:p14="http://schemas.microsoft.com/office/powerpoint/2010/main" val="3637103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lang="en-US" sz="2800" kern="0" dirty="0">
                <a:solidFill>
                  <a:srgbClr val="005B82"/>
                </a:solidFill>
                <a:latin typeface="Arial (Body)"/>
                <a:cs typeface="Calibri" panose="020F0502020204030204" pitchFamily="34" charset="0"/>
              </a:rPr>
              <a:t>Cannabis Questionnaire</a:t>
            </a:r>
            <a:endParaRPr lang="en-US" sz="2800" dirty="0"/>
          </a:p>
        </p:txBody>
      </p:sp>
      <p:pic>
        <p:nvPicPr>
          <p:cNvPr id="3" name="Picture 2">
            <a:extLst>
              <a:ext uri="{FF2B5EF4-FFF2-40B4-BE49-F238E27FC236}">
                <a16:creationId xmlns:a16="http://schemas.microsoft.com/office/drawing/2014/main" id="{D94BEC0C-FF28-4D0D-BFBF-DD4AA2A1F4E2}"/>
              </a:ext>
            </a:extLst>
          </p:cNvPr>
          <p:cNvPicPr>
            <a:picLocks noChangeAspect="1"/>
          </p:cNvPicPr>
          <p:nvPr/>
        </p:nvPicPr>
        <p:blipFill>
          <a:blip r:embed="rId2"/>
          <a:stretch>
            <a:fillRect/>
          </a:stretch>
        </p:blipFill>
        <p:spPr>
          <a:xfrm>
            <a:off x="1531090" y="1285097"/>
            <a:ext cx="8218966" cy="4181475"/>
          </a:xfrm>
          <a:prstGeom prst="rect">
            <a:avLst/>
          </a:prstGeom>
          <a:ln>
            <a:solidFill>
              <a:schemeClr val="accent6"/>
            </a:solidFill>
          </a:ln>
        </p:spPr>
      </p:pic>
      <p:sp>
        <p:nvSpPr>
          <p:cNvPr id="5" name="TextBox 4">
            <a:extLst>
              <a:ext uri="{FF2B5EF4-FFF2-40B4-BE49-F238E27FC236}">
                <a16:creationId xmlns:a16="http://schemas.microsoft.com/office/drawing/2014/main" id="{060F2D21-9CAA-4BAA-BC0F-DACB13E0B25E}"/>
              </a:ext>
            </a:extLst>
          </p:cNvPr>
          <p:cNvSpPr txBox="1"/>
          <p:nvPr/>
        </p:nvSpPr>
        <p:spPr>
          <a:xfrm>
            <a:off x="1531090" y="5688416"/>
            <a:ext cx="8218966" cy="923330"/>
          </a:xfrm>
          <a:prstGeom prst="rect">
            <a:avLst/>
          </a:prstGeom>
          <a:noFill/>
        </p:spPr>
        <p:txBody>
          <a:bodyPr wrap="square" rtlCol="0">
            <a:spAutoFit/>
          </a:bodyPr>
          <a:lstStyle/>
          <a:p>
            <a:r>
              <a:rPr lang="en-US" b="1" i="0" dirty="0">
                <a:solidFill>
                  <a:srgbClr val="00587B"/>
                </a:solidFill>
                <a:effectLst/>
                <a:latin typeface="Calibri" panose="020F0502020204030204" pitchFamily="34" charset="0"/>
                <a:cs typeface="Calibri" panose="020F0502020204030204" pitchFamily="34" charset="0"/>
              </a:rPr>
              <a:t>New Jersey State law prohibits certain cannabis licensees and certified personal use cannabis handlers’ employers from receiving or continuing to receive most financial incentive awards.</a:t>
            </a:r>
            <a:endParaRPr lang="en-US" dirty="0">
              <a:solidFill>
                <a:srgbClr val="00587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6052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a:ln>
                  <a:noFill/>
                </a:ln>
                <a:solidFill>
                  <a:srgbClr val="005B82"/>
                </a:solidFill>
                <a:effectLst/>
                <a:uLnTx/>
                <a:uFillTx/>
                <a:latin typeface="Arial (Body)"/>
                <a:ea typeface="+mj-ea"/>
                <a:cs typeface="Calibri" panose="020F0502020204030204" pitchFamily="34" charset="0"/>
              </a:rPr>
              <a:t>Diversity, Equity, and Inclusion </a:t>
            </a:r>
            <a:endParaRPr lang="en-US" sz="2800"/>
          </a:p>
        </p:txBody>
      </p:sp>
      <p:sp>
        <p:nvSpPr>
          <p:cNvPr id="10" name="TextBox 9">
            <a:extLst>
              <a:ext uri="{FF2B5EF4-FFF2-40B4-BE49-F238E27FC236}">
                <a16:creationId xmlns:a16="http://schemas.microsoft.com/office/drawing/2014/main" id="{7B03967E-6D99-4D2B-9753-6C423030F1E5}"/>
              </a:ext>
            </a:extLst>
          </p:cNvPr>
          <p:cNvSpPr txBox="1"/>
          <p:nvPr/>
        </p:nvSpPr>
        <p:spPr>
          <a:xfrm>
            <a:off x="556591" y="1441536"/>
            <a:ext cx="4393096" cy="1815882"/>
          </a:xfrm>
          <a:prstGeom prst="rect">
            <a:avLst/>
          </a:prstGeom>
          <a:noFill/>
        </p:spPr>
        <p:txBody>
          <a:bodyPr wrap="square">
            <a:spAutoFit/>
          </a:bodyPr>
          <a:lstStyle/>
          <a:p>
            <a:pPr marR="143080" algn="l"/>
            <a:r>
              <a:rPr lang="en-US" sz="1600" b="1" i="0" u="none" strike="noStrike" baseline="0"/>
              <a:t>In this section, we would like more information about the diversity of your company. The NJEDA will use this information for tracking purposes only.</a:t>
            </a:r>
            <a:endParaRPr lang="en-US" sz="1600"/>
          </a:p>
          <a:p>
            <a:pPr marR="143080" algn="l"/>
            <a:endParaRPr lang="en-US" sz="1600" b="0" i="0" u="none" strike="noStrike" baseline="0"/>
          </a:p>
          <a:p>
            <a:pPr marR="145480" algn="l"/>
            <a:endParaRPr lang="en-US" sz="1600"/>
          </a:p>
          <a:p>
            <a:pPr marR="145480" algn="l"/>
            <a:endParaRPr lang="en-US" sz="1600"/>
          </a:p>
        </p:txBody>
      </p:sp>
      <p:cxnSp>
        <p:nvCxnSpPr>
          <p:cNvPr id="11" name="Straight Arrow Connector 10">
            <a:extLst>
              <a:ext uri="{FF2B5EF4-FFF2-40B4-BE49-F238E27FC236}">
                <a16:creationId xmlns:a16="http://schemas.microsoft.com/office/drawing/2014/main" id="{97B55CFC-FE7B-4F87-8F98-945A7928F60C}"/>
              </a:ext>
            </a:extLst>
          </p:cNvPr>
          <p:cNvCxnSpPr>
            <a:cxnSpLocks/>
          </p:cNvCxnSpPr>
          <p:nvPr/>
        </p:nvCxnSpPr>
        <p:spPr>
          <a:xfrm>
            <a:off x="4161901" y="2533673"/>
            <a:ext cx="10936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3141B20-A570-41B3-BABE-598C88A2F464}"/>
              </a:ext>
            </a:extLst>
          </p:cNvPr>
          <p:cNvPicPr>
            <a:picLocks noChangeAspect="1"/>
          </p:cNvPicPr>
          <p:nvPr/>
        </p:nvPicPr>
        <p:blipFill>
          <a:blip r:embed="rId2"/>
          <a:stretch>
            <a:fillRect/>
          </a:stretch>
        </p:blipFill>
        <p:spPr>
          <a:xfrm>
            <a:off x="5419201" y="1145109"/>
            <a:ext cx="5237450" cy="5436666"/>
          </a:xfrm>
          <a:prstGeom prst="rect">
            <a:avLst/>
          </a:prstGeom>
          <a:ln>
            <a:solidFill>
              <a:schemeClr val="accent6"/>
            </a:solidFill>
          </a:ln>
        </p:spPr>
      </p:pic>
    </p:spTree>
    <p:extLst>
      <p:ext uri="{BB962C8B-B14F-4D97-AF65-F5344CB8AC3E}">
        <p14:creationId xmlns:p14="http://schemas.microsoft.com/office/powerpoint/2010/main" val="3573558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Diversity, Equity, and Inclusion Continued </a:t>
            </a:r>
            <a:endParaRPr lang="en-US" sz="2800" dirty="0"/>
          </a:p>
        </p:txBody>
      </p:sp>
      <p:pic>
        <p:nvPicPr>
          <p:cNvPr id="4" name="Picture 3" descr="Graphical user interface, text, application, email&#10;&#10;Description automatically generated">
            <a:extLst>
              <a:ext uri="{FF2B5EF4-FFF2-40B4-BE49-F238E27FC236}">
                <a16:creationId xmlns:a16="http://schemas.microsoft.com/office/drawing/2014/main" id="{3B4CB91B-6FEE-FE50-5F27-7FF55FE15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4" y="1232899"/>
            <a:ext cx="6031074" cy="52192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3CBC9813-C2BB-CD5D-99CE-6B707B6AC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768" y="1232899"/>
            <a:ext cx="5748364" cy="3055149"/>
          </a:xfrm>
          <a:prstGeom prst="rect">
            <a:avLst/>
          </a:prstGeom>
        </p:spPr>
      </p:pic>
    </p:spTree>
    <p:extLst>
      <p:ext uri="{BB962C8B-B14F-4D97-AF65-F5344CB8AC3E}">
        <p14:creationId xmlns:p14="http://schemas.microsoft.com/office/powerpoint/2010/main" val="2645615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Applicant Representation</a:t>
            </a:r>
            <a:endParaRPr lang="en-US" sz="2800" dirty="0"/>
          </a:p>
        </p:txBody>
      </p:sp>
      <p:sp>
        <p:nvSpPr>
          <p:cNvPr id="6" name="TextBox 5">
            <a:extLst>
              <a:ext uri="{FF2B5EF4-FFF2-40B4-BE49-F238E27FC236}">
                <a16:creationId xmlns:a16="http://schemas.microsoft.com/office/drawing/2014/main" id="{375C91DA-EB51-4A0F-A6CB-1BF007E02573}"/>
              </a:ext>
            </a:extLst>
          </p:cNvPr>
          <p:cNvSpPr txBox="1"/>
          <p:nvPr/>
        </p:nvSpPr>
        <p:spPr>
          <a:xfrm>
            <a:off x="265471" y="1223423"/>
            <a:ext cx="5259029" cy="5262979"/>
          </a:xfrm>
          <a:prstGeom prst="rect">
            <a:avLst/>
          </a:prstGeom>
          <a:noFill/>
        </p:spPr>
        <p:txBody>
          <a:bodyPr wrap="square" lIns="91440" tIns="45720" rIns="91440" bIns="45720" anchor="t">
            <a:spAutoFit/>
          </a:bodyPr>
          <a:lstStyle/>
          <a:p>
            <a:r>
              <a:rPr lang="en-US" sz="1200" b="1" i="0" dirty="0">
                <a:effectLst/>
              </a:rPr>
              <a:t>The New Jersey Economic Development Authority requires that the Legal Questionnaire, Certification of Non-Involvement in Prohibited Activities in Russia or Belarus Pursuant to P.L. 2022, C. 3, Acknowledgments</a:t>
            </a:r>
            <a:r>
              <a:rPr lang="en-US" sz="1200" b="1" dirty="0"/>
              <a:t> of Applicant , and Certification of Applicant, are to </a:t>
            </a:r>
            <a:r>
              <a:rPr lang="en-US" sz="1200" b="1" i="0" dirty="0">
                <a:effectLst/>
              </a:rPr>
              <a:t>be completed and signed by one of the following</a:t>
            </a:r>
            <a:r>
              <a:rPr lang="en-US" sz="1200" b="1" dirty="0"/>
              <a:t>:</a:t>
            </a:r>
            <a:endParaRPr lang="en-US" sz="1200" b="1" i="0" dirty="0">
              <a:effectLst/>
            </a:endParaRPr>
          </a:p>
          <a:p>
            <a:endParaRPr lang="en-US" sz="1200" b="1" i="0" dirty="0">
              <a:effectLst/>
            </a:endParaRPr>
          </a:p>
          <a:p>
            <a:pPr marL="403225" indent="-236220">
              <a:buFont typeface="Arial" panose="020B0604020202020204" pitchFamily="34" charset="0"/>
              <a:buChar char="•"/>
            </a:pPr>
            <a:r>
              <a:rPr lang="en-US" sz="1200" i="0" dirty="0">
                <a:effectLst/>
              </a:rPr>
              <a:t>by applicant's General Counsel or Chief Legal Officer (recommended); or</a:t>
            </a:r>
          </a:p>
          <a:p>
            <a:pPr marL="403225" indent="-236220">
              <a:buFont typeface="Arial" panose="020B0604020202020204" pitchFamily="34" charset="0"/>
              <a:buChar char="•"/>
            </a:pPr>
            <a:endParaRPr lang="en-US" sz="1200" i="0" dirty="0">
              <a:effectLst/>
            </a:endParaRPr>
          </a:p>
          <a:p>
            <a:pPr marL="403225" indent="-236220">
              <a:buFont typeface="Arial" panose="020B0604020202020204" pitchFamily="34" charset="0"/>
              <a:buChar char="•"/>
            </a:pPr>
            <a:r>
              <a:rPr lang="en-US" sz="1200" i="0" dirty="0">
                <a:effectLst/>
              </a:rPr>
              <a:t>for a corporation: a principal executive officer at least the level of vice president;</a:t>
            </a:r>
            <a:endParaRPr lang="en-US" sz="1200" i="0" dirty="0">
              <a:effectLst/>
              <a:cs typeface="Calibri"/>
            </a:endParaRPr>
          </a:p>
          <a:p>
            <a:pPr marL="403225" indent="-236220">
              <a:buFont typeface="Arial" panose="020B0604020202020204" pitchFamily="34" charset="0"/>
              <a:buChar char="•"/>
            </a:pPr>
            <a:endParaRPr lang="en-US" sz="1200" i="0" dirty="0">
              <a:effectLst/>
              <a:cs typeface="Calibri"/>
            </a:endParaRPr>
          </a:p>
          <a:p>
            <a:pPr marL="403225" indent="-236220">
              <a:buFont typeface="Arial" panose="020B0604020202020204" pitchFamily="34" charset="0"/>
              <a:buChar char="•"/>
            </a:pPr>
            <a:r>
              <a:rPr lang="en-US" sz="1200" i="0" dirty="0">
                <a:effectLst/>
              </a:rPr>
              <a:t>for a partnership: a general partner;</a:t>
            </a:r>
            <a:endParaRPr lang="en-US" sz="1200" i="0" dirty="0">
              <a:effectLst/>
              <a:cs typeface="Calibri"/>
            </a:endParaRPr>
          </a:p>
          <a:p>
            <a:pPr marL="403225" indent="-236220">
              <a:buFont typeface="Arial" panose="020B0604020202020204" pitchFamily="34" charset="0"/>
              <a:buChar char="•"/>
            </a:pPr>
            <a:endParaRPr lang="en-US" sz="1200" i="0" dirty="0">
              <a:effectLst/>
              <a:cs typeface="Calibri"/>
            </a:endParaRPr>
          </a:p>
          <a:p>
            <a:pPr marL="403225" indent="-236220">
              <a:buFont typeface="Arial" panose="020B0604020202020204" pitchFamily="34" charset="0"/>
              <a:buChar char="•"/>
            </a:pPr>
            <a:r>
              <a:rPr lang="en-US" sz="1200" i="0" dirty="0">
                <a:effectLst/>
              </a:rPr>
              <a:t>for a sole proprietorship: the proprietor;</a:t>
            </a:r>
            <a:endParaRPr lang="en-US" sz="1200" i="0" dirty="0">
              <a:effectLst/>
              <a:cs typeface="Calibri"/>
            </a:endParaRPr>
          </a:p>
          <a:p>
            <a:pPr marL="403225" indent="-236220">
              <a:buFont typeface="Arial" panose="020B0604020202020204" pitchFamily="34" charset="0"/>
              <a:buChar char="•"/>
            </a:pPr>
            <a:endParaRPr lang="en-US" sz="1200" i="0" dirty="0">
              <a:effectLst/>
              <a:cs typeface="Calibri"/>
            </a:endParaRPr>
          </a:p>
          <a:p>
            <a:pPr marL="403225" indent="-236220">
              <a:buFont typeface="Arial" panose="020B0604020202020204" pitchFamily="34" charset="0"/>
              <a:buChar char="•"/>
            </a:pPr>
            <a:r>
              <a:rPr lang="en-US" sz="1200" dirty="0"/>
              <a:t> </a:t>
            </a:r>
            <a:r>
              <a:rPr lang="en-US" sz="1200" i="0" dirty="0">
                <a:effectLst/>
              </a:rPr>
              <a:t>for a governmental entity: the contact person (business administrator, manager, mayor, etc.);</a:t>
            </a:r>
            <a:endParaRPr lang="en-US" sz="1200" i="0" dirty="0">
              <a:effectLst/>
              <a:cs typeface="Calibri"/>
            </a:endParaRPr>
          </a:p>
          <a:p>
            <a:pPr marL="403225" indent="-236220">
              <a:buFont typeface="Arial" panose="020B0604020202020204" pitchFamily="34" charset="0"/>
              <a:buChar char="•"/>
            </a:pPr>
            <a:endParaRPr lang="en-US" sz="1200" i="0" dirty="0">
              <a:effectLst/>
              <a:cs typeface="Calibri"/>
            </a:endParaRPr>
          </a:p>
          <a:p>
            <a:pPr marL="403225" indent="-236220">
              <a:buFont typeface="Arial" panose="020B0604020202020204" pitchFamily="34" charset="0"/>
              <a:buChar char="•"/>
            </a:pPr>
            <a:r>
              <a:rPr lang="en-US" sz="1200" dirty="0"/>
              <a:t> </a:t>
            </a:r>
            <a:r>
              <a:rPr lang="en-US" sz="1200" i="0" dirty="0">
                <a:effectLst/>
              </a:rPr>
              <a:t>for other than above: the person with legal responsibility for the application.</a:t>
            </a:r>
            <a:endParaRPr lang="en-US" sz="1200" i="0" dirty="0">
              <a:effectLst/>
              <a:cs typeface="Calibri"/>
            </a:endParaRPr>
          </a:p>
          <a:p>
            <a:endParaRPr lang="en-US" sz="1200" b="1" i="0" dirty="0">
              <a:effectLst/>
            </a:endParaRPr>
          </a:p>
          <a:p>
            <a:r>
              <a:rPr lang="en-US" sz="1200" b="1" i="0" dirty="0">
                <a:effectLst/>
              </a:rPr>
              <a:t>If you are not an Authorized Representative you will be prompted to Upload the Certifications page, which will require you to download and then upload signed copies of the acknowledgments and certifications listed above (Slide </a:t>
            </a:r>
            <a:r>
              <a:rPr lang="en-US" sz="1200" b="1" dirty="0"/>
              <a:t>48).</a:t>
            </a:r>
            <a:endParaRPr lang="en-US" sz="1200" b="1" i="0" dirty="0">
              <a:effectLst/>
              <a:cs typeface="Calibri"/>
            </a:endParaRPr>
          </a:p>
          <a:p>
            <a:endParaRPr lang="en-US" sz="1200" b="1" dirty="0"/>
          </a:p>
          <a:p>
            <a:r>
              <a:rPr lang="en-US" sz="1200" b="1" i="0" dirty="0">
                <a:effectLst/>
              </a:rPr>
              <a:t>If you are an Authorized Representative you will be prompted to fill out these pages throughout the application.</a:t>
            </a:r>
            <a:endParaRPr lang="en-US" sz="1200" b="1" dirty="0"/>
          </a:p>
        </p:txBody>
      </p:sp>
      <p:pic>
        <p:nvPicPr>
          <p:cNvPr id="3" name="Picture 2">
            <a:extLst>
              <a:ext uri="{FF2B5EF4-FFF2-40B4-BE49-F238E27FC236}">
                <a16:creationId xmlns:a16="http://schemas.microsoft.com/office/drawing/2014/main" id="{EA9AD639-5107-4A60-9D07-5648B3DE1790}"/>
              </a:ext>
            </a:extLst>
          </p:cNvPr>
          <p:cNvPicPr>
            <a:picLocks noChangeAspect="1"/>
          </p:cNvPicPr>
          <p:nvPr/>
        </p:nvPicPr>
        <p:blipFill>
          <a:blip r:embed="rId2"/>
          <a:stretch>
            <a:fillRect/>
          </a:stretch>
        </p:blipFill>
        <p:spPr>
          <a:xfrm>
            <a:off x="5558813" y="1191525"/>
            <a:ext cx="6478131" cy="3749729"/>
          </a:xfrm>
          <a:prstGeom prst="rect">
            <a:avLst/>
          </a:prstGeom>
          <a:ln>
            <a:solidFill>
              <a:schemeClr val="accent6"/>
            </a:solidFill>
          </a:ln>
        </p:spPr>
      </p:pic>
    </p:spTree>
    <p:extLst>
      <p:ext uri="{BB962C8B-B14F-4D97-AF65-F5344CB8AC3E}">
        <p14:creationId xmlns:p14="http://schemas.microsoft.com/office/powerpoint/2010/main" val="189428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Upload Certifications</a:t>
            </a:r>
            <a:endParaRPr lang="en-US" sz="2800" dirty="0"/>
          </a:p>
        </p:txBody>
      </p:sp>
      <p:pic>
        <p:nvPicPr>
          <p:cNvPr id="4" name="Picture 3" descr="Graphical user interface, text, application, email&#10;&#10;Description automatically generated">
            <a:extLst>
              <a:ext uri="{FF2B5EF4-FFF2-40B4-BE49-F238E27FC236}">
                <a16:creationId xmlns:a16="http://schemas.microsoft.com/office/drawing/2014/main" id="{70126EE8-314D-E6E9-76C9-FA46439D2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72" y="1286472"/>
            <a:ext cx="6161800" cy="5330085"/>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FC1A0E0A-985E-E0DC-B828-FE673A625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557" y="1714412"/>
            <a:ext cx="4810987" cy="2590460"/>
          </a:xfrm>
          <a:prstGeom prst="rect">
            <a:avLst/>
          </a:prstGeom>
        </p:spPr>
      </p:pic>
    </p:spTree>
    <p:extLst>
      <p:ext uri="{BB962C8B-B14F-4D97-AF65-F5344CB8AC3E}">
        <p14:creationId xmlns:p14="http://schemas.microsoft.com/office/powerpoint/2010/main" val="261847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a:ln>
                  <a:noFill/>
                </a:ln>
                <a:solidFill>
                  <a:srgbClr val="005B82"/>
                </a:solidFill>
                <a:effectLst/>
                <a:uLnTx/>
                <a:uFillTx/>
                <a:latin typeface="Arial (Body)"/>
                <a:ea typeface="+mj-ea"/>
                <a:cs typeface="Calibri" panose="020F0502020204030204" pitchFamily="34" charset="0"/>
              </a:rPr>
              <a:t>Legal Questionnaire </a:t>
            </a:r>
            <a:endParaRPr lang="en-US" sz="2800"/>
          </a:p>
        </p:txBody>
      </p:sp>
      <p:sp>
        <p:nvSpPr>
          <p:cNvPr id="11" name="TextBox 10">
            <a:extLst>
              <a:ext uri="{FF2B5EF4-FFF2-40B4-BE49-F238E27FC236}">
                <a16:creationId xmlns:a16="http://schemas.microsoft.com/office/drawing/2014/main" id="{200C14E0-5744-4B2C-AFD6-3CFCDE5F19AF}"/>
              </a:ext>
            </a:extLst>
          </p:cNvPr>
          <p:cNvSpPr txBox="1"/>
          <p:nvPr/>
        </p:nvSpPr>
        <p:spPr>
          <a:xfrm>
            <a:off x="130525" y="5585116"/>
            <a:ext cx="2980026" cy="1077218"/>
          </a:xfrm>
          <a:prstGeom prst="rect">
            <a:avLst/>
          </a:prstGeom>
          <a:noFill/>
        </p:spPr>
        <p:txBody>
          <a:bodyPr wrap="square" lIns="91440" tIns="45720" rIns="91440" bIns="45720" anchor="t">
            <a:spAutoFit/>
          </a:bodyPr>
          <a:lstStyle/>
          <a:p>
            <a:endParaRPr lang="en-US" dirty="0"/>
          </a:p>
          <a:p>
            <a:endParaRPr lang="en-US" dirty="0"/>
          </a:p>
          <a:p>
            <a:r>
              <a:rPr lang="en-US" sz="1400" b="1" dirty="0">
                <a:hlinkClick r:id="rId2"/>
              </a:rPr>
              <a:t>Click here </a:t>
            </a:r>
            <a:r>
              <a:rPr lang="en-US" sz="1400" dirty="0"/>
              <a:t>to download a full copy of the legal questionnaire. </a:t>
            </a:r>
          </a:p>
        </p:txBody>
      </p:sp>
      <p:sp>
        <p:nvSpPr>
          <p:cNvPr id="13" name="TextBox 12">
            <a:extLst>
              <a:ext uri="{FF2B5EF4-FFF2-40B4-BE49-F238E27FC236}">
                <a16:creationId xmlns:a16="http://schemas.microsoft.com/office/drawing/2014/main" id="{D6F244A5-2479-4013-8C81-6E7FE045ADB1}"/>
              </a:ext>
            </a:extLst>
          </p:cNvPr>
          <p:cNvSpPr txBox="1"/>
          <p:nvPr/>
        </p:nvSpPr>
        <p:spPr>
          <a:xfrm>
            <a:off x="307976" y="1231176"/>
            <a:ext cx="2778124" cy="2908489"/>
          </a:xfrm>
          <a:prstGeom prst="rect">
            <a:avLst/>
          </a:prstGeom>
          <a:noFill/>
        </p:spPr>
        <p:txBody>
          <a:bodyPr wrap="square" lIns="91440" tIns="45720" rIns="91440" bIns="45720" anchor="t">
            <a:spAutoFit/>
          </a:bodyPr>
          <a:lstStyle/>
          <a:p>
            <a:r>
              <a:rPr lang="en-US" sz="1400" b="1" i="0" dirty="0">
                <a:effectLst/>
              </a:rPr>
              <a:t>If the individual filling out the application is an Authorized Representative </a:t>
            </a:r>
            <a:r>
              <a:rPr lang="en-US" sz="1400" b="1" dirty="0"/>
              <a:t>then they will proceed through the application’s: </a:t>
            </a:r>
            <a:br>
              <a:rPr lang="en-US" sz="1400" b="1" dirty="0"/>
            </a:br>
            <a:endParaRPr lang="en-US" sz="1400" b="1" dirty="0"/>
          </a:p>
          <a:p>
            <a:pPr marL="285750" indent="-285750">
              <a:spcAft>
                <a:spcPts val="600"/>
              </a:spcAft>
              <a:buFontTx/>
              <a:buChar char="-"/>
            </a:pPr>
            <a:r>
              <a:rPr lang="en-US" sz="1400" dirty="0"/>
              <a:t>Legal Questionnaire </a:t>
            </a:r>
            <a:endParaRPr lang="en-US" sz="1400" dirty="0">
              <a:cs typeface="Calibri"/>
            </a:endParaRPr>
          </a:p>
          <a:p>
            <a:pPr marL="285750" indent="-285750">
              <a:spcAft>
                <a:spcPts val="600"/>
              </a:spcAft>
              <a:buFontTx/>
              <a:buChar char="-"/>
            </a:pPr>
            <a:r>
              <a:rPr lang="en-US" sz="1400" i="0" dirty="0">
                <a:effectLst/>
              </a:rPr>
              <a:t>Certification of Non-Involvement in Prohibited Activities in Russia or Belarus Pursuant to P.L. 2022, C. 3</a:t>
            </a:r>
            <a:endParaRPr lang="en-US" sz="1400" i="0" dirty="0">
              <a:effectLst/>
              <a:cs typeface="Calibri"/>
            </a:endParaRPr>
          </a:p>
          <a:p>
            <a:pPr marL="285750" indent="-285750">
              <a:spcAft>
                <a:spcPts val="600"/>
              </a:spcAft>
              <a:buFontTx/>
              <a:buChar char="-"/>
            </a:pPr>
            <a:r>
              <a:rPr lang="en-US" sz="1400" i="0" dirty="0">
                <a:effectLst/>
              </a:rPr>
              <a:t>Acknowledgments</a:t>
            </a:r>
            <a:r>
              <a:rPr lang="en-US" sz="1400" dirty="0"/>
              <a:t> of Applicant </a:t>
            </a:r>
            <a:endParaRPr lang="en-US" sz="1400" dirty="0">
              <a:cs typeface="Calibri"/>
            </a:endParaRPr>
          </a:p>
          <a:p>
            <a:pPr marL="285750" indent="-285750">
              <a:spcAft>
                <a:spcPts val="600"/>
              </a:spcAft>
              <a:buFontTx/>
              <a:buChar char="-"/>
            </a:pPr>
            <a:r>
              <a:rPr lang="en-US" sz="1400" dirty="0"/>
              <a:t>Certification of Applicant</a:t>
            </a:r>
            <a:endParaRPr lang="en-US" sz="1400" dirty="0">
              <a:cs typeface="Calibri"/>
            </a:endParaRPr>
          </a:p>
        </p:txBody>
      </p:sp>
      <p:pic>
        <p:nvPicPr>
          <p:cNvPr id="6" name="Picture 5" descr="Graphical user interface, text, application&#10;&#10;Description automatically generated">
            <a:extLst>
              <a:ext uri="{FF2B5EF4-FFF2-40B4-BE49-F238E27FC236}">
                <a16:creationId xmlns:a16="http://schemas.microsoft.com/office/drawing/2014/main" id="{C9698391-D48C-6BDA-94E6-43FE95A45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211" y="1168896"/>
            <a:ext cx="7160638" cy="5112013"/>
          </a:xfrm>
          <a:prstGeom prst="rect">
            <a:avLst/>
          </a:prstGeom>
        </p:spPr>
      </p:pic>
    </p:spTree>
    <p:extLst>
      <p:ext uri="{BB962C8B-B14F-4D97-AF65-F5344CB8AC3E}">
        <p14:creationId xmlns:p14="http://schemas.microsoft.com/office/powerpoint/2010/main" val="4067527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Legal Questionnaire Continued </a:t>
            </a:r>
            <a:endParaRPr lang="en-US" sz="2800" dirty="0"/>
          </a:p>
        </p:txBody>
      </p:sp>
      <p:pic>
        <p:nvPicPr>
          <p:cNvPr id="3" name="Picture 2" descr="Graphical user interface, application, Teams&#10;&#10;Description automatically generated">
            <a:extLst>
              <a:ext uri="{FF2B5EF4-FFF2-40B4-BE49-F238E27FC236}">
                <a16:creationId xmlns:a16="http://schemas.microsoft.com/office/drawing/2014/main" id="{DE4FC28C-B580-12EF-3DB3-A7B50CB40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68" y="1237343"/>
            <a:ext cx="5307753" cy="4956430"/>
          </a:xfrm>
          <a:prstGeom prst="rect">
            <a:avLst/>
          </a:prstGeom>
        </p:spPr>
      </p:pic>
      <p:pic>
        <p:nvPicPr>
          <p:cNvPr id="5" name="Picture 4" descr="Text&#10;&#10;Description automatically generated">
            <a:extLst>
              <a:ext uri="{FF2B5EF4-FFF2-40B4-BE49-F238E27FC236}">
                <a16:creationId xmlns:a16="http://schemas.microsoft.com/office/drawing/2014/main" id="{A6E15812-8763-2857-8841-1573DB01F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721" y="1056359"/>
            <a:ext cx="5889776" cy="5137414"/>
          </a:xfrm>
          <a:prstGeom prst="rect">
            <a:avLst/>
          </a:prstGeom>
        </p:spPr>
      </p:pic>
    </p:spTree>
    <p:extLst>
      <p:ext uri="{BB962C8B-B14F-4D97-AF65-F5344CB8AC3E}">
        <p14:creationId xmlns:p14="http://schemas.microsoft.com/office/powerpoint/2010/main" val="157836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A3AE766-B30D-D54A-9243-1AECF64EBCED}"/>
              </a:ext>
            </a:extLst>
          </p:cNvPr>
          <p:cNvCxnSpPr/>
          <p:nvPr/>
        </p:nvCxnSpPr>
        <p:spPr>
          <a:xfrm>
            <a:off x="0" y="6760395"/>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7425FB7F-A135-D24E-8E80-70B730060395}"/>
              </a:ext>
            </a:extLst>
          </p:cNvPr>
          <p:cNvSpPr/>
          <p:nvPr/>
        </p:nvSpPr>
        <p:spPr>
          <a:xfrm>
            <a:off x="564163" y="1348054"/>
            <a:ext cx="10656945" cy="1198854"/>
          </a:xfrm>
          <a:prstGeom prst="rect">
            <a:avLst/>
          </a:prstGeom>
        </p:spPr>
        <p:txBody>
          <a:bodyPr wrap="square" lIns="91440" tIns="45720" rIns="91440" bIns="45720" anchor="t">
            <a:spAutoFit/>
          </a:bodyPr>
          <a:lstStyle/>
          <a:p>
            <a:pPr marL="342900" marR="0" lvl="0" indent="-342900" algn="l" defTabSz="914341" rtl="0" eaLnBrk="1" fontAlgn="auto" latinLnBrk="0" hangingPunct="1">
              <a:lnSpc>
                <a:spcPct val="107000"/>
              </a:lnSpc>
              <a:spcBef>
                <a:spcPts val="0"/>
              </a:spcBef>
              <a:spcAft>
                <a:spcPts val="0"/>
              </a:spcAft>
              <a:buClrTx/>
              <a:buSzTx/>
              <a:buFont typeface="+mj-lt"/>
              <a:buAutoNum type="arabicPeriod"/>
              <a:tabLst/>
              <a:defRPr/>
            </a:pPr>
            <a:r>
              <a:rPr kumimoji="0" lang="en-US" b="1" i="0" u="none" strike="noStrike" kern="1200" cap="none" spc="0" normalizeH="0" baseline="0" noProof="0">
                <a:ln>
                  <a:noFill/>
                </a:ln>
                <a:solidFill>
                  <a:srgbClr val="00587B"/>
                </a:solidFill>
                <a:effectLst/>
                <a:uLnTx/>
                <a:uFillTx/>
                <a:latin typeface="Calibri"/>
                <a:ea typeface="Calibri" panose="020F0502020204030204" pitchFamily="34" charset="0"/>
                <a:cs typeface="Times New Roman"/>
              </a:rPr>
              <a:t>Enter your email, username (can be the same as your email) and password.</a:t>
            </a:r>
            <a:endParaRPr lang="en-US" b="1" i="0" u="none" strike="noStrike" kern="1200" cap="none" spc="0" normalizeH="0" baseline="0" noProof="0">
              <a:ln>
                <a:noFill/>
              </a:ln>
              <a:solidFill>
                <a:srgbClr val="00587B"/>
              </a:solidFill>
              <a:effectLst/>
              <a:uLnTx/>
              <a:uFillTx/>
              <a:latin typeface="Calibri"/>
              <a:ea typeface="Calibri" panose="020F0502020204030204" pitchFamily="34" charset="0"/>
              <a:cs typeface="Times New Roman"/>
            </a:endParaRPr>
          </a:p>
          <a:p>
            <a:pPr lvl="1" defTabSz="914341">
              <a:lnSpc>
                <a:spcPct val="107000"/>
              </a:lnSpc>
              <a:defRPr/>
            </a:pPr>
            <a:r>
              <a:rPr lang="en-US" sz="1600">
                <a:solidFill>
                  <a:srgbClr val="00587B"/>
                </a:solidFill>
                <a:ea typeface="Calibri" panose="020F0502020204030204" pitchFamily="34" charset="0"/>
                <a:cs typeface="Times New Roman"/>
              </a:rPr>
              <a:t>Passwords must contain characters from at least three of the following four classes: uppercase, lowercase, digit, and non-alphanumeric (special).</a:t>
            </a:r>
            <a:endParaRPr lang="en-US" sz="1600" b="1" i="0" u="none" strike="noStrike" kern="1200" cap="none" spc="0" normalizeH="0" baseline="0" noProof="0">
              <a:ln>
                <a:noFill/>
              </a:ln>
              <a:solidFill>
                <a:srgbClr val="00587B"/>
              </a:solidFill>
              <a:effectLst/>
              <a:uLnTx/>
              <a:uFillTx/>
              <a:latin typeface="Calibri" panose="020F0502020204030204"/>
              <a:ea typeface="Calibri" panose="020F0502020204030204" pitchFamily="34" charset="0"/>
              <a:cs typeface="Times New Roman" panose="02020603050405020304" pitchFamily="18" charset="0"/>
            </a:endParaRPr>
          </a:p>
          <a:p>
            <a:pPr marL="342900" indent="-342900" defTabSz="914341">
              <a:lnSpc>
                <a:spcPct val="107000"/>
              </a:lnSpc>
              <a:spcAft>
                <a:spcPts val="800"/>
              </a:spcAft>
              <a:buFont typeface="+mj-lt"/>
              <a:buAutoNum type="arabicPeriod"/>
              <a:defRPr/>
            </a:pPr>
            <a:r>
              <a:rPr kumimoji="0" lang="en-US" b="1" i="0" u="none" strike="noStrike" kern="1200" cap="none" spc="0" normalizeH="0" baseline="0" noProof="0">
                <a:ln>
                  <a:noFill/>
                </a:ln>
                <a:solidFill>
                  <a:srgbClr val="00587B"/>
                </a:solidFill>
                <a:effectLst/>
                <a:uLnTx/>
                <a:uFillTx/>
                <a:latin typeface="Calibri"/>
                <a:ea typeface="Calibri" panose="020F0502020204030204" pitchFamily="34" charset="0"/>
                <a:cs typeface="Times New Roman"/>
              </a:rPr>
              <a:t>Once information is filled in click “Register”</a:t>
            </a:r>
            <a:r>
              <a:rPr lang="en-US" b="1">
                <a:solidFill>
                  <a:srgbClr val="00587B"/>
                </a:solidFill>
                <a:latin typeface="Calibri"/>
                <a:ea typeface="Calibri" panose="020F0502020204030204" pitchFamily="34" charset="0"/>
                <a:cs typeface="Times New Roman"/>
              </a:rPr>
              <a:t> </a:t>
            </a:r>
            <a:endParaRPr lang="en-US" b="1" i="0" u="none" strike="noStrike" kern="1200" cap="none" spc="0" normalizeH="0" baseline="0" noProof="0">
              <a:ln>
                <a:noFill/>
              </a:ln>
              <a:solidFill>
                <a:srgbClr val="00587B"/>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FDE2510-2E19-4CD4-B4E2-AB3722AE8F7E}"/>
              </a:ext>
            </a:extLst>
          </p:cNvPr>
          <p:cNvPicPr>
            <a:picLocks noChangeAspect="1"/>
          </p:cNvPicPr>
          <p:nvPr/>
        </p:nvPicPr>
        <p:blipFill>
          <a:blip r:embed="rId2"/>
          <a:stretch>
            <a:fillRect/>
          </a:stretch>
        </p:blipFill>
        <p:spPr>
          <a:xfrm>
            <a:off x="837910" y="2755033"/>
            <a:ext cx="6756523" cy="2982150"/>
          </a:xfrm>
          <a:prstGeom prst="rect">
            <a:avLst/>
          </a:prstGeom>
        </p:spPr>
      </p:pic>
      <p:sp>
        <p:nvSpPr>
          <p:cNvPr id="7" name="Title 2">
            <a:extLst>
              <a:ext uri="{FF2B5EF4-FFF2-40B4-BE49-F238E27FC236}">
                <a16:creationId xmlns:a16="http://schemas.microsoft.com/office/drawing/2014/main" id="{97073AE7-F6F0-42B3-9953-61C25737C79E}"/>
              </a:ext>
            </a:extLst>
          </p:cNvPr>
          <p:cNvSpPr>
            <a:spLocks noGrp="1"/>
          </p:cNvSpPr>
          <p:nvPr>
            <p:ph type="title"/>
          </p:nvPr>
        </p:nvSpPr>
        <p:spPr>
          <a:xfrm>
            <a:off x="101322" y="666665"/>
            <a:ext cx="11725484" cy="369332"/>
          </a:xfrm>
        </p:spPr>
        <p:txBody>
          <a:bodyPr>
            <a:noAutofit/>
          </a:bodyPr>
          <a:lstStyle/>
          <a:p>
            <a:r>
              <a:rPr lang="en-US" sz="2800">
                <a:latin typeface="Arial (Body)"/>
              </a:rPr>
              <a:t>How to Register Your Email Address</a:t>
            </a:r>
          </a:p>
        </p:txBody>
      </p:sp>
      <p:sp>
        <p:nvSpPr>
          <p:cNvPr id="3" name="Rectangle 2">
            <a:extLst>
              <a:ext uri="{FF2B5EF4-FFF2-40B4-BE49-F238E27FC236}">
                <a16:creationId xmlns:a16="http://schemas.microsoft.com/office/drawing/2014/main" id="{94733B9A-0419-4739-BF1E-318AF865FBBF}"/>
              </a:ext>
            </a:extLst>
          </p:cNvPr>
          <p:cNvSpPr/>
          <p:nvPr/>
        </p:nvSpPr>
        <p:spPr>
          <a:xfrm>
            <a:off x="7353776" y="4378038"/>
            <a:ext cx="4839857" cy="9421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CEA8168-49AF-4BE5-80C4-DD283B054E43}"/>
              </a:ext>
            </a:extLst>
          </p:cNvPr>
          <p:cNvSpPr txBox="1"/>
          <p:nvPr/>
        </p:nvSpPr>
        <p:spPr>
          <a:xfrm>
            <a:off x="8259211" y="4557235"/>
            <a:ext cx="3870036" cy="584775"/>
          </a:xfrm>
          <a:prstGeom prst="rect">
            <a:avLst/>
          </a:prstGeom>
          <a:noFill/>
        </p:spPr>
        <p:txBody>
          <a:bodyPr wrap="square">
            <a:spAutoFit/>
          </a:bodyPr>
          <a:lstStyle/>
          <a:p>
            <a:pPr marL="0" marR="0" lvl="0" indent="0" algn="l" defTabSz="914341" rtl="0" eaLnBrk="1" fontAlgn="auto" latinLnBrk="0" hangingPunct="1">
              <a:lnSpc>
                <a:spcPct val="100000"/>
              </a:lnSpc>
              <a:spcBef>
                <a:spcPts val="0"/>
              </a:spcBef>
              <a:spcAft>
                <a:spcPts val="800"/>
              </a:spcAft>
              <a:buClrTx/>
              <a:buSzTx/>
              <a:buFontTx/>
              <a:buNone/>
              <a:tabLst/>
              <a:defRPr/>
            </a:pPr>
            <a:r>
              <a:rPr kumimoji="0" lang="en-US" sz="1600" i="0" u="none" strike="noStrike" kern="1200" cap="none" spc="0" normalizeH="0" baseline="0" noProof="0">
                <a:ln>
                  <a:noFill/>
                </a:ln>
                <a:solidFill>
                  <a:schemeClr val="bg1"/>
                </a:solidFill>
                <a:effectLst/>
                <a:uLnTx/>
                <a:uFillTx/>
                <a:latin typeface="Franklin Gothic Medium" panose="020B0603020102020204" pitchFamily="34" charset="0"/>
                <a:ea typeface="Calibri" panose="020F0502020204030204" pitchFamily="34" charset="0"/>
                <a:cs typeface="Times New Roman" panose="02020603050405020304" pitchFamily="18" charset="0"/>
              </a:rPr>
              <a:t>PLEASE MAKE SURE TO WRITE-DOWN/ SAVE YOUR USERNAME AND PASSWORD</a:t>
            </a:r>
            <a:endParaRPr kumimoji="0" lang="en-US" sz="1200" i="0" u="none" strike="noStrike" kern="1200" cap="none" spc="0" normalizeH="0" baseline="0" noProof="0">
              <a:ln>
                <a:noFill/>
              </a:ln>
              <a:solidFill>
                <a:schemeClr val="bg1"/>
              </a:solidFill>
              <a:effectLst/>
              <a:uLnTx/>
              <a:uFillTx/>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4" name="Graphic 3" descr="Blackboard outline">
            <a:extLst>
              <a:ext uri="{FF2B5EF4-FFF2-40B4-BE49-F238E27FC236}">
                <a16:creationId xmlns:a16="http://schemas.microsoft.com/office/drawing/2014/main" id="{4F5B2231-611C-4EFB-9760-F346762CDC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09163" y="4470932"/>
            <a:ext cx="757380" cy="757380"/>
          </a:xfrm>
          <a:prstGeom prst="rect">
            <a:avLst/>
          </a:prstGeom>
        </p:spPr>
      </p:pic>
    </p:spTree>
    <p:extLst>
      <p:ext uri="{BB962C8B-B14F-4D97-AF65-F5344CB8AC3E}">
        <p14:creationId xmlns:p14="http://schemas.microsoft.com/office/powerpoint/2010/main" val="1824071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70DD80-42FD-4D26-A05B-38C3F5AFBBD3}"/>
              </a:ext>
            </a:extLst>
          </p:cNvPr>
          <p:cNvSpPr/>
          <p:nvPr/>
        </p:nvSpPr>
        <p:spPr>
          <a:xfrm>
            <a:off x="10601133" y="5997162"/>
            <a:ext cx="1804541" cy="755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Legal Questionnaire Continued</a:t>
            </a:r>
            <a:endParaRPr lang="en-US" sz="2800" dirty="0"/>
          </a:p>
        </p:txBody>
      </p:sp>
      <p:pic>
        <p:nvPicPr>
          <p:cNvPr id="3" name="Picture 2" descr="Text&#10;&#10;Description automatically generated">
            <a:extLst>
              <a:ext uri="{FF2B5EF4-FFF2-40B4-BE49-F238E27FC236}">
                <a16:creationId xmlns:a16="http://schemas.microsoft.com/office/drawing/2014/main" id="{9A7B37BE-C0D6-5A87-EE19-0115FD46B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551" y="1233921"/>
            <a:ext cx="7175869" cy="5518434"/>
          </a:xfrm>
          <a:prstGeom prst="rect">
            <a:avLst/>
          </a:prstGeom>
        </p:spPr>
      </p:pic>
    </p:spTree>
    <p:extLst>
      <p:ext uri="{BB962C8B-B14F-4D97-AF65-F5344CB8AC3E}">
        <p14:creationId xmlns:p14="http://schemas.microsoft.com/office/powerpoint/2010/main" val="1751746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Legal Questionnaire Continued </a:t>
            </a:r>
            <a:endParaRPr lang="en-US" sz="2800" dirty="0"/>
          </a:p>
        </p:txBody>
      </p:sp>
      <p:pic>
        <p:nvPicPr>
          <p:cNvPr id="3" name="Picture 2" descr="Graphical user interface, text, application, email&#10;&#10;Description automatically generated">
            <a:extLst>
              <a:ext uri="{FF2B5EF4-FFF2-40B4-BE49-F238E27FC236}">
                <a16:creationId xmlns:a16="http://schemas.microsoft.com/office/drawing/2014/main" id="{FBABCF75-5F4D-4C8B-8721-13E08D350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55" y="1223164"/>
            <a:ext cx="5661180" cy="5177636"/>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4B3F7B05-084B-82E4-000A-BABC5430B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088" y="1223164"/>
            <a:ext cx="5911226" cy="4869411"/>
          </a:xfrm>
          <a:prstGeom prst="rect">
            <a:avLst/>
          </a:prstGeom>
        </p:spPr>
      </p:pic>
    </p:spTree>
    <p:extLst>
      <p:ext uri="{BB962C8B-B14F-4D97-AF65-F5344CB8AC3E}">
        <p14:creationId xmlns:p14="http://schemas.microsoft.com/office/powerpoint/2010/main" val="3558079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Legal Questionnaire Continued </a:t>
            </a:r>
            <a:endParaRPr lang="en-US" sz="2800" dirty="0"/>
          </a:p>
        </p:txBody>
      </p:sp>
      <p:pic>
        <p:nvPicPr>
          <p:cNvPr id="3" name="Picture 2" descr="Text&#10;&#10;Description automatically generated">
            <a:extLst>
              <a:ext uri="{FF2B5EF4-FFF2-40B4-BE49-F238E27FC236}">
                <a16:creationId xmlns:a16="http://schemas.microsoft.com/office/drawing/2014/main" id="{E8594B6E-682B-B0CA-53BB-5EFE71AD4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0" y="1253886"/>
            <a:ext cx="7366379" cy="5131064"/>
          </a:xfrm>
          <a:prstGeom prst="rect">
            <a:avLst/>
          </a:prstGeom>
        </p:spPr>
      </p:pic>
    </p:spTree>
    <p:extLst>
      <p:ext uri="{BB962C8B-B14F-4D97-AF65-F5344CB8AC3E}">
        <p14:creationId xmlns:p14="http://schemas.microsoft.com/office/powerpoint/2010/main" val="2382331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439931"/>
            <a:ext cx="11444500" cy="392276"/>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Certification of Non-Involvement in</a:t>
            </a:r>
            <a:b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br>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Activities in Russia or Belarus</a:t>
            </a:r>
            <a:endParaRPr lang="en-US" sz="2800" dirty="0"/>
          </a:p>
        </p:txBody>
      </p:sp>
      <p:pic>
        <p:nvPicPr>
          <p:cNvPr id="5" name="Picture 4" descr="Text&#10;&#10;Description automatically generated">
            <a:extLst>
              <a:ext uri="{FF2B5EF4-FFF2-40B4-BE49-F238E27FC236}">
                <a16:creationId xmlns:a16="http://schemas.microsoft.com/office/drawing/2014/main" id="{DA764555-DBB4-DB4F-33B0-AB04B65DB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87" y="1266713"/>
            <a:ext cx="5703008" cy="5277925"/>
          </a:xfrm>
          <a:prstGeom prst="rect">
            <a:avLst/>
          </a:prstGeom>
        </p:spPr>
      </p:pic>
      <p:pic>
        <p:nvPicPr>
          <p:cNvPr id="7" name="Picture 6">
            <a:extLst>
              <a:ext uri="{FF2B5EF4-FFF2-40B4-BE49-F238E27FC236}">
                <a16:creationId xmlns:a16="http://schemas.microsoft.com/office/drawing/2014/main" id="{1AF9B493-60A6-0BE6-6271-B22AC5B95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696" y="1128524"/>
            <a:ext cx="5664490" cy="3936636"/>
          </a:xfrm>
          <a:prstGeom prst="rect">
            <a:avLst/>
          </a:prstGeom>
        </p:spPr>
      </p:pic>
    </p:spTree>
    <p:extLst>
      <p:ext uri="{BB962C8B-B14F-4D97-AF65-F5344CB8AC3E}">
        <p14:creationId xmlns:p14="http://schemas.microsoft.com/office/powerpoint/2010/main" val="1359190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43993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Applicant Certifications</a:t>
            </a:r>
            <a:endParaRPr lang="en-US" sz="2800" dirty="0"/>
          </a:p>
        </p:txBody>
      </p:sp>
      <p:pic>
        <p:nvPicPr>
          <p:cNvPr id="3" name="Picture 2">
            <a:extLst>
              <a:ext uri="{FF2B5EF4-FFF2-40B4-BE49-F238E27FC236}">
                <a16:creationId xmlns:a16="http://schemas.microsoft.com/office/drawing/2014/main" id="{9C69D8C4-067D-4012-923B-CBD9016D0C94}"/>
              </a:ext>
            </a:extLst>
          </p:cNvPr>
          <p:cNvPicPr>
            <a:picLocks noChangeAspect="1"/>
          </p:cNvPicPr>
          <p:nvPr/>
        </p:nvPicPr>
        <p:blipFill>
          <a:blip r:embed="rId2"/>
          <a:stretch>
            <a:fillRect/>
          </a:stretch>
        </p:blipFill>
        <p:spPr>
          <a:xfrm>
            <a:off x="2075261" y="1066800"/>
            <a:ext cx="8231933" cy="5447016"/>
          </a:xfrm>
          <a:prstGeom prst="rect">
            <a:avLst/>
          </a:prstGeom>
          <a:ln>
            <a:solidFill>
              <a:schemeClr val="accent6"/>
            </a:solidFill>
          </a:ln>
        </p:spPr>
      </p:pic>
    </p:spTree>
    <p:extLst>
      <p:ext uri="{BB962C8B-B14F-4D97-AF65-F5344CB8AC3E}">
        <p14:creationId xmlns:p14="http://schemas.microsoft.com/office/powerpoint/2010/main" val="1045573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43993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Payment Method</a:t>
            </a:r>
            <a:endParaRPr lang="en-US" sz="2800" dirty="0"/>
          </a:p>
        </p:txBody>
      </p:sp>
      <p:pic>
        <p:nvPicPr>
          <p:cNvPr id="4" name="Picture 3" descr="A picture containing application&#10;&#10;Description automatically generated">
            <a:extLst>
              <a:ext uri="{FF2B5EF4-FFF2-40B4-BE49-F238E27FC236}">
                <a16:creationId xmlns:a16="http://schemas.microsoft.com/office/drawing/2014/main" id="{56D2FE56-80F4-6698-56D2-8560C5DB7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963" y="1925751"/>
            <a:ext cx="8477686" cy="2553782"/>
          </a:xfrm>
          <a:prstGeom prst="rect">
            <a:avLst/>
          </a:prstGeom>
        </p:spPr>
      </p:pic>
    </p:spTree>
    <p:extLst>
      <p:ext uri="{BB962C8B-B14F-4D97-AF65-F5344CB8AC3E}">
        <p14:creationId xmlns:p14="http://schemas.microsoft.com/office/powerpoint/2010/main" val="1205421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43993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Payment Details</a:t>
            </a:r>
            <a:endParaRPr lang="en-US" sz="2800" dirty="0"/>
          </a:p>
        </p:txBody>
      </p:sp>
      <p:pic>
        <p:nvPicPr>
          <p:cNvPr id="3" name="Picture 2" descr="Graphical user interface, application, Word&#10;&#10;Description automatically generated">
            <a:extLst>
              <a:ext uri="{FF2B5EF4-FFF2-40B4-BE49-F238E27FC236}">
                <a16:creationId xmlns:a16="http://schemas.microsoft.com/office/drawing/2014/main" id="{2FEEA0BC-8F9D-08B0-A5FB-D2877DD07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89" y="1390683"/>
            <a:ext cx="6010382" cy="4393667"/>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09E920D3-FA55-38C5-C548-0D9AC172B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245" y="1144105"/>
            <a:ext cx="5036847" cy="4393666"/>
          </a:xfrm>
          <a:prstGeom prst="rect">
            <a:avLst/>
          </a:prstGeom>
        </p:spPr>
      </p:pic>
    </p:spTree>
    <p:extLst>
      <p:ext uri="{BB962C8B-B14F-4D97-AF65-F5344CB8AC3E}">
        <p14:creationId xmlns:p14="http://schemas.microsoft.com/office/powerpoint/2010/main" val="890689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43993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Payment Details Continued</a:t>
            </a:r>
            <a:endParaRPr lang="en-US" sz="2800" dirty="0"/>
          </a:p>
        </p:txBody>
      </p:sp>
      <p:pic>
        <p:nvPicPr>
          <p:cNvPr id="4" name="Picture 3" descr="Graphical user interface, application&#10;&#10;Description automatically generated">
            <a:extLst>
              <a:ext uri="{FF2B5EF4-FFF2-40B4-BE49-F238E27FC236}">
                <a16:creationId xmlns:a16="http://schemas.microsoft.com/office/drawing/2014/main" id="{55EFB4BF-A112-7357-8A51-420FA280E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71" y="1099774"/>
            <a:ext cx="11355971" cy="5063563"/>
          </a:xfrm>
          <a:prstGeom prst="rect">
            <a:avLst/>
          </a:prstGeom>
        </p:spPr>
      </p:pic>
    </p:spTree>
    <p:extLst>
      <p:ext uri="{BB962C8B-B14F-4D97-AF65-F5344CB8AC3E}">
        <p14:creationId xmlns:p14="http://schemas.microsoft.com/office/powerpoint/2010/main" val="2786339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a:ln>
                  <a:noFill/>
                </a:ln>
                <a:solidFill>
                  <a:srgbClr val="005B82"/>
                </a:solidFill>
                <a:effectLst/>
                <a:uLnTx/>
                <a:uFillTx/>
                <a:latin typeface="Arial (Body)"/>
                <a:ea typeface="+mj-ea"/>
                <a:cs typeface="Calibri" panose="020F0502020204030204" pitchFamily="34" charset="0"/>
              </a:rPr>
              <a:t>Electronic Signature </a:t>
            </a:r>
            <a:endParaRPr lang="en-US" sz="2800"/>
          </a:p>
        </p:txBody>
      </p:sp>
      <p:pic>
        <p:nvPicPr>
          <p:cNvPr id="4" name="Picture 3">
            <a:extLst>
              <a:ext uri="{FF2B5EF4-FFF2-40B4-BE49-F238E27FC236}">
                <a16:creationId xmlns:a16="http://schemas.microsoft.com/office/drawing/2014/main" id="{17C25B06-CF15-4DF8-A7A7-E75E0C3C49CE}"/>
              </a:ext>
            </a:extLst>
          </p:cNvPr>
          <p:cNvPicPr>
            <a:picLocks noChangeAspect="1"/>
          </p:cNvPicPr>
          <p:nvPr/>
        </p:nvPicPr>
        <p:blipFill>
          <a:blip r:embed="rId2"/>
          <a:stretch>
            <a:fillRect/>
          </a:stretch>
        </p:blipFill>
        <p:spPr>
          <a:xfrm>
            <a:off x="3251200" y="1370541"/>
            <a:ext cx="8115300" cy="3644371"/>
          </a:xfrm>
          <a:prstGeom prst="rect">
            <a:avLst/>
          </a:prstGeom>
          <a:ln>
            <a:solidFill>
              <a:schemeClr val="accent6"/>
            </a:solidFill>
          </a:ln>
        </p:spPr>
      </p:pic>
      <p:sp>
        <p:nvSpPr>
          <p:cNvPr id="10" name="TextBox 9">
            <a:extLst>
              <a:ext uri="{FF2B5EF4-FFF2-40B4-BE49-F238E27FC236}">
                <a16:creationId xmlns:a16="http://schemas.microsoft.com/office/drawing/2014/main" id="{039D9033-983E-4821-BAE7-A03FE97829C1}"/>
              </a:ext>
            </a:extLst>
          </p:cNvPr>
          <p:cNvSpPr txBox="1"/>
          <p:nvPr/>
        </p:nvSpPr>
        <p:spPr>
          <a:xfrm>
            <a:off x="193675" y="1531035"/>
            <a:ext cx="3209925" cy="923330"/>
          </a:xfrm>
          <a:prstGeom prst="rect">
            <a:avLst/>
          </a:prstGeom>
          <a:noFill/>
        </p:spPr>
        <p:txBody>
          <a:bodyPr wrap="square">
            <a:spAutoFit/>
          </a:bodyPr>
          <a:lstStyle/>
          <a:p>
            <a:r>
              <a:rPr lang="en-US" b="1"/>
              <a:t>Your application will be submitted upon hitting the “Submit” Button.</a:t>
            </a:r>
            <a:endParaRPr lang="en-US" sz="1800" b="1"/>
          </a:p>
        </p:txBody>
      </p:sp>
      <p:sp>
        <p:nvSpPr>
          <p:cNvPr id="11" name="TextBox 10">
            <a:extLst>
              <a:ext uri="{FF2B5EF4-FFF2-40B4-BE49-F238E27FC236}">
                <a16:creationId xmlns:a16="http://schemas.microsoft.com/office/drawing/2014/main" id="{814CD65E-643A-41F7-9F2E-AA07D40AF7FA}"/>
              </a:ext>
            </a:extLst>
          </p:cNvPr>
          <p:cNvSpPr txBox="1"/>
          <p:nvPr/>
        </p:nvSpPr>
        <p:spPr>
          <a:xfrm>
            <a:off x="-20782" y="6534834"/>
            <a:ext cx="7890164" cy="307777"/>
          </a:xfrm>
          <a:prstGeom prst="rect">
            <a:avLst/>
          </a:prstGeom>
          <a:noFill/>
        </p:spPr>
        <p:txBody>
          <a:bodyPr wrap="square">
            <a:spAutoFit/>
          </a:bodyPr>
          <a:lstStyle/>
          <a:p>
            <a:r>
              <a:rPr lang="en-US" sz="1400" b="0" i="0" u="none" strike="noStrike" baseline="0">
                <a:solidFill>
                  <a:srgbClr val="FF0000"/>
                </a:solidFill>
                <a:latin typeface="Calibri" panose="020F0502020204030204" pitchFamily="34" charset="0"/>
              </a:rPr>
              <a:t>*The NJEDA will not begin review of your application until the application fee has been received. </a:t>
            </a:r>
            <a:endParaRPr lang="en-US" sz="1400"/>
          </a:p>
        </p:txBody>
      </p:sp>
      <p:sp>
        <p:nvSpPr>
          <p:cNvPr id="8" name="Rectangle 7">
            <a:extLst>
              <a:ext uri="{FF2B5EF4-FFF2-40B4-BE49-F238E27FC236}">
                <a16:creationId xmlns:a16="http://schemas.microsoft.com/office/drawing/2014/main" id="{F970A06E-BE27-4828-9BF7-0558710BEF6B}"/>
              </a:ext>
            </a:extLst>
          </p:cNvPr>
          <p:cNvSpPr/>
          <p:nvPr/>
        </p:nvSpPr>
        <p:spPr>
          <a:xfrm>
            <a:off x="4127500" y="4330700"/>
            <a:ext cx="508000" cy="4318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826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8EC409-56B2-4ED4-86BB-8C00A90C9015}"/>
              </a:ext>
            </a:extLst>
          </p:cNvPr>
          <p:cNvSpPr>
            <a:spLocks noGrp="1"/>
          </p:cNvSpPr>
          <p:nvPr>
            <p:ph type="title"/>
          </p:nvPr>
        </p:nvSpPr>
        <p:spPr>
          <a:xfrm>
            <a:off x="72830" y="577091"/>
            <a:ext cx="11725484" cy="369332"/>
          </a:xfrm>
        </p:spPr>
        <p:txBody>
          <a:bodyPr>
            <a:noAutofit/>
          </a:bodyPr>
          <a:lstStyle/>
          <a:p>
            <a:r>
              <a:rPr kumimoji="0" lang="en-US" sz="2800" i="0" u="none" strike="noStrike" kern="0" cap="none" spc="0" normalizeH="0" baseline="0" noProof="0" dirty="0">
                <a:ln>
                  <a:noFill/>
                </a:ln>
                <a:solidFill>
                  <a:srgbClr val="005B82"/>
                </a:solidFill>
                <a:effectLst/>
                <a:uLnTx/>
                <a:uFillTx/>
                <a:latin typeface="Arial (Body)"/>
                <a:ea typeface="+mj-ea"/>
                <a:cs typeface="Calibri" panose="020F0502020204030204" pitchFamily="34" charset="0"/>
              </a:rPr>
              <a:t>Confirmation</a:t>
            </a:r>
            <a:endParaRPr lang="en-US" sz="2800" dirty="0"/>
          </a:p>
        </p:txBody>
      </p:sp>
      <p:pic>
        <p:nvPicPr>
          <p:cNvPr id="3" name="Picture 2" descr="Graphical user interface, text, application&#10;&#10;Description automatically generated">
            <a:extLst>
              <a:ext uri="{FF2B5EF4-FFF2-40B4-BE49-F238E27FC236}">
                <a16:creationId xmlns:a16="http://schemas.microsoft.com/office/drawing/2014/main" id="{95876E33-8796-E584-E75E-DBE14FECB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0" y="1312735"/>
            <a:ext cx="5593417" cy="2969898"/>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7A0135CF-C142-66A5-B555-80642EA56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699" y="1226307"/>
            <a:ext cx="5983137" cy="4665207"/>
          </a:xfrm>
          <a:prstGeom prst="rect">
            <a:avLst/>
          </a:prstGeom>
        </p:spPr>
      </p:pic>
    </p:spTree>
    <p:extLst>
      <p:ext uri="{BB962C8B-B14F-4D97-AF65-F5344CB8AC3E}">
        <p14:creationId xmlns:p14="http://schemas.microsoft.com/office/powerpoint/2010/main" val="171394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A3AE766-B30D-D54A-9243-1AECF64EBCED}"/>
              </a:ext>
            </a:extLst>
          </p:cNvPr>
          <p:cNvCxnSpPr/>
          <p:nvPr/>
        </p:nvCxnSpPr>
        <p:spPr>
          <a:xfrm>
            <a:off x="0" y="6760395"/>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DC8EA947-164D-44AD-837D-256075830A2B}"/>
              </a:ext>
            </a:extLst>
          </p:cNvPr>
          <p:cNvSpPr/>
          <p:nvPr/>
        </p:nvSpPr>
        <p:spPr>
          <a:xfrm>
            <a:off x="371368" y="1184467"/>
            <a:ext cx="10858921" cy="607539"/>
          </a:xfrm>
          <a:prstGeom prst="rect">
            <a:avLst/>
          </a:prstGeom>
        </p:spPr>
        <p:txBody>
          <a:bodyPr wrap="square" lIns="91440" tIns="45720" rIns="91440" bIns="45720" anchor="t">
            <a:spAutoFit/>
          </a:bodyPr>
          <a:lstStyle/>
          <a:p>
            <a:pPr defTabSz="914341">
              <a:lnSpc>
                <a:spcPct val="107000"/>
              </a:lnSpc>
              <a:defRPr/>
            </a:pPr>
            <a:r>
              <a:rPr lang="en-US" sz="1600" b="1">
                <a:solidFill>
                  <a:srgbClr val="00587B"/>
                </a:solidFill>
                <a:latin typeface="Calibri"/>
                <a:ea typeface="Calibri" panose="020F0502020204030204" pitchFamily="34" charset="0"/>
                <a:cs typeface="Times New Roman"/>
              </a:rPr>
              <a:t>If after clicking on “Register” you receive the following pop-up, that indicates that your email address is already recognized in our system, and you need to request an Invitation Code. Begin by clicking on the blue “OK” button. </a:t>
            </a:r>
            <a:endParaRPr kumimoji="0" lang="en-US" sz="1600" b="1" i="0" u="none" strike="noStrike" kern="1200" cap="none" spc="0" normalizeH="0" baseline="0" noProof="0">
              <a:ln>
                <a:noFill/>
              </a:ln>
              <a:solidFill>
                <a:srgbClr val="00587B"/>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9660D30-41CC-42E9-8684-6CB8FEA17230}"/>
              </a:ext>
            </a:extLst>
          </p:cNvPr>
          <p:cNvPicPr/>
          <p:nvPr/>
        </p:nvPicPr>
        <p:blipFill rotWithShape="1">
          <a:blip r:embed="rId2">
            <a:extLst>
              <a:ext uri="{28A0092B-C50C-407E-A947-70E740481C1C}">
                <a14:useLocalDpi xmlns:a14="http://schemas.microsoft.com/office/drawing/2010/main" val="0"/>
              </a:ext>
            </a:extLst>
          </a:blip>
          <a:srcRect b="36593"/>
          <a:stretch/>
        </p:blipFill>
        <p:spPr bwMode="auto">
          <a:xfrm>
            <a:off x="962587" y="1940793"/>
            <a:ext cx="8104534" cy="4151775"/>
          </a:xfrm>
          <a:prstGeom prst="rect">
            <a:avLst/>
          </a:prstGeom>
          <a:noFill/>
          <a:ln>
            <a:noFill/>
          </a:ln>
          <a:extLst>
            <a:ext uri="{53640926-AAD7-44D8-BBD7-CCE9431645EC}">
              <a14:shadowObscured xmlns:a14="http://schemas.microsoft.com/office/drawing/2010/main"/>
            </a:ext>
          </a:extLst>
        </p:spPr>
      </p:pic>
      <p:sp>
        <p:nvSpPr>
          <p:cNvPr id="5" name="Title 2">
            <a:extLst>
              <a:ext uri="{FF2B5EF4-FFF2-40B4-BE49-F238E27FC236}">
                <a16:creationId xmlns:a16="http://schemas.microsoft.com/office/drawing/2014/main" id="{CFD4D58A-E98F-4E42-94C0-D45D4492903C}"/>
              </a:ext>
            </a:extLst>
          </p:cNvPr>
          <p:cNvSpPr>
            <a:spLocks noGrp="1"/>
          </p:cNvSpPr>
          <p:nvPr>
            <p:ph type="title"/>
          </p:nvPr>
        </p:nvSpPr>
        <p:spPr>
          <a:xfrm>
            <a:off x="101322" y="666665"/>
            <a:ext cx="11725484" cy="369332"/>
          </a:xfrm>
        </p:spPr>
        <p:txBody>
          <a:bodyPr>
            <a:noAutofit/>
          </a:bodyPr>
          <a:lstStyle/>
          <a:p>
            <a:r>
              <a:rPr lang="en-US" sz="2800">
                <a:latin typeface="Arial (Body)"/>
              </a:rPr>
              <a:t>If Your Email is Recognized By the Application Portal</a:t>
            </a:r>
          </a:p>
        </p:txBody>
      </p:sp>
    </p:spTree>
    <p:extLst>
      <p:ext uri="{BB962C8B-B14F-4D97-AF65-F5344CB8AC3E}">
        <p14:creationId xmlns:p14="http://schemas.microsoft.com/office/powerpoint/2010/main" val="3918960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85707-4C67-7541-A074-9A7F67ECC5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498"/>
          <a:stretch/>
        </p:blipFill>
        <p:spPr>
          <a:xfrm>
            <a:off x="90" y="-11101"/>
            <a:ext cx="12246647" cy="6899117"/>
          </a:xfrm>
          <a:prstGeom prst="rect">
            <a:avLst/>
          </a:prstGeom>
        </p:spPr>
      </p:pic>
      <p:sp>
        <p:nvSpPr>
          <p:cNvPr id="38" name="Rectangle 37">
            <a:extLst>
              <a:ext uri="{FF2B5EF4-FFF2-40B4-BE49-F238E27FC236}">
                <a16:creationId xmlns:a16="http://schemas.microsoft.com/office/drawing/2014/main" id="{E2A4588B-637E-4E76-8746-75BBF6ABDC0C}"/>
              </a:ext>
            </a:extLst>
          </p:cNvPr>
          <p:cNvSpPr/>
          <p:nvPr/>
        </p:nvSpPr>
        <p:spPr>
          <a:xfrm>
            <a:off x="-12379" y="-11101"/>
            <a:ext cx="12246647" cy="6899117"/>
          </a:xfrm>
          <a:prstGeom prst="rect">
            <a:avLst/>
          </a:prstGeom>
          <a:solidFill>
            <a:srgbClr val="00597C">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32962" fontAlgn="base">
              <a:spcBef>
                <a:spcPct val="0"/>
              </a:spcBef>
              <a:spcAft>
                <a:spcPct val="0"/>
              </a:spcAft>
              <a:defRPr/>
            </a:pPr>
            <a:endParaRPr lang="en-US" sz="1600">
              <a:solidFill>
                <a:srgbClr val="FFFFFF"/>
              </a:solidFill>
              <a:latin typeface="Arial"/>
            </a:endParaRPr>
          </a:p>
        </p:txBody>
      </p:sp>
      <p:cxnSp>
        <p:nvCxnSpPr>
          <p:cNvPr id="41" name="Straight Connector 40">
            <a:extLst>
              <a:ext uri="{FF2B5EF4-FFF2-40B4-BE49-F238E27FC236}">
                <a16:creationId xmlns:a16="http://schemas.microsoft.com/office/drawing/2014/main" id="{1105F29F-B822-4CD0-B974-D5E67836D5CE}"/>
              </a:ext>
            </a:extLst>
          </p:cNvPr>
          <p:cNvCxnSpPr>
            <a:cxnSpLocks/>
          </p:cNvCxnSpPr>
          <p:nvPr/>
        </p:nvCxnSpPr>
        <p:spPr>
          <a:xfrm flipH="1">
            <a:off x="3509320" y="5112531"/>
            <a:ext cx="517258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EF6E9FA-8FF4-47E8-A000-C7A41B5A1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4489" y="5949459"/>
            <a:ext cx="1378467" cy="925273"/>
          </a:xfrm>
          <a:prstGeom prst="rect">
            <a:avLst/>
          </a:prstGeom>
        </p:spPr>
      </p:pic>
      <p:pic>
        <p:nvPicPr>
          <p:cNvPr id="9" name="Picture 8">
            <a:extLst>
              <a:ext uri="{FF2B5EF4-FFF2-40B4-BE49-F238E27FC236}">
                <a16:creationId xmlns:a16="http://schemas.microsoft.com/office/drawing/2014/main" id="{AED06AB1-C2F4-443F-87C3-005A0ACBEF73}"/>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27483" r="29451"/>
          <a:stretch/>
        </p:blipFill>
        <p:spPr>
          <a:xfrm>
            <a:off x="5042214" y="602871"/>
            <a:ext cx="2106796" cy="3261378"/>
          </a:xfrm>
          <a:prstGeom prst="rect">
            <a:avLst/>
          </a:prstGeom>
          <a:effectLst>
            <a:outerShdw blurRad="50800" dist="38100" dir="8100000" algn="tr" rotWithShape="0">
              <a:prstClr val="black">
                <a:alpha val="40000"/>
              </a:prstClr>
            </a:outerShdw>
          </a:effectLst>
        </p:spPr>
      </p:pic>
      <p:sp>
        <p:nvSpPr>
          <p:cNvPr id="14" name="TextBox 13">
            <a:extLst>
              <a:ext uri="{FF2B5EF4-FFF2-40B4-BE49-F238E27FC236}">
                <a16:creationId xmlns:a16="http://schemas.microsoft.com/office/drawing/2014/main" id="{824ABD03-41CD-49FA-B43B-C2B2BB0760E2}"/>
              </a:ext>
            </a:extLst>
          </p:cNvPr>
          <p:cNvSpPr txBox="1"/>
          <p:nvPr/>
        </p:nvSpPr>
        <p:spPr>
          <a:xfrm>
            <a:off x="2165671" y="5993293"/>
            <a:ext cx="7859883" cy="954107"/>
          </a:xfrm>
          <a:prstGeom prst="rect">
            <a:avLst/>
          </a:prstGeom>
          <a:noFill/>
        </p:spPr>
        <p:txBody>
          <a:bodyPr wrap="square" rtlCol="0">
            <a:spAutoFit/>
          </a:bodyPr>
          <a:lstStyle/>
          <a:p>
            <a:pPr algn="ctr" defTabSz="932962" fontAlgn="base">
              <a:spcBef>
                <a:spcPct val="0"/>
              </a:spcBef>
              <a:spcAft>
                <a:spcPct val="0"/>
              </a:spcAft>
              <a:defRPr/>
            </a:pPr>
            <a:r>
              <a:rPr lang="en-US" sz="2800" dirty="0">
                <a:solidFill>
                  <a:srgbClr val="FFFFFF"/>
                </a:solidFill>
                <a:latin typeface="Arial"/>
              </a:rPr>
              <a:t>@NewJerseyEDA  |  njeda.gov	|  609.858.6767</a:t>
            </a:r>
          </a:p>
        </p:txBody>
      </p:sp>
      <p:sp>
        <p:nvSpPr>
          <p:cNvPr id="15" name="TextBox 14">
            <a:extLst>
              <a:ext uri="{FF2B5EF4-FFF2-40B4-BE49-F238E27FC236}">
                <a16:creationId xmlns:a16="http://schemas.microsoft.com/office/drawing/2014/main" id="{792FA7E0-6EDA-4CF2-8371-45DDE16DF062}"/>
              </a:ext>
            </a:extLst>
          </p:cNvPr>
          <p:cNvSpPr txBox="1"/>
          <p:nvPr/>
        </p:nvSpPr>
        <p:spPr>
          <a:xfrm>
            <a:off x="2667530" y="3711305"/>
            <a:ext cx="6856162" cy="461665"/>
          </a:xfrm>
          <a:prstGeom prst="rect">
            <a:avLst/>
          </a:prstGeom>
          <a:noFill/>
        </p:spPr>
        <p:txBody>
          <a:bodyPr wrap="square" lIns="91440" tIns="45720" rIns="91440" bIns="45720" rtlCol="0" anchor="t">
            <a:spAutoFit/>
          </a:bodyPr>
          <a:lstStyle/>
          <a:p>
            <a:pPr algn="ctr" defTabSz="914396" eaLnBrk="0" fontAlgn="base" hangingPunct="0">
              <a:spcBef>
                <a:spcPct val="0"/>
              </a:spcBef>
              <a:spcAft>
                <a:spcPct val="0"/>
              </a:spcAft>
              <a:defRPr/>
            </a:pPr>
            <a:r>
              <a:rPr lang="en-US" sz="2400" b="1" u="sng" dirty="0">
                <a:solidFill>
                  <a:schemeClr val="bg1"/>
                </a:solidFill>
                <a:ea typeface="+mn-lt"/>
                <a:cs typeface="+mn-lt"/>
              </a:rPr>
              <a:t>https://www.njeda.gov/</a:t>
            </a:r>
            <a:endParaRPr lang="en-US" sz="2400" dirty="0">
              <a:solidFill>
                <a:schemeClr val="bg1"/>
              </a:solidFill>
              <a:latin typeface="Arial" charset="0"/>
              <a:ea typeface="ＭＳ Ｐゴシック" panose="020B0600070205080204" pitchFamily="34" charset="-128"/>
              <a:cs typeface="Arial"/>
            </a:endParaRPr>
          </a:p>
        </p:txBody>
      </p:sp>
      <p:sp>
        <p:nvSpPr>
          <p:cNvPr id="39" name="Slide Number Placeholder 5">
            <a:extLst>
              <a:ext uri="{FF2B5EF4-FFF2-40B4-BE49-F238E27FC236}">
                <a16:creationId xmlns:a16="http://schemas.microsoft.com/office/drawing/2014/main" id="{B81020CE-ACBF-431C-B16C-358D590B6A7C}"/>
              </a:ext>
            </a:extLst>
          </p:cNvPr>
          <p:cNvSpPr txBox="1">
            <a:spLocks/>
          </p:cNvSpPr>
          <p:nvPr/>
        </p:nvSpPr>
        <p:spPr>
          <a:xfrm>
            <a:off x="10163932" y="6608584"/>
            <a:ext cx="2027978" cy="365120"/>
          </a:xfrm>
          <a:custGeom>
            <a:avLst/>
            <a:gdLst>
              <a:gd name="connsiteX0" fmla="*/ 0 w 8029289"/>
              <a:gd name="connsiteY0" fmla="*/ 1999927 h 1999927"/>
              <a:gd name="connsiteX1" fmla="*/ 41752 w 8029289"/>
              <a:gd name="connsiteY1" fmla="*/ 0 h 1999927"/>
              <a:gd name="connsiteX2" fmla="*/ 8029289 w 8029289"/>
              <a:gd name="connsiteY2" fmla="*/ 1999927 h 1999927"/>
              <a:gd name="connsiteX3" fmla="*/ 0 w 8029289"/>
              <a:gd name="connsiteY3" fmla="*/ 1999927 h 1999927"/>
              <a:gd name="connsiteX0" fmla="*/ 0 w 8029289"/>
              <a:gd name="connsiteY0" fmla="*/ 2031189 h 2031189"/>
              <a:gd name="connsiteX1" fmla="*/ 57383 w 8029289"/>
              <a:gd name="connsiteY1" fmla="*/ 0 h 2031189"/>
              <a:gd name="connsiteX2" fmla="*/ 8029289 w 8029289"/>
              <a:gd name="connsiteY2" fmla="*/ 2031189 h 2031189"/>
              <a:gd name="connsiteX3" fmla="*/ 0 w 8029289"/>
              <a:gd name="connsiteY3" fmla="*/ 2031189 h 2031189"/>
              <a:gd name="connsiteX0" fmla="*/ 5140 w 7971906"/>
              <a:gd name="connsiteY0" fmla="*/ 2054635 h 2054635"/>
              <a:gd name="connsiteX1" fmla="*/ 0 w 7971906"/>
              <a:gd name="connsiteY1" fmla="*/ 0 h 2054635"/>
              <a:gd name="connsiteX2" fmla="*/ 7971906 w 7971906"/>
              <a:gd name="connsiteY2" fmla="*/ 2031189 h 2054635"/>
              <a:gd name="connsiteX3" fmla="*/ 5140 w 7971906"/>
              <a:gd name="connsiteY3" fmla="*/ 2054635 h 2054635"/>
              <a:gd name="connsiteX0" fmla="*/ 5140 w 7940645"/>
              <a:gd name="connsiteY0" fmla="*/ 2054635 h 2054635"/>
              <a:gd name="connsiteX1" fmla="*/ 0 w 7940645"/>
              <a:gd name="connsiteY1" fmla="*/ 0 h 2054635"/>
              <a:gd name="connsiteX2" fmla="*/ 7940645 w 7940645"/>
              <a:gd name="connsiteY2" fmla="*/ 2046819 h 2054635"/>
              <a:gd name="connsiteX3" fmla="*/ 5140 w 7940645"/>
              <a:gd name="connsiteY3" fmla="*/ 2054635 h 2054635"/>
            </a:gdLst>
            <a:ahLst/>
            <a:cxnLst>
              <a:cxn ang="0">
                <a:pos x="connsiteX0" y="connsiteY0"/>
              </a:cxn>
              <a:cxn ang="0">
                <a:pos x="connsiteX1" y="connsiteY1"/>
              </a:cxn>
              <a:cxn ang="0">
                <a:pos x="connsiteX2" y="connsiteY2"/>
              </a:cxn>
              <a:cxn ang="0">
                <a:pos x="connsiteX3" y="connsiteY3"/>
              </a:cxn>
            </a:cxnLst>
            <a:rect l="l" t="t" r="r" b="b"/>
            <a:pathLst>
              <a:path w="7940645" h="2054635">
                <a:moveTo>
                  <a:pt x="5140" y="2054635"/>
                </a:moveTo>
                <a:cubicBezTo>
                  <a:pt x="3427" y="1369757"/>
                  <a:pt x="1713" y="684878"/>
                  <a:pt x="0" y="0"/>
                </a:cubicBezTo>
                <a:lnTo>
                  <a:pt x="7940645" y="2046819"/>
                </a:lnTo>
                <a:lnTo>
                  <a:pt x="5140" y="2054635"/>
                </a:lnTo>
                <a:close/>
              </a:path>
            </a:pathLst>
          </a:custGeom>
        </p:spPr>
        <p:txBody>
          <a:bodyPr vert="horz" lIns="91438" tIns="45719" rIns="91438" bIns="45719"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932962" fontAlgn="base">
              <a:spcBef>
                <a:spcPts val="1020"/>
              </a:spcBef>
              <a:spcAft>
                <a:spcPct val="0"/>
              </a:spcAft>
              <a:defRPr/>
            </a:pPr>
            <a:fld id="{6358EE78-369A-4A83-91BE-CE1CDBA0BAF0}" type="slidenum">
              <a:rPr lang="en-US" sz="1050">
                <a:solidFill>
                  <a:srgbClr val="FFFFFF">
                    <a:lumMod val="65000"/>
                  </a:srgbClr>
                </a:solidFill>
                <a:latin typeface="Arial"/>
              </a:rPr>
              <a:pPr algn="r" defTabSz="932962" fontAlgn="base">
                <a:spcBef>
                  <a:spcPts val="1020"/>
                </a:spcBef>
                <a:spcAft>
                  <a:spcPct val="0"/>
                </a:spcAft>
                <a:defRPr/>
              </a:pPr>
              <a:t>50</a:t>
            </a:fld>
            <a:endParaRPr lang="en-US">
              <a:solidFill>
                <a:srgbClr val="FFFFFF">
                  <a:lumMod val="65000"/>
                </a:srgbClr>
              </a:solidFill>
              <a:latin typeface="Arial"/>
            </a:endParaRPr>
          </a:p>
        </p:txBody>
      </p:sp>
      <p:grpSp>
        <p:nvGrpSpPr>
          <p:cNvPr id="10" name="Group 9">
            <a:extLst>
              <a:ext uri="{FF2B5EF4-FFF2-40B4-BE49-F238E27FC236}">
                <a16:creationId xmlns:a16="http://schemas.microsoft.com/office/drawing/2014/main" id="{AF8830B3-0857-3E40-9933-DDF8B52BD1A8}"/>
              </a:ext>
            </a:extLst>
          </p:cNvPr>
          <p:cNvGrpSpPr/>
          <p:nvPr/>
        </p:nvGrpSpPr>
        <p:grpSpPr>
          <a:xfrm>
            <a:off x="3676364" y="5326288"/>
            <a:ext cx="4839274" cy="636447"/>
            <a:chOff x="4096213" y="5326315"/>
            <a:chExt cx="4839346" cy="636456"/>
          </a:xfrm>
        </p:grpSpPr>
        <p:pic>
          <p:nvPicPr>
            <p:cNvPr id="70" name="Picture 69">
              <a:extLst>
                <a:ext uri="{FF2B5EF4-FFF2-40B4-BE49-F238E27FC236}">
                  <a16:creationId xmlns:a16="http://schemas.microsoft.com/office/drawing/2014/main" id="{26B03BEC-4028-4019-A9A2-5B4E4AECC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6213" y="5326315"/>
              <a:ext cx="636456" cy="636456"/>
            </a:xfrm>
            <a:prstGeom prst="rect">
              <a:avLst/>
            </a:prstGeom>
          </p:spPr>
        </p:pic>
        <p:pic>
          <p:nvPicPr>
            <p:cNvPr id="72" name="Picture 71">
              <a:extLst>
                <a:ext uri="{FF2B5EF4-FFF2-40B4-BE49-F238E27FC236}">
                  <a16:creationId xmlns:a16="http://schemas.microsoft.com/office/drawing/2014/main" id="{15ACBA77-1B28-413E-BFBC-130AC138A9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7947" y="5326315"/>
              <a:ext cx="636456" cy="636456"/>
            </a:xfrm>
            <a:prstGeom prst="rect">
              <a:avLst/>
            </a:prstGeom>
          </p:spPr>
        </p:pic>
        <p:pic>
          <p:nvPicPr>
            <p:cNvPr id="74" name="Picture 73">
              <a:extLst>
                <a:ext uri="{FF2B5EF4-FFF2-40B4-BE49-F238E27FC236}">
                  <a16:creationId xmlns:a16="http://schemas.microsoft.com/office/drawing/2014/main" id="{EAE690F1-C4CF-4B92-8175-F6F863D6D3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6791" y="5326315"/>
              <a:ext cx="636456" cy="636456"/>
            </a:xfrm>
            <a:prstGeom prst="rect">
              <a:avLst/>
            </a:prstGeom>
          </p:spPr>
        </p:pic>
        <p:pic>
          <p:nvPicPr>
            <p:cNvPr id="76" name="Picture 75">
              <a:extLst>
                <a:ext uri="{FF2B5EF4-FFF2-40B4-BE49-F238E27FC236}">
                  <a16:creationId xmlns:a16="http://schemas.microsoft.com/office/drawing/2014/main" id="{19FA91E3-72E5-4F6A-855D-6CB2847653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8525" y="5326315"/>
              <a:ext cx="636456" cy="636456"/>
            </a:xfrm>
            <a:prstGeom prst="rect">
              <a:avLst/>
            </a:prstGeom>
          </p:spPr>
        </p:pic>
        <p:pic>
          <p:nvPicPr>
            <p:cNvPr id="78" name="Picture 77">
              <a:extLst>
                <a:ext uri="{FF2B5EF4-FFF2-40B4-BE49-F238E27FC236}">
                  <a16:creationId xmlns:a16="http://schemas.microsoft.com/office/drawing/2014/main" id="{9C5E7EA5-F42E-4BE5-89EB-94DD262B3F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77369" y="5326315"/>
              <a:ext cx="636456" cy="636456"/>
            </a:xfrm>
            <a:prstGeom prst="rect">
              <a:avLst/>
            </a:prstGeom>
          </p:spPr>
        </p:pic>
        <p:pic>
          <p:nvPicPr>
            <p:cNvPr id="8" name="Picture 7">
              <a:extLst>
                <a:ext uri="{FF2B5EF4-FFF2-40B4-BE49-F238E27FC236}">
                  <a16:creationId xmlns:a16="http://schemas.microsoft.com/office/drawing/2014/main" id="{90002234-9C3E-004B-A2CD-182454280C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99103" y="5326315"/>
              <a:ext cx="636456" cy="636456"/>
            </a:xfrm>
            <a:prstGeom prst="rect">
              <a:avLst/>
            </a:prstGeom>
          </p:spPr>
        </p:pic>
      </p:grpSp>
    </p:spTree>
    <p:extLst>
      <p:ext uri="{BB962C8B-B14F-4D97-AF65-F5344CB8AC3E}">
        <p14:creationId xmlns:p14="http://schemas.microsoft.com/office/powerpoint/2010/main" val="354067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A60327-CDAA-4088-A05A-E3A842C7790F}"/>
              </a:ext>
            </a:extLst>
          </p:cNvPr>
          <p:cNvSpPr/>
          <p:nvPr/>
        </p:nvSpPr>
        <p:spPr>
          <a:xfrm>
            <a:off x="10645639" y="6085599"/>
            <a:ext cx="1624333" cy="56352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A3AE766-B30D-D54A-9243-1AECF64EBCED}"/>
              </a:ext>
            </a:extLst>
          </p:cNvPr>
          <p:cNvCxnSpPr/>
          <p:nvPr/>
        </p:nvCxnSpPr>
        <p:spPr>
          <a:xfrm>
            <a:off x="0" y="6760395"/>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FCC6CC52-6E6E-4055-A6A7-43ACF7CBA7D9}"/>
              </a:ext>
            </a:extLst>
          </p:cNvPr>
          <p:cNvPicPr/>
          <p:nvPr/>
        </p:nvPicPr>
        <p:blipFill rotWithShape="1">
          <a:blip r:embed="rId2">
            <a:extLst>
              <a:ext uri="{28A0092B-C50C-407E-A947-70E740481C1C}">
                <a14:useLocalDpi xmlns:a14="http://schemas.microsoft.com/office/drawing/2010/main" val="0"/>
              </a:ext>
            </a:extLst>
          </a:blip>
          <a:srcRect b="25585"/>
          <a:stretch/>
        </p:blipFill>
        <p:spPr bwMode="auto">
          <a:xfrm>
            <a:off x="730196" y="1768436"/>
            <a:ext cx="3973779" cy="1689633"/>
          </a:xfrm>
          <a:prstGeom prst="rect">
            <a:avLst/>
          </a:prstGeom>
          <a:noFill/>
          <a:ln>
            <a:solidFill>
              <a:schemeClr val="accent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A24F937-0375-4404-89F2-32A05289CFAF}"/>
              </a:ext>
            </a:extLst>
          </p:cNvPr>
          <p:cNvPicPr/>
          <p:nvPr/>
        </p:nvPicPr>
        <p:blipFill rotWithShape="1">
          <a:blip r:embed="rId3">
            <a:extLst>
              <a:ext uri="{28A0092B-C50C-407E-A947-70E740481C1C}">
                <a14:useLocalDpi xmlns:a14="http://schemas.microsoft.com/office/drawing/2010/main" val="0"/>
              </a:ext>
            </a:extLst>
          </a:blip>
          <a:srcRect b="63284"/>
          <a:stretch/>
        </p:blipFill>
        <p:spPr bwMode="auto">
          <a:xfrm>
            <a:off x="730196" y="4405619"/>
            <a:ext cx="3624988" cy="1523689"/>
          </a:xfrm>
          <a:prstGeom prst="rect">
            <a:avLst/>
          </a:prstGeom>
          <a:noFill/>
          <a:ln>
            <a:solidFill>
              <a:schemeClr val="accent1"/>
            </a:solid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EE29E64-2E96-4E03-98B1-E061F3E86918}"/>
              </a:ext>
            </a:extLst>
          </p:cNvPr>
          <p:cNvPicPr/>
          <p:nvPr/>
        </p:nvPicPr>
        <p:blipFill rotWithShape="1">
          <a:blip r:embed="rId4">
            <a:extLst>
              <a:ext uri="{28A0092B-C50C-407E-A947-70E740481C1C}">
                <a14:useLocalDpi xmlns:a14="http://schemas.microsoft.com/office/drawing/2010/main" val="0"/>
              </a:ext>
            </a:extLst>
          </a:blip>
          <a:srcRect t="924" b="32651"/>
          <a:stretch/>
        </p:blipFill>
        <p:spPr bwMode="auto">
          <a:xfrm>
            <a:off x="7183852" y="1776177"/>
            <a:ext cx="3973780" cy="1681892"/>
          </a:xfrm>
          <a:prstGeom prst="rect">
            <a:avLst/>
          </a:prstGeom>
          <a:noFill/>
          <a:ln>
            <a:solidFill>
              <a:schemeClr val="accent1"/>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0986F97-0D73-4A4D-BB9B-619D2A31EA4F}"/>
              </a:ext>
            </a:extLst>
          </p:cNvPr>
          <p:cNvPicPr/>
          <p:nvPr/>
        </p:nvPicPr>
        <p:blipFill rotWithShape="1">
          <a:blip r:embed="rId5">
            <a:extLst>
              <a:ext uri="{28A0092B-C50C-407E-A947-70E740481C1C}">
                <a14:useLocalDpi xmlns:a14="http://schemas.microsoft.com/office/drawing/2010/main" val="0"/>
              </a:ext>
            </a:extLst>
          </a:blip>
          <a:srcRect b="7322"/>
          <a:stretch/>
        </p:blipFill>
        <p:spPr bwMode="auto">
          <a:xfrm>
            <a:off x="7183852" y="4409929"/>
            <a:ext cx="3973779" cy="2140696"/>
          </a:xfrm>
          <a:prstGeom prst="rect">
            <a:avLst/>
          </a:prstGeom>
          <a:noFill/>
          <a:ln>
            <a:solidFill>
              <a:schemeClr val="accent1"/>
            </a:solidFill>
          </a:ln>
          <a:extLst>
            <a:ext uri="{53640926-AAD7-44D8-BBD7-CCE9431645EC}">
              <a14:shadowObscured xmlns:a14="http://schemas.microsoft.com/office/drawing/2010/main"/>
            </a:ext>
          </a:extLst>
        </p:spPr>
      </p:pic>
      <p:sp>
        <p:nvSpPr>
          <p:cNvPr id="14" name="Title 2">
            <a:extLst>
              <a:ext uri="{FF2B5EF4-FFF2-40B4-BE49-F238E27FC236}">
                <a16:creationId xmlns:a16="http://schemas.microsoft.com/office/drawing/2014/main" id="{C97DC4B8-4E36-4732-9058-D97AAE2652D6}"/>
              </a:ext>
            </a:extLst>
          </p:cNvPr>
          <p:cNvSpPr>
            <a:spLocks noGrp="1"/>
          </p:cNvSpPr>
          <p:nvPr>
            <p:ph type="title"/>
          </p:nvPr>
        </p:nvSpPr>
        <p:spPr>
          <a:xfrm>
            <a:off x="202310" y="707495"/>
            <a:ext cx="11725484" cy="369332"/>
          </a:xfrm>
        </p:spPr>
        <p:txBody>
          <a:bodyPr>
            <a:noAutofit/>
          </a:bodyPr>
          <a:lstStyle/>
          <a:p>
            <a:r>
              <a:rPr lang="en-US" sz="2800">
                <a:latin typeface="Arial (Body)"/>
              </a:rPr>
              <a:t>Redeeming An Invitation Code </a:t>
            </a:r>
          </a:p>
        </p:txBody>
      </p:sp>
      <p:sp>
        <p:nvSpPr>
          <p:cNvPr id="3" name="TextBox 2">
            <a:extLst>
              <a:ext uri="{FF2B5EF4-FFF2-40B4-BE49-F238E27FC236}">
                <a16:creationId xmlns:a16="http://schemas.microsoft.com/office/drawing/2014/main" id="{C029982C-4BC1-422F-9093-F225C0C6E347}"/>
              </a:ext>
            </a:extLst>
          </p:cNvPr>
          <p:cNvSpPr txBox="1"/>
          <p:nvPr/>
        </p:nvSpPr>
        <p:spPr>
          <a:xfrm>
            <a:off x="170762" y="1305695"/>
            <a:ext cx="529543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1. Click </a:t>
            </a:r>
            <a:r>
              <a:rPr lang="en-US" sz="1400" b="1"/>
              <a:t>SEND INVITATION </a:t>
            </a:r>
            <a:r>
              <a:rPr lang="en-US" sz="1400"/>
              <a:t>to email yourself an invitation code.</a:t>
            </a:r>
          </a:p>
        </p:txBody>
      </p:sp>
      <p:sp>
        <p:nvSpPr>
          <p:cNvPr id="15" name="TextBox 14">
            <a:extLst>
              <a:ext uri="{FF2B5EF4-FFF2-40B4-BE49-F238E27FC236}">
                <a16:creationId xmlns:a16="http://schemas.microsoft.com/office/drawing/2014/main" id="{08744161-A0E9-4142-AC29-8B7E6E155725}"/>
              </a:ext>
            </a:extLst>
          </p:cNvPr>
          <p:cNvSpPr txBox="1"/>
          <p:nvPr/>
        </p:nvSpPr>
        <p:spPr>
          <a:xfrm>
            <a:off x="192906" y="3601820"/>
            <a:ext cx="59380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2. Check your email (</a:t>
            </a:r>
            <a:r>
              <a:rPr lang="en-US" sz="1400" b="1"/>
              <a:t>including junk/spam</a:t>
            </a:r>
            <a:r>
              <a:rPr lang="en-US" sz="1400"/>
              <a:t>) for an email from </a:t>
            </a:r>
            <a:r>
              <a:rPr lang="en-US" sz="1400" err="1"/>
              <a:t>CRMNoReply</a:t>
            </a:r>
            <a:r>
              <a:rPr lang="en-US" sz="1400"/>
              <a:t>. </a:t>
            </a:r>
            <a:r>
              <a:rPr lang="en-US" sz="1400" b="1"/>
              <a:t>Click the link in that email.</a:t>
            </a:r>
            <a:endParaRPr lang="en-US" sz="1400" b="1">
              <a:cs typeface="Calibri"/>
            </a:endParaRPr>
          </a:p>
        </p:txBody>
      </p:sp>
      <p:sp>
        <p:nvSpPr>
          <p:cNvPr id="16" name="TextBox 15">
            <a:extLst>
              <a:ext uri="{FF2B5EF4-FFF2-40B4-BE49-F238E27FC236}">
                <a16:creationId xmlns:a16="http://schemas.microsoft.com/office/drawing/2014/main" id="{7C1226F2-38E7-4500-8FEE-F5813D48B2AB}"/>
              </a:ext>
            </a:extLst>
          </p:cNvPr>
          <p:cNvSpPr txBox="1"/>
          <p:nvPr/>
        </p:nvSpPr>
        <p:spPr>
          <a:xfrm>
            <a:off x="6318633" y="1271376"/>
            <a:ext cx="553330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3. The link from email should send you to this page on the portal. Make sure you are on the Redeem Information tab and </a:t>
            </a:r>
            <a:r>
              <a:rPr lang="en-US" sz="1400" b="1"/>
              <a:t>Click REGISTER</a:t>
            </a:r>
            <a:endParaRPr lang="en-US" sz="1400" b="1">
              <a:cs typeface="Calibri"/>
            </a:endParaRPr>
          </a:p>
        </p:txBody>
      </p:sp>
      <p:sp>
        <p:nvSpPr>
          <p:cNvPr id="17" name="TextBox 16">
            <a:extLst>
              <a:ext uri="{FF2B5EF4-FFF2-40B4-BE49-F238E27FC236}">
                <a16:creationId xmlns:a16="http://schemas.microsoft.com/office/drawing/2014/main" id="{8C7AE87A-A217-4638-8B54-4B4704F400C9}"/>
              </a:ext>
            </a:extLst>
          </p:cNvPr>
          <p:cNvSpPr txBox="1"/>
          <p:nvPr/>
        </p:nvSpPr>
        <p:spPr>
          <a:xfrm>
            <a:off x="7001809" y="3607836"/>
            <a:ext cx="509804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4. </a:t>
            </a:r>
            <a:r>
              <a:rPr lang="en-US" sz="1400" b="1"/>
              <a:t>Fill in the information </a:t>
            </a:r>
            <a:r>
              <a:rPr lang="en-US" sz="1400"/>
              <a:t>requested and </a:t>
            </a:r>
            <a:r>
              <a:rPr lang="en-US" sz="1400" b="1"/>
              <a:t>click REGISTER </a:t>
            </a:r>
            <a:r>
              <a:rPr lang="en-US" sz="1400"/>
              <a:t>to complete the process. Remember this username and password – you will need it each time you access the application portal</a:t>
            </a:r>
          </a:p>
        </p:txBody>
      </p:sp>
      <p:sp>
        <p:nvSpPr>
          <p:cNvPr id="4" name="Rectangle 3">
            <a:extLst>
              <a:ext uri="{FF2B5EF4-FFF2-40B4-BE49-F238E27FC236}">
                <a16:creationId xmlns:a16="http://schemas.microsoft.com/office/drawing/2014/main" id="{B1AAE9F5-41C5-43CC-BA3E-91CA62F2D5C8}"/>
              </a:ext>
            </a:extLst>
          </p:cNvPr>
          <p:cNvSpPr/>
          <p:nvPr/>
        </p:nvSpPr>
        <p:spPr>
          <a:xfrm>
            <a:off x="730196" y="5213023"/>
            <a:ext cx="3624988" cy="4901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38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A3AE766-B30D-D54A-9243-1AECF64EBCED}"/>
              </a:ext>
            </a:extLst>
          </p:cNvPr>
          <p:cNvCxnSpPr/>
          <p:nvPr/>
        </p:nvCxnSpPr>
        <p:spPr>
          <a:xfrm>
            <a:off x="0" y="6760395"/>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7425FB7F-A135-D24E-8E80-70B730060395}"/>
              </a:ext>
            </a:extLst>
          </p:cNvPr>
          <p:cNvSpPr/>
          <p:nvPr/>
        </p:nvSpPr>
        <p:spPr>
          <a:xfrm>
            <a:off x="705678" y="2227042"/>
            <a:ext cx="4062265" cy="4116833"/>
          </a:xfrm>
          <a:prstGeom prst="rect">
            <a:avLst/>
          </a:prstGeom>
        </p:spPr>
        <p:txBody>
          <a:bodyPr wrap="square">
            <a:spAutoFit/>
          </a:bodyPr>
          <a:lstStyle/>
          <a:p>
            <a:pPr marL="342900" marR="0" lvl="0" indent="-342900" algn="l" defTabSz="914341" rtl="0" eaLnBrk="1" fontAlgn="auto"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a:ln>
                  <a:noFill/>
                </a:ln>
                <a:solidFill>
                  <a:srgbClr val="00587B"/>
                </a:solidFill>
                <a:effectLst/>
                <a:uLnTx/>
                <a:uFillTx/>
                <a:latin typeface="Calibri" panose="020F0502020204030204" pitchFamily="34" charset="0"/>
                <a:ea typeface="Calibri" panose="020F0502020204030204" pitchFamily="34" charset="0"/>
                <a:cs typeface="Times New Roman" panose="02020603050405020304" pitchFamily="18" charset="0"/>
              </a:rPr>
              <a:t>Once you click Register, you must enter “Your Information”</a:t>
            </a:r>
          </a:p>
          <a:p>
            <a:pPr marL="342900" marR="0" lvl="0" indent="-342900" algn="l" defTabSz="914341" rtl="0" eaLnBrk="1" fontAlgn="auto" latinLnBrk="0" hangingPunct="1">
              <a:lnSpc>
                <a:spcPct val="150000"/>
              </a:lnSpc>
              <a:spcBef>
                <a:spcPts val="0"/>
              </a:spcBef>
              <a:spcAft>
                <a:spcPts val="0"/>
              </a:spcAft>
              <a:buClrTx/>
              <a:buSzTx/>
              <a:buFont typeface="+mj-lt"/>
              <a:buAutoNum type="arabicPeriod"/>
              <a:tabLst/>
              <a:defRPr/>
            </a:pPr>
            <a:endParaRPr kumimoji="0" lang="en-US" sz="1600" b="1" i="0" u="none" strike="noStrike" kern="1200" cap="none" spc="0" normalizeH="0" baseline="0" noProof="0">
              <a:ln>
                <a:noFill/>
              </a:ln>
              <a:solidFill>
                <a:srgbClr val="00587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41" rtl="0" eaLnBrk="1" fontAlgn="auto"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a:ln>
                  <a:noFill/>
                </a:ln>
                <a:solidFill>
                  <a:srgbClr val="00587B"/>
                </a:solidFill>
                <a:effectLst/>
                <a:uLnTx/>
                <a:uFillTx/>
                <a:latin typeface="Calibri" panose="020F0502020204030204" pitchFamily="34" charset="0"/>
                <a:ea typeface="Calibri" panose="020F0502020204030204" pitchFamily="34" charset="0"/>
                <a:cs typeface="Times New Roman" panose="02020603050405020304" pitchFamily="18" charset="0"/>
              </a:rPr>
              <a:t>First Name, Last Name and Phone Number is Required</a:t>
            </a:r>
          </a:p>
          <a:p>
            <a:pPr marL="342900" marR="0" lvl="0" indent="-342900" algn="l" defTabSz="914341" rtl="0" eaLnBrk="1" fontAlgn="auto" latinLnBrk="0" hangingPunct="1">
              <a:lnSpc>
                <a:spcPct val="150000"/>
              </a:lnSpc>
              <a:spcBef>
                <a:spcPts val="0"/>
              </a:spcBef>
              <a:spcAft>
                <a:spcPts val="0"/>
              </a:spcAft>
              <a:buClrTx/>
              <a:buSzTx/>
              <a:buFont typeface="+mj-lt"/>
              <a:buAutoNum type="arabicPeriod"/>
              <a:tabLst/>
              <a:defRPr/>
            </a:pPr>
            <a:endParaRPr kumimoji="0" lang="en-US" sz="1600" b="1" i="0" u="none" strike="noStrike" kern="1200" cap="none" spc="0" normalizeH="0" baseline="0" noProof="0">
              <a:ln>
                <a:noFill/>
              </a:ln>
              <a:solidFill>
                <a:srgbClr val="00587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41" rtl="0" eaLnBrk="1" fontAlgn="auto"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a:ln>
                  <a:noFill/>
                </a:ln>
                <a:solidFill>
                  <a:srgbClr val="00587B"/>
                </a:solidFill>
                <a:effectLst/>
                <a:uLnTx/>
                <a:uFillTx/>
                <a:latin typeface="Calibri" panose="020F0502020204030204" pitchFamily="34" charset="0"/>
                <a:ea typeface="Calibri" panose="020F0502020204030204" pitchFamily="34" charset="0"/>
                <a:cs typeface="Times New Roman" panose="02020603050405020304" pitchFamily="18" charset="0"/>
              </a:rPr>
              <a:t>Confirm your email address is correct (this will be the primary way the NJEDA contacts your business)</a:t>
            </a:r>
          </a:p>
          <a:p>
            <a:pPr marL="342900" marR="0" lvl="0" indent="-342900" algn="l" defTabSz="914341" rtl="0" eaLnBrk="1" fontAlgn="auto" latinLnBrk="0" hangingPunct="1">
              <a:lnSpc>
                <a:spcPct val="150000"/>
              </a:lnSpc>
              <a:spcBef>
                <a:spcPts val="0"/>
              </a:spcBef>
              <a:spcAft>
                <a:spcPts val="0"/>
              </a:spcAft>
              <a:buClrTx/>
              <a:buSzTx/>
              <a:buFont typeface="+mj-lt"/>
              <a:buAutoNum type="arabicPeriod"/>
              <a:tabLst/>
              <a:defRPr/>
            </a:pPr>
            <a:endParaRPr kumimoji="0" lang="en-US" sz="1600" b="1" i="0" u="none" strike="noStrike" kern="1200" cap="none" spc="0" normalizeH="0" baseline="0" noProof="0">
              <a:ln>
                <a:noFill/>
              </a:ln>
              <a:solidFill>
                <a:srgbClr val="00587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41" rtl="0" eaLnBrk="1" fontAlgn="auto" latinLnBrk="0" hangingPunct="1">
              <a:lnSpc>
                <a:spcPct val="150000"/>
              </a:lnSpc>
              <a:spcBef>
                <a:spcPts val="0"/>
              </a:spcBef>
              <a:spcAft>
                <a:spcPts val="800"/>
              </a:spcAft>
              <a:buClrTx/>
              <a:buSzTx/>
              <a:buFont typeface="+mj-lt"/>
              <a:buAutoNum type="arabicPeriod"/>
              <a:tabLst/>
              <a:defRPr/>
            </a:pPr>
            <a:r>
              <a:rPr kumimoji="0" lang="en-US" sz="1600" b="1" i="0" u="none" strike="noStrike" kern="1200" cap="none" spc="0" normalizeH="0" baseline="0" noProof="0">
                <a:ln>
                  <a:noFill/>
                </a:ln>
                <a:solidFill>
                  <a:srgbClr val="00587B"/>
                </a:solidFill>
                <a:effectLst/>
                <a:uLnTx/>
                <a:uFillTx/>
                <a:latin typeface="Calibri" panose="020F0502020204030204" pitchFamily="34" charset="0"/>
                <a:ea typeface="Calibri" panose="020F0502020204030204" pitchFamily="34" charset="0"/>
                <a:cs typeface="Times New Roman" panose="02020603050405020304" pitchFamily="18" charset="0"/>
              </a:rPr>
              <a:t>Once complete, click “Update”</a:t>
            </a:r>
            <a:r>
              <a:rPr kumimoji="0" lang="en-US" sz="1050" b="1" i="0" u="none" strike="noStrike" kern="1200" cap="none" spc="0" normalizeH="0" baseline="0" noProof="0">
                <a:ln>
                  <a:noFill/>
                </a:ln>
                <a:solidFill>
                  <a:srgbClr val="00587B"/>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600" b="1" i="0" u="none" strike="noStrike" kern="1200" cap="none" spc="0" normalizeH="0" baseline="0" noProof="0">
              <a:ln>
                <a:noFill/>
              </a:ln>
              <a:solidFill>
                <a:srgbClr val="00587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01A474D-D4A8-5346-BFD7-0A32323095DD}"/>
              </a:ext>
            </a:extLst>
          </p:cNvPr>
          <p:cNvPicPr/>
          <p:nvPr/>
        </p:nvPicPr>
        <p:blipFill rotWithShape="1">
          <a:blip r:embed="rId2">
            <a:clrChange>
              <a:clrFrom>
                <a:srgbClr val="FFFFFF"/>
              </a:clrFrom>
              <a:clrTo>
                <a:srgbClr val="FFFFFF">
                  <a:alpha val="0"/>
                </a:srgbClr>
              </a:clrTo>
            </a:clrChange>
          </a:blip>
          <a:srcRect r="1762"/>
          <a:stretch/>
        </p:blipFill>
        <p:spPr>
          <a:xfrm>
            <a:off x="4869711" y="1489407"/>
            <a:ext cx="7162467" cy="5270988"/>
          </a:xfrm>
          <a:prstGeom prst="rect">
            <a:avLst/>
          </a:prstGeom>
        </p:spPr>
      </p:pic>
      <p:sp>
        <p:nvSpPr>
          <p:cNvPr id="2" name="TextBox 1">
            <a:extLst>
              <a:ext uri="{FF2B5EF4-FFF2-40B4-BE49-F238E27FC236}">
                <a16:creationId xmlns:a16="http://schemas.microsoft.com/office/drawing/2014/main" id="{32104428-0A0B-4F16-913A-1F1048544350}"/>
              </a:ext>
            </a:extLst>
          </p:cNvPr>
          <p:cNvSpPr txBox="1"/>
          <p:nvPr/>
        </p:nvSpPr>
        <p:spPr>
          <a:xfrm>
            <a:off x="276448" y="1665613"/>
            <a:ext cx="4303942" cy="369332"/>
          </a:xfrm>
          <a:prstGeom prst="rect">
            <a:avLst/>
          </a:prstGeom>
          <a:noFill/>
        </p:spPr>
        <p:txBody>
          <a:bodyPr wrap="square" rtlCol="0">
            <a:spAutoFit/>
          </a:bodyPr>
          <a:lstStyle/>
          <a:p>
            <a:r>
              <a:rPr lang="en-US" b="1">
                <a:solidFill>
                  <a:schemeClr val="accent2"/>
                </a:solidFill>
              </a:rPr>
              <a:t>Setting up your Profile</a:t>
            </a:r>
          </a:p>
        </p:txBody>
      </p:sp>
      <p:sp>
        <p:nvSpPr>
          <p:cNvPr id="7" name="Title 2">
            <a:extLst>
              <a:ext uri="{FF2B5EF4-FFF2-40B4-BE49-F238E27FC236}">
                <a16:creationId xmlns:a16="http://schemas.microsoft.com/office/drawing/2014/main" id="{0152991F-373B-4891-8718-48D1BD67DE3F}"/>
              </a:ext>
            </a:extLst>
          </p:cNvPr>
          <p:cNvSpPr>
            <a:spLocks noGrp="1"/>
          </p:cNvSpPr>
          <p:nvPr>
            <p:ph type="title"/>
          </p:nvPr>
        </p:nvSpPr>
        <p:spPr>
          <a:xfrm>
            <a:off x="276448" y="666664"/>
            <a:ext cx="11550358" cy="704933"/>
          </a:xfrm>
        </p:spPr>
        <p:txBody>
          <a:bodyPr>
            <a:noAutofit/>
          </a:bodyPr>
          <a:lstStyle/>
          <a:p>
            <a:r>
              <a:rPr lang="en-US" sz="2800">
                <a:latin typeface="Arial (Body)"/>
              </a:rPr>
              <a:t>Setting Up Applicant Profile </a:t>
            </a:r>
            <a:br>
              <a:rPr lang="en-US" sz="2800">
                <a:latin typeface="Arial (Body)"/>
              </a:rPr>
            </a:br>
            <a:r>
              <a:rPr lang="en-US" sz="2000" b="0">
                <a:latin typeface="Arial (Body)"/>
              </a:rPr>
              <a:t>(If Your Email is New and Not Recognized by the Portal)</a:t>
            </a:r>
            <a:endParaRPr lang="en-US" sz="2800" b="0">
              <a:latin typeface="Arial (Body)"/>
            </a:endParaRPr>
          </a:p>
        </p:txBody>
      </p:sp>
    </p:spTree>
    <p:extLst>
      <p:ext uri="{BB962C8B-B14F-4D97-AF65-F5344CB8AC3E}">
        <p14:creationId xmlns:p14="http://schemas.microsoft.com/office/powerpoint/2010/main" val="288365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A3AE766-B30D-D54A-9243-1AECF64EBCED}"/>
              </a:ext>
            </a:extLst>
          </p:cNvPr>
          <p:cNvCxnSpPr/>
          <p:nvPr/>
        </p:nvCxnSpPr>
        <p:spPr>
          <a:xfrm>
            <a:off x="0" y="6760395"/>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7425FB7F-A135-D24E-8E80-70B730060395}"/>
              </a:ext>
            </a:extLst>
          </p:cNvPr>
          <p:cNvSpPr/>
          <p:nvPr/>
        </p:nvSpPr>
        <p:spPr>
          <a:xfrm>
            <a:off x="705678" y="1762148"/>
            <a:ext cx="4062265" cy="3059748"/>
          </a:xfrm>
          <a:prstGeom prst="rect">
            <a:avLst/>
          </a:prstGeom>
        </p:spPr>
        <p:txBody>
          <a:bodyPr wrap="square" lIns="91440" tIns="45720" rIns="91440" bIns="45720" anchor="t">
            <a:spAutoFit/>
          </a:bodyPr>
          <a:lstStyle/>
          <a:p>
            <a:pPr lvl="0" defTabSz="914341">
              <a:lnSpc>
                <a:spcPct val="150000"/>
              </a:lnSpc>
            </a:pPr>
            <a:r>
              <a:rPr lang="en-US" b="1">
                <a:solidFill>
                  <a:schemeClr val="accent2"/>
                </a:solidFill>
              </a:rPr>
              <a:t>Confirming Your Email</a:t>
            </a:r>
          </a:p>
          <a:p>
            <a:pPr marL="342900" lvl="0" indent="-342900" defTabSz="914341">
              <a:lnSpc>
                <a:spcPct val="150000"/>
              </a:lnSpc>
              <a:buFont typeface="+mj-lt"/>
              <a:buAutoNum type="arabicPeriod"/>
            </a:pPr>
            <a:r>
              <a:rPr lang="en-US" sz="1400" b="1">
                <a:solidFill>
                  <a:srgbClr val="00587B"/>
                </a:solidFill>
                <a:latin typeface="Calibri"/>
                <a:ea typeface="Calibri" panose="020F0502020204030204" pitchFamily="34" charset="0"/>
                <a:cs typeface="Times New Roman"/>
              </a:rPr>
              <a:t>Once “Your Information” is complete, you will need to confirm your email.</a:t>
            </a:r>
            <a:endParaRPr lang="en-US" sz="1400" b="1" i="0" u="none" strike="noStrike" kern="1200" cap="none" spc="0" normalizeH="0" baseline="0" noProof="0">
              <a:ln>
                <a:noFill/>
              </a:ln>
              <a:solidFill>
                <a:srgbClr val="00587B"/>
              </a:solidFill>
              <a:effectLst/>
              <a:uLnTx/>
              <a:uFillTx/>
              <a:latin typeface="Calibri"/>
              <a:ea typeface="Calibri" panose="020F0502020204030204" pitchFamily="34" charset="0"/>
              <a:cs typeface="Times New Roman"/>
            </a:endParaRPr>
          </a:p>
          <a:p>
            <a:pPr marL="342900" lvl="0" indent="-342900" defTabSz="914341">
              <a:lnSpc>
                <a:spcPct val="150000"/>
              </a:lnSpc>
              <a:buFont typeface="+mj-lt"/>
              <a:buAutoNum type="arabicPeriod"/>
            </a:pPr>
            <a:r>
              <a:rPr lang="en-US" sz="1400" b="1">
                <a:solidFill>
                  <a:srgbClr val="00587B"/>
                </a:solidFill>
                <a:latin typeface="Calibri"/>
                <a:ea typeface="Calibri" panose="020F0502020204030204" pitchFamily="34" charset="0"/>
                <a:cs typeface="Times New Roman"/>
              </a:rPr>
              <a:t>Within the blue box, click on “Confirm Email”.</a:t>
            </a:r>
            <a:endParaRPr lang="en-US" sz="1400" b="1">
              <a:solidFill>
                <a:srgbClr val="00587B"/>
              </a:solidFill>
              <a:latin typeface="Calibri"/>
              <a:ea typeface="Calibri" panose="020F0502020204030204" pitchFamily="34" charset="0"/>
              <a:cs typeface="Times New Roman" panose="02020603050405020304" pitchFamily="18" charset="0"/>
            </a:endParaRPr>
          </a:p>
          <a:p>
            <a:pPr marL="342900" indent="-342900" defTabSz="914341">
              <a:lnSpc>
                <a:spcPct val="150000"/>
              </a:lnSpc>
              <a:buFont typeface="+mj-lt"/>
              <a:buAutoNum type="arabicPeriod"/>
            </a:pPr>
            <a:r>
              <a:rPr lang="en-US" sz="1400" b="1">
                <a:solidFill>
                  <a:srgbClr val="00587B"/>
                </a:solidFill>
                <a:latin typeface="Calibri"/>
                <a:ea typeface="Calibri" panose="020F0502020204030204" pitchFamily="34" charset="0"/>
                <a:cs typeface="Times New Roman"/>
              </a:rPr>
              <a:t>An email will be sent to the email address listed. </a:t>
            </a:r>
            <a:endParaRPr lang="en-US" sz="1400" b="1">
              <a:solidFill>
                <a:srgbClr val="00587B"/>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341">
              <a:lnSpc>
                <a:spcPct val="150000"/>
              </a:lnSpc>
              <a:buFont typeface="+mj-lt"/>
              <a:buAutoNum type="arabicPeriod"/>
            </a:pPr>
            <a:r>
              <a:rPr lang="en-US" sz="1400" b="1">
                <a:solidFill>
                  <a:srgbClr val="00587B"/>
                </a:solidFill>
                <a:latin typeface="Calibri"/>
                <a:ea typeface="Calibri" panose="020F0502020204030204" pitchFamily="34" charset="0"/>
                <a:cs typeface="Times New Roman"/>
              </a:rPr>
              <a:t>Go to your email and follow the instructions within the email.</a:t>
            </a:r>
          </a:p>
          <a:p>
            <a:pPr marL="342900" lvl="0" indent="-342900" defTabSz="914341">
              <a:lnSpc>
                <a:spcPct val="150000"/>
              </a:lnSpc>
              <a:buFont typeface="+mj-lt"/>
              <a:buAutoNum type="arabicPeriod"/>
            </a:pPr>
            <a:r>
              <a:rPr lang="en-US" sz="1400" b="1">
                <a:solidFill>
                  <a:srgbClr val="00587B"/>
                </a:solidFill>
                <a:latin typeface="Calibri"/>
                <a:ea typeface="Calibri" panose="020F0502020204030204" pitchFamily="34" charset="0"/>
                <a:cs typeface="Times New Roman"/>
              </a:rPr>
              <a:t>You MUST confirm your email address.</a:t>
            </a:r>
            <a:endParaRPr lang="en-US" sz="1400" b="1">
              <a:solidFill>
                <a:srgbClr val="00587B"/>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02FDC95F-BC80-4C50-9735-682840C8B784}"/>
              </a:ext>
            </a:extLst>
          </p:cNvPr>
          <p:cNvPicPr>
            <a:picLocks noChangeAspect="1"/>
          </p:cNvPicPr>
          <p:nvPr/>
        </p:nvPicPr>
        <p:blipFill>
          <a:blip r:embed="rId2"/>
          <a:stretch>
            <a:fillRect/>
          </a:stretch>
        </p:blipFill>
        <p:spPr>
          <a:xfrm>
            <a:off x="5720796" y="3682986"/>
            <a:ext cx="5515975" cy="2305088"/>
          </a:xfrm>
          <a:prstGeom prst="rect">
            <a:avLst/>
          </a:prstGeom>
        </p:spPr>
      </p:pic>
      <p:pic>
        <p:nvPicPr>
          <p:cNvPr id="18" name="Picture 17">
            <a:extLst>
              <a:ext uri="{FF2B5EF4-FFF2-40B4-BE49-F238E27FC236}">
                <a16:creationId xmlns:a16="http://schemas.microsoft.com/office/drawing/2014/main" id="{257D1591-1990-47BE-B1BE-EA42DAA889A6}"/>
              </a:ext>
            </a:extLst>
          </p:cNvPr>
          <p:cNvPicPr>
            <a:picLocks noChangeAspect="1"/>
          </p:cNvPicPr>
          <p:nvPr/>
        </p:nvPicPr>
        <p:blipFill>
          <a:blip r:embed="rId3"/>
          <a:stretch>
            <a:fillRect/>
          </a:stretch>
        </p:blipFill>
        <p:spPr>
          <a:xfrm>
            <a:off x="5677786" y="1120863"/>
            <a:ext cx="5294692" cy="2464060"/>
          </a:xfrm>
          <a:prstGeom prst="rect">
            <a:avLst/>
          </a:prstGeom>
        </p:spPr>
      </p:pic>
      <p:sp>
        <p:nvSpPr>
          <p:cNvPr id="6" name="Title 2">
            <a:extLst>
              <a:ext uri="{FF2B5EF4-FFF2-40B4-BE49-F238E27FC236}">
                <a16:creationId xmlns:a16="http://schemas.microsoft.com/office/drawing/2014/main" id="{9BB017BC-D5CB-4712-920A-7213A67B837F}"/>
              </a:ext>
            </a:extLst>
          </p:cNvPr>
          <p:cNvSpPr>
            <a:spLocks noGrp="1"/>
          </p:cNvSpPr>
          <p:nvPr>
            <p:ph type="title"/>
          </p:nvPr>
        </p:nvSpPr>
        <p:spPr>
          <a:xfrm>
            <a:off x="101322" y="666665"/>
            <a:ext cx="11725484" cy="369332"/>
          </a:xfrm>
        </p:spPr>
        <p:txBody>
          <a:bodyPr>
            <a:noAutofit/>
          </a:bodyPr>
          <a:lstStyle/>
          <a:p>
            <a:r>
              <a:rPr lang="en-US" sz="2800">
                <a:latin typeface="Arial (Body)"/>
              </a:rPr>
              <a:t>Confirming Email </a:t>
            </a:r>
          </a:p>
        </p:txBody>
      </p:sp>
      <p:sp>
        <p:nvSpPr>
          <p:cNvPr id="7" name="Rectangle 6">
            <a:extLst>
              <a:ext uri="{FF2B5EF4-FFF2-40B4-BE49-F238E27FC236}">
                <a16:creationId xmlns:a16="http://schemas.microsoft.com/office/drawing/2014/main" id="{F4EA5A94-1D50-4ABE-9D43-7B56383C5CF8}"/>
              </a:ext>
            </a:extLst>
          </p:cNvPr>
          <p:cNvSpPr/>
          <p:nvPr/>
        </p:nvSpPr>
        <p:spPr>
          <a:xfrm>
            <a:off x="0" y="5720281"/>
            <a:ext cx="5337544" cy="9421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8E9236-17E5-41A1-B620-C0CB11FB98F5}"/>
              </a:ext>
            </a:extLst>
          </p:cNvPr>
          <p:cNvSpPr txBox="1"/>
          <p:nvPr/>
        </p:nvSpPr>
        <p:spPr>
          <a:xfrm>
            <a:off x="914399" y="5899478"/>
            <a:ext cx="4210493" cy="584775"/>
          </a:xfrm>
          <a:prstGeom prst="rect">
            <a:avLst/>
          </a:prstGeom>
          <a:noFill/>
        </p:spPr>
        <p:txBody>
          <a:bodyPr wrap="square">
            <a:spAutoFit/>
          </a:bodyPr>
          <a:lstStyle/>
          <a:p>
            <a:r>
              <a:rPr lang="en-US" sz="1600" b="1">
                <a:solidFill>
                  <a:schemeClr val="bg1"/>
                </a:solidFill>
                <a:latin typeface="Franklin Gothic Medium" panose="020B0603020102020204" pitchFamily="34" charset="0"/>
              </a:rPr>
              <a:t>Once your email is confirmed please return to the portal to begin your application.</a:t>
            </a:r>
            <a:endParaRPr lang="en-US" sz="1600" b="1">
              <a:solidFill>
                <a:schemeClr val="bg1"/>
              </a:solidFill>
              <a:latin typeface="Franklin Gothic Medium" panose="020B0603020102020204" pitchFamily="34" charset="0"/>
              <a:cs typeface="Calibri"/>
            </a:endParaRPr>
          </a:p>
        </p:txBody>
      </p:sp>
      <p:pic>
        <p:nvPicPr>
          <p:cNvPr id="3" name="Graphic 2" descr="Lights On with solid fill">
            <a:extLst>
              <a:ext uri="{FF2B5EF4-FFF2-40B4-BE49-F238E27FC236}">
                <a16:creationId xmlns:a16="http://schemas.microsoft.com/office/drawing/2014/main" id="{5F435D72-5BA1-456B-A551-413CD4BF4B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238" y="5836425"/>
            <a:ext cx="709817" cy="709817"/>
          </a:xfrm>
          <a:prstGeom prst="rect">
            <a:avLst/>
          </a:prstGeom>
        </p:spPr>
      </p:pic>
    </p:spTree>
    <p:extLst>
      <p:ext uri="{BB962C8B-B14F-4D97-AF65-F5344CB8AC3E}">
        <p14:creationId xmlns:p14="http://schemas.microsoft.com/office/powerpoint/2010/main" val="117328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5A23F9-A76C-418A-802B-6D8CD304E14B}"/>
              </a:ext>
            </a:extLst>
          </p:cNvPr>
          <p:cNvSpPr/>
          <p:nvPr/>
        </p:nvSpPr>
        <p:spPr>
          <a:xfrm>
            <a:off x="0" y="1605516"/>
            <a:ext cx="12192000" cy="5252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3CCA5-5F4F-4C85-AFCD-4E524D52C83E}"/>
              </a:ext>
            </a:extLst>
          </p:cNvPr>
          <p:cNvSpPr>
            <a:spLocks noGrp="1"/>
          </p:cNvSpPr>
          <p:nvPr>
            <p:ph type="title"/>
          </p:nvPr>
        </p:nvSpPr>
        <p:spPr/>
        <p:txBody>
          <a:bodyPr/>
          <a:lstStyle/>
          <a:p>
            <a:r>
              <a:rPr lang="en-US" sz="2800">
                <a:latin typeface="Arial" panose="020B0604020202020204" pitchFamily="34" charset="0"/>
                <a:cs typeface="Arial" panose="020B0604020202020204" pitchFamily="34" charset="0"/>
              </a:rPr>
              <a:t>Trouble Logging Into the Portal?</a:t>
            </a:r>
          </a:p>
        </p:txBody>
      </p:sp>
      <p:sp>
        <p:nvSpPr>
          <p:cNvPr id="4" name="Text Placeholder 3">
            <a:extLst>
              <a:ext uri="{FF2B5EF4-FFF2-40B4-BE49-F238E27FC236}">
                <a16:creationId xmlns:a16="http://schemas.microsoft.com/office/drawing/2014/main" id="{107D1122-0658-4374-9713-902612722ACF}"/>
              </a:ext>
            </a:extLst>
          </p:cNvPr>
          <p:cNvSpPr>
            <a:spLocks noGrp="1"/>
          </p:cNvSpPr>
          <p:nvPr>
            <p:ph type="body" sz="quarter" idx="13"/>
          </p:nvPr>
        </p:nvSpPr>
        <p:spPr>
          <a:xfrm>
            <a:off x="1733486" y="2020186"/>
            <a:ext cx="9281844" cy="3083367"/>
          </a:xfrm>
        </p:spPr>
        <p:txBody>
          <a:bodyPr vert="horz" lIns="91440" tIns="45720" rIns="91440" bIns="45720" rtlCol="0" anchor="t">
            <a:normAutofit/>
          </a:bodyPr>
          <a:lstStyle/>
          <a:p>
            <a:r>
              <a:rPr lang="en-US" sz="2800">
                <a:solidFill>
                  <a:schemeClr val="bg1"/>
                </a:solidFill>
                <a:latin typeface="Calibri" panose="020F0502020204030204"/>
                <a:cs typeface="Times New Roman" panose="02020603050405020304" pitchFamily="18" charset="0"/>
              </a:rPr>
              <a:t>If you are having any issues creating a username or password, redeeming an invitation code, or generally logging into the portal, please call our </a:t>
            </a:r>
            <a:r>
              <a:rPr lang="en-US" sz="2800" b="1">
                <a:solidFill>
                  <a:schemeClr val="accent2"/>
                </a:solidFill>
                <a:latin typeface="Calibri" panose="020F0502020204030204"/>
                <a:cs typeface="Times New Roman" panose="02020603050405020304" pitchFamily="18" charset="0"/>
              </a:rPr>
              <a:t>Customer Care line</a:t>
            </a:r>
            <a:r>
              <a:rPr lang="en-US" sz="2800" b="0" i="0">
                <a:solidFill>
                  <a:schemeClr val="accent2"/>
                </a:solidFill>
                <a:effectLst/>
                <a:latin typeface="Calibri" panose="020F0502020204030204" pitchFamily="34" charset="0"/>
              </a:rPr>
              <a:t> </a:t>
            </a:r>
            <a:r>
              <a:rPr lang="en-US" sz="2800" b="1" i="0">
                <a:solidFill>
                  <a:schemeClr val="accent2"/>
                </a:solidFill>
                <a:effectLst/>
                <a:latin typeface="Calibri" panose="020F0502020204030204" pitchFamily="34" charset="0"/>
              </a:rPr>
              <a:t>(844) 965-1125 </a:t>
            </a:r>
            <a:r>
              <a:rPr lang="en-US" sz="2800">
                <a:solidFill>
                  <a:schemeClr val="bg1"/>
                </a:solidFill>
                <a:latin typeface="Calibri" panose="020F0502020204030204"/>
                <a:cs typeface="Times New Roman" panose="02020603050405020304" pitchFamily="18" charset="0"/>
              </a:rPr>
              <a:t>and a representative will assist you. </a:t>
            </a:r>
          </a:p>
          <a:p>
            <a:endParaRPr lang="en-US">
              <a:solidFill>
                <a:schemeClr val="bg1"/>
              </a:solidFill>
              <a:cs typeface="Calibri"/>
            </a:endParaRPr>
          </a:p>
        </p:txBody>
      </p:sp>
      <p:pic>
        <p:nvPicPr>
          <p:cNvPr id="7" name="Graphic 6" descr="Information with solid fill">
            <a:extLst>
              <a:ext uri="{FF2B5EF4-FFF2-40B4-BE49-F238E27FC236}">
                <a16:creationId xmlns:a16="http://schemas.microsoft.com/office/drawing/2014/main" id="{D38140DE-ED78-4A4C-BB04-F309B2B3D4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072" y="2142460"/>
            <a:ext cx="1057940" cy="1057940"/>
          </a:xfrm>
          <a:prstGeom prst="rect">
            <a:avLst/>
          </a:prstGeom>
        </p:spPr>
      </p:pic>
    </p:spTree>
    <p:extLst>
      <p:ext uri="{BB962C8B-B14F-4D97-AF65-F5344CB8AC3E}">
        <p14:creationId xmlns:p14="http://schemas.microsoft.com/office/powerpoint/2010/main" val="20531841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00.xml><?xml version="1.0" encoding="utf-8"?>
<p:tagLst xmlns:a="http://schemas.openxmlformats.org/drawingml/2006/main" xmlns:r="http://schemas.openxmlformats.org/officeDocument/2006/relationships" xmlns:p="http://schemas.openxmlformats.org/presentationml/2006/main">
  <p:tag name="ISLEGEND" val="true"/>
</p:tagLst>
</file>

<file path=ppt/tags/tag101.xml><?xml version="1.0" encoding="utf-8"?>
<p:tagLst xmlns:a="http://schemas.openxmlformats.org/drawingml/2006/main" xmlns:r="http://schemas.openxmlformats.org/officeDocument/2006/relationships" xmlns:p="http://schemas.openxmlformats.org/presentationml/2006/main">
  <p:tag name="ISLEGEND" val="true"/>
</p:tagLst>
</file>

<file path=ppt/tags/tag102.xml><?xml version="1.0" encoding="utf-8"?>
<p:tagLst xmlns:a="http://schemas.openxmlformats.org/drawingml/2006/main" xmlns:r="http://schemas.openxmlformats.org/officeDocument/2006/relationships" xmlns:p="http://schemas.openxmlformats.org/presentationml/2006/main">
  <p:tag name="ISLEGEND" val="true"/>
</p:tagLst>
</file>

<file path=ppt/tags/tag103.xml><?xml version="1.0" encoding="utf-8"?>
<p:tagLst xmlns:a="http://schemas.openxmlformats.org/drawingml/2006/main" xmlns:r="http://schemas.openxmlformats.org/officeDocument/2006/relationships" xmlns:p="http://schemas.openxmlformats.org/presentationml/2006/main">
  <p:tag name="ISLEGEND" val="true"/>
</p:tagLst>
</file>

<file path=ppt/tags/tag104.xml><?xml version="1.0" encoding="utf-8"?>
<p:tagLst xmlns:a="http://schemas.openxmlformats.org/drawingml/2006/main" xmlns:r="http://schemas.openxmlformats.org/officeDocument/2006/relationships" xmlns:p="http://schemas.openxmlformats.org/presentationml/2006/main">
  <p:tag name="ISLEGEND" val="true"/>
</p:tagLst>
</file>

<file path=ppt/tags/tag10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5.xml><?xml version="1.0" encoding="utf-8"?>
<p:tagLst xmlns:a="http://schemas.openxmlformats.org/drawingml/2006/main" xmlns:r="http://schemas.openxmlformats.org/officeDocument/2006/relationships" xmlns:p="http://schemas.openxmlformats.org/presentationml/2006/main">
  <p:tag name="ISLEGEND" val="true"/>
</p:tagLst>
</file>

<file path=ppt/tags/tag116.xml><?xml version="1.0" encoding="utf-8"?>
<p:tagLst xmlns:a="http://schemas.openxmlformats.org/drawingml/2006/main" xmlns:r="http://schemas.openxmlformats.org/officeDocument/2006/relationships" xmlns:p="http://schemas.openxmlformats.org/presentationml/2006/main">
  <p:tag name="ISLEGEND" val="true"/>
</p:tagLst>
</file>

<file path=ppt/tags/tag117.xml><?xml version="1.0" encoding="utf-8"?>
<p:tagLst xmlns:a="http://schemas.openxmlformats.org/drawingml/2006/main" xmlns:r="http://schemas.openxmlformats.org/officeDocument/2006/relationships" xmlns:p="http://schemas.openxmlformats.org/presentationml/2006/main">
  <p:tag name="ISLEGEND" val="true"/>
</p:tagLst>
</file>

<file path=ppt/tags/tag118.xml><?xml version="1.0" encoding="utf-8"?>
<p:tagLst xmlns:a="http://schemas.openxmlformats.org/drawingml/2006/main" xmlns:r="http://schemas.openxmlformats.org/officeDocument/2006/relationships" xmlns:p="http://schemas.openxmlformats.org/presentationml/2006/main">
  <p:tag name="ISLEGEND" val="true"/>
</p:tagLst>
</file>

<file path=ppt/tags/tag119.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0.xml><?xml version="1.0" encoding="utf-8"?>
<p:tagLst xmlns:a="http://schemas.openxmlformats.org/drawingml/2006/main" xmlns:r="http://schemas.openxmlformats.org/officeDocument/2006/relationships" xmlns:p="http://schemas.openxmlformats.org/presentationml/2006/main">
  <p:tag name="ISLEGEND" val="true"/>
</p:tagLst>
</file>

<file path=ppt/tags/tag121.xml><?xml version="1.0" encoding="utf-8"?>
<p:tagLst xmlns:a="http://schemas.openxmlformats.org/drawingml/2006/main" xmlns:r="http://schemas.openxmlformats.org/officeDocument/2006/relationships" xmlns:p="http://schemas.openxmlformats.org/presentationml/2006/main">
  <p:tag name="ISLEGEND" val="tru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NAME" val="Moon"/>
</p:tagLst>
</file>

<file path=ppt/tags/tag131.xml><?xml version="1.0" encoding="utf-8"?>
<p:tagLst xmlns:a="http://schemas.openxmlformats.org/drawingml/2006/main" xmlns:r="http://schemas.openxmlformats.org/officeDocument/2006/relationships" xmlns:p="http://schemas.openxmlformats.org/presentationml/2006/main">
  <p:tag name="ISLEGEND" val="true"/>
</p:tagLst>
</file>

<file path=ppt/tags/tag132.xml><?xml version="1.0" encoding="utf-8"?>
<p:tagLst xmlns:a="http://schemas.openxmlformats.org/drawingml/2006/main" xmlns:r="http://schemas.openxmlformats.org/officeDocument/2006/relationships" xmlns:p="http://schemas.openxmlformats.org/presentationml/2006/main">
  <p:tag name="ISLEGEND" val="true"/>
</p:tagLst>
</file>

<file path=ppt/tags/tag133.xml><?xml version="1.0" encoding="utf-8"?>
<p:tagLst xmlns:a="http://schemas.openxmlformats.org/drawingml/2006/main" xmlns:r="http://schemas.openxmlformats.org/officeDocument/2006/relationships" xmlns:p="http://schemas.openxmlformats.org/presentationml/2006/main">
  <p:tag name="ISLEGEND" val="true"/>
</p:tagLst>
</file>

<file path=ppt/tags/tag134.xml><?xml version="1.0" encoding="utf-8"?>
<p:tagLst xmlns:a="http://schemas.openxmlformats.org/drawingml/2006/main" xmlns:r="http://schemas.openxmlformats.org/officeDocument/2006/relationships" xmlns:p="http://schemas.openxmlformats.org/presentationml/2006/main">
  <p:tag name="ISLEGEND" val="true"/>
</p:tagLst>
</file>

<file path=ppt/tags/tag135.xml><?xml version="1.0" encoding="utf-8"?>
<p:tagLst xmlns:a="http://schemas.openxmlformats.org/drawingml/2006/main" xmlns:r="http://schemas.openxmlformats.org/officeDocument/2006/relationships" xmlns:p="http://schemas.openxmlformats.org/presentationml/2006/main">
  <p:tag name="ISLEGEND" val="true"/>
</p:tagLst>
</file>

<file path=ppt/tags/tag13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6.xml><?xml version="1.0" encoding="utf-8"?>
<p:tagLst xmlns:a="http://schemas.openxmlformats.org/drawingml/2006/main" xmlns:r="http://schemas.openxmlformats.org/officeDocument/2006/relationships" xmlns:p="http://schemas.openxmlformats.org/presentationml/2006/main">
  <p:tag name="ISLEGEND" val="true"/>
</p:tagLst>
</file>

<file path=ppt/tags/tag147.xml><?xml version="1.0" encoding="utf-8"?>
<p:tagLst xmlns:a="http://schemas.openxmlformats.org/drawingml/2006/main" xmlns:r="http://schemas.openxmlformats.org/officeDocument/2006/relationships" xmlns:p="http://schemas.openxmlformats.org/presentationml/2006/main">
  <p:tag name="ISLEGEND" val="true"/>
</p:tagLst>
</file>

<file path=ppt/tags/tag148.xml><?xml version="1.0" encoding="utf-8"?>
<p:tagLst xmlns:a="http://schemas.openxmlformats.org/drawingml/2006/main" xmlns:r="http://schemas.openxmlformats.org/officeDocument/2006/relationships" xmlns:p="http://schemas.openxmlformats.org/presentationml/2006/main">
  <p:tag name="ISLEGEND" val="true"/>
</p:tagLst>
</file>

<file path=ppt/tags/tag149.xml><?xml version="1.0" encoding="utf-8"?>
<p:tagLst xmlns:a="http://schemas.openxmlformats.org/drawingml/2006/main" xmlns:r="http://schemas.openxmlformats.org/officeDocument/2006/relationships" xmlns:p="http://schemas.openxmlformats.org/presentationml/2006/main">
  <p:tag name="ISLEGEND" val="true"/>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0.xml><?xml version="1.0" encoding="utf-8"?>
<p:tagLst xmlns:a="http://schemas.openxmlformats.org/drawingml/2006/main" xmlns:r="http://schemas.openxmlformats.org/officeDocument/2006/relationships" xmlns:p="http://schemas.openxmlformats.org/presentationml/2006/main">
  <p:tag name="ISLEGEND" val="true"/>
</p:tagLst>
</file>

<file path=ppt/tags/tag151.xml><?xml version="1.0" encoding="utf-8"?>
<p:tagLst xmlns:a="http://schemas.openxmlformats.org/drawingml/2006/main" xmlns:r="http://schemas.openxmlformats.org/officeDocument/2006/relationships" xmlns:p="http://schemas.openxmlformats.org/presentationml/2006/main">
  <p:tag name="ISLEGEND" val="true"/>
</p:tagLst>
</file>

<file path=ppt/tags/tag152.xml><?xml version="1.0" encoding="utf-8"?>
<p:tagLst xmlns:a="http://schemas.openxmlformats.org/drawingml/2006/main" xmlns:r="http://schemas.openxmlformats.org/officeDocument/2006/relationships" xmlns:p="http://schemas.openxmlformats.org/presentationml/2006/main">
  <p:tag name="ISLEGEND" val="tru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2.xml><?xml version="1.0" encoding="utf-8"?>
<p:tagLst xmlns:a="http://schemas.openxmlformats.org/drawingml/2006/main" xmlns:r="http://schemas.openxmlformats.org/officeDocument/2006/relationships" xmlns:p="http://schemas.openxmlformats.org/presentationml/2006/main">
  <p:tag name="ISLEGEND" val="true"/>
</p:tagLst>
</file>

<file path=ppt/tags/tag23.xml><?xml version="1.0" encoding="utf-8"?>
<p:tagLst xmlns:a="http://schemas.openxmlformats.org/drawingml/2006/main" xmlns:r="http://schemas.openxmlformats.org/officeDocument/2006/relationships" xmlns:p="http://schemas.openxmlformats.org/presentationml/2006/main">
  <p:tag name="ISLEGEND" val="true"/>
</p:tagLst>
</file>

<file path=ppt/tags/tag24.xml><?xml version="1.0" encoding="utf-8"?>
<p:tagLst xmlns:a="http://schemas.openxmlformats.org/drawingml/2006/main" xmlns:r="http://schemas.openxmlformats.org/officeDocument/2006/relationships" xmlns:p="http://schemas.openxmlformats.org/presentationml/2006/main">
  <p:tag name="ISLEGEND" val="true"/>
</p:tagLst>
</file>

<file path=ppt/tags/tag25.xml><?xml version="1.0" encoding="utf-8"?>
<p:tagLst xmlns:a="http://schemas.openxmlformats.org/drawingml/2006/main" xmlns:r="http://schemas.openxmlformats.org/officeDocument/2006/relationships" xmlns:p="http://schemas.openxmlformats.org/presentationml/2006/main">
  <p:tag name="ISLEGEND" val="true"/>
</p:tagLst>
</file>

<file path=ppt/tags/tag26.xml><?xml version="1.0" encoding="utf-8"?>
<p:tagLst xmlns:a="http://schemas.openxmlformats.org/drawingml/2006/main" xmlns:r="http://schemas.openxmlformats.org/officeDocument/2006/relationships" xmlns:p="http://schemas.openxmlformats.org/presentationml/2006/main">
  <p:tag name="ISLEGEND" val="true"/>
</p:tagLst>
</file>

<file path=ppt/tags/tag27.xml><?xml version="1.0" encoding="utf-8"?>
<p:tagLst xmlns:a="http://schemas.openxmlformats.org/drawingml/2006/main" xmlns:r="http://schemas.openxmlformats.org/officeDocument/2006/relationships" xmlns:p="http://schemas.openxmlformats.org/presentationml/2006/main">
  <p:tag name="ISLEGEND" val="true"/>
</p:tagLst>
</file>

<file path=ppt/tags/tag28.xml><?xml version="1.0" encoding="utf-8"?>
<p:tagLst xmlns:a="http://schemas.openxmlformats.org/drawingml/2006/main" xmlns:r="http://schemas.openxmlformats.org/officeDocument/2006/relationships" xmlns:p="http://schemas.openxmlformats.org/presentationml/2006/main">
  <p:tag name="ISLEGEND" val="tru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7.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ISLEGEND" val="true"/>
</p:tagLst>
</file>

<file path=ppt/tags/tag39.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ISLEGEND" val="true"/>
</p:tagLst>
</file>

<file path=ppt/tags/tag41.xml><?xml version="1.0" encoding="utf-8"?>
<p:tagLst xmlns:a="http://schemas.openxmlformats.org/drawingml/2006/main" xmlns:r="http://schemas.openxmlformats.org/officeDocument/2006/relationships" xmlns:p="http://schemas.openxmlformats.org/presentationml/2006/main">
  <p:tag name="ISLEGEND" val="true"/>
</p:tagLst>
</file>

<file path=ppt/tags/tag42.xml><?xml version="1.0" encoding="utf-8"?>
<p:tagLst xmlns:a="http://schemas.openxmlformats.org/drawingml/2006/main" xmlns:r="http://schemas.openxmlformats.org/officeDocument/2006/relationships" xmlns:p="http://schemas.openxmlformats.org/presentationml/2006/main">
  <p:tag name="ISLEGEND" val="true"/>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3.xml><?xml version="1.0" encoding="utf-8"?>
<p:tagLst xmlns:a="http://schemas.openxmlformats.org/drawingml/2006/main" xmlns:r="http://schemas.openxmlformats.org/officeDocument/2006/relationships" xmlns:p="http://schemas.openxmlformats.org/presentationml/2006/main">
  <p:tag name="ISLEGEND" val="true"/>
</p:tagLst>
</file>

<file path=ppt/tags/tag54.xml><?xml version="1.0" encoding="utf-8"?>
<p:tagLst xmlns:a="http://schemas.openxmlformats.org/drawingml/2006/main" xmlns:r="http://schemas.openxmlformats.org/officeDocument/2006/relationships" xmlns:p="http://schemas.openxmlformats.org/presentationml/2006/main">
  <p:tag name="ISLEGEND" val="true"/>
</p:tagLst>
</file>

<file path=ppt/tags/tag55.xml><?xml version="1.0" encoding="utf-8"?>
<p:tagLst xmlns:a="http://schemas.openxmlformats.org/drawingml/2006/main" xmlns:r="http://schemas.openxmlformats.org/officeDocument/2006/relationships" xmlns:p="http://schemas.openxmlformats.org/presentationml/2006/main">
  <p:tag name="ISLEGEND" val="true"/>
</p:tagLst>
</file>

<file path=ppt/tags/tag56.xml><?xml version="1.0" encoding="utf-8"?>
<p:tagLst xmlns:a="http://schemas.openxmlformats.org/drawingml/2006/main" xmlns:r="http://schemas.openxmlformats.org/officeDocument/2006/relationships" xmlns:p="http://schemas.openxmlformats.org/presentationml/2006/main">
  <p:tag name="ISLEGEND" val="true"/>
</p:tagLst>
</file>

<file path=ppt/tags/tag57.xml><?xml version="1.0" encoding="utf-8"?>
<p:tagLst xmlns:a="http://schemas.openxmlformats.org/drawingml/2006/main" xmlns:r="http://schemas.openxmlformats.org/officeDocument/2006/relationships" xmlns:p="http://schemas.openxmlformats.org/presentationml/2006/main">
  <p:tag name="ISLEGEND" val="true"/>
</p:tagLst>
</file>

<file path=ppt/tags/tag58.xml><?xml version="1.0" encoding="utf-8"?>
<p:tagLst xmlns:a="http://schemas.openxmlformats.org/drawingml/2006/main" xmlns:r="http://schemas.openxmlformats.org/officeDocument/2006/relationships" xmlns:p="http://schemas.openxmlformats.org/presentationml/2006/main">
  <p:tag name="ISLEGEND" val="true"/>
</p:tagLst>
</file>

<file path=ppt/tags/tag59.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
</p:tagLst>
</file>

<file path=ppt/tags/tag67.xml><?xml version="1.0" encoding="utf-8"?>
<p:tagLst xmlns:a="http://schemas.openxmlformats.org/drawingml/2006/main" xmlns:r="http://schemas.openxmlformats.org/officeDocument/2006/relationships" xmlns:p="http://schemas.openxmlformats.org/presentationml/2006/main">
  <p:tag name="NAME" val="Moon"/>
</p:tagLst>
</file>

<file path=ppt/tags/tag68.xml><?xml version="1.0" encoding="utf-8"?>
<p:tagLst xmlns:a="http://schemas.openxmlformats.org/drawingml/2006/main" xmlns:r="http://schemas.openxmlformats.org/officeDocument/2006/relationships" xmlns:p="http://schemas.openxmlformats.org/presentationml/2006/main">
  <p:tag name="NAME" val="Moon"/>
</p:tagLst>
</file>

<file path=ppt/tags/tag69.xml><?xml version="1.0" encoding="utf-8"?>
<p:tagLst xmlns:a="http://schemas.openxmlformats.org/drawingml/2006/main" xmlns:r="http://schemas.openxmlformats.org/officeDocument/2006/relationships" xmlns:p="http://schemas.openxmlformats.org/presentationml/2006/main">
  <p:tag name="ISLEGEND" val="true"/>
</p:tagLst>
</file>

<file path=ppt/tags/tag7.xml><?xml version="1.0" encoding="utf-8"?>
<p:tagLst xmlns:a="http://schemas.openxmlformats.org/drawingml/2006/main" xmlns:r="http://schemas.openxmlformats.org/officeDocument/2006/relationships" xmlns:p="http://schemas.openxmlformats.org/presentationml/2006/main">
  <p:tag name="ISLEGEND" val="true"/>
</p:tagLst>
</file>

<file path=ppt/tags/tag70.xml><?xml version="1.0" encoding="utf-8"?>
<p:tagLst xmlns:a="http://schemas.openxmlformats.org/drawingml/2006/main" xmlns:r="http://schemas.openxmlformats.org/officeDocument/2006/relationships" xmlns:p="http://schemas.openxmlformats.org/presentationml/2006/main">
  <p:tag name="ISLEGEND" val="true"/>
</p:tagLst>
</file>

<file path=ppt/tags/tag71.xml><?xml version="1.0" encoding="utf-8"?>
<p:tagLst xmlns:a="http://schemas.openxmlformats.org/drawingml/2006/main" xmlns:r="http://schemas.openxmlformats.org/officeDocument/2006/relationships" xmlns:p="http://schemas.openxmlformats.org/presentationml/2006/main">
  <p:tag name="ISLEGEND" val="true"/>
</p:tagLst>
</file>

<file path=ppt/tags/tag72.xml><?xml version="1.0" encoding="utf-8"?>
<p:tagLst xmlns:a="http://schemas.openxmlformats.org/drawingml/2006/main" xmlns:r="http://schemas.openxmlformats.org/officeDocument/2006/relationships" xmlns:p="http://schemas.openxmlformats.org/presentationml/2006/main">
  <p:tag name="ISLEGEND" val="true"/>
</p:tagLst>
</file>

<file path=ppt/tags/tag73.xml><?xml version="1.0" encoding="utf-8"?>
<p:tagLst xmlns:a="http://schemas.openxmlformats.org/drawingml/2006/main" xmlns:r="http://schemas.openxmlformats.org/officeDocument/2006/relationships" xmlns:p="http://schemas.openxmlformats.org/presentationml/2006/main">
  <p:tag name="ISLEGEND" val="true"/>
</p:tagLst>
</file>

<file path=ppt/tags/tag7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8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4.xml><?xml version="1.0" encoding="utf-8"?>
<p:tagLst xmlns:a="http://schemas.openxmlformats.org/drawingml/2006/main" xmlns:r="http://schemas.openxmlformats.org/officeDocument/2006/relationships" xmlns:p="http://schemas.openxmlformats.org/presentationml/2006/main">
  <p:tag name="ISLEGEND" val="true"/>
</p:tagLst>
</file>

<file path=ppt/tags/tag85.xml><?xml version="1.0" encoding="utf-8"?>
<p:tagLst xmlns:a="http://schemas.openxmlformats.org/drawingml/2006/main" xmlns:r="http://schemas.openxmlformats.org/officeDocument/2006/relationships" xmlns:p="http://schemas.openxmlformats.org/presentationml/2006/main">
  <p:tag name="ISLEGEND" val="true"/>
</p:tagLst>
</file>

<file path=ppt/tags/tag86.xml><?xml version="1.0" encoding="utf-8"?>
<p:tagLst xmlns:a="http://schemas.openxmlformats.org/drawingml/2006/main" xmlns:r="http://schemas.openxmlformats.org/officeDocument/2006/relationships" xmlns:p="http://schemas.openxmlformats.org/presentationml/2006/main">
  <p:tag name="ISLEGEND" val="true"/>
</p:tagLst>
</file>

<file path=ppt/tags/tag87.xml><?xml version="1.0" encoding="utf-8"?>
<p:tagLst xmlns:a="http://schemas.openxmlformats.org/drawingml/2006/main" xmlns:r="http://schemas.openxmlformats.org/officeDocument/2006/relationships" xmlns:p="http://schemas.openxmlformats.org/presentationml/2006/main">
  <p:tag name="ISLEGEND" val="true"/>
</p:tagLst>
</file>

<file path=ppt/tags/tag88.xml><?xml version="1.0" encoding="utf-8"?>
<p:tagLst xmlns:a="http://schemas.openxmlformats.org/drawingml/2006/main" xmlns:r="http://schemas.openxmlformats.org/officeDocument/2006/relationships" xmlns:p="http://schemas.openxmlformats.org/presentationml/2006/main">
  <p:tag name="ISLEGEND" val="true"/>
</p:tagLst>
</file>

<file path=ppt/tags/tag89.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ags/tag90.xml><?xml version="1.0" encoding="utf-8"?>
<p:tagLst xmlns:a="http://schemas.openxmlformats.org/drawingml/2006/main" xmlns:r="http://schemas.openxmlformats.org/officeDocument/2006/relationships" xmlns:p="http://schemas.openxmlformats.org/presentationml/2006/main">
  <p:tag name="ISLEGEND" val="tru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NAME" val="Moon"/>
</p:tagLst>
</file>

<file path=ppt/tags/tag96.xml><?xml version="1.0" encoding="utf-8"?>
<p:tagLst xmlns:a="http://schemas.openxmlformats.org/drawingml/2006/main" xmlns:r="http://schemas.openxmlformats.org/officeDocument/2006/relationships" xmlns:p="http://schemas.openxmlformats.org/presentationml/2006/main">
  <p:tag name="NAME" val="Moon"/>
</p:tagLst>
</file>

<file path=ppt/tags/tag97.xml><?xml version="1.0" encoding="utf-8"?>
<p:tagLst xmlns:a="http://schemas.openxmlformats.org/drawingml/2006/main" xmlns:r="http://schemas.openxmlformats.org/officeDocument/2006/relationships" xmlns:p="http://schemas.openxmlformats.org/presentationml/2006/main">
  <p:tag name="NAME" val="Moon"/>
</p:tagLst>
</file>

<file path=ppt/tags/tag98.xml><?xml version="1.0" encoding="utf-8"?>
<p:tagLst xmlns:a="http://schemas.openxmlformats.org/drawingml/2006/main" xmlns:r="http://schemas.openxmlformats.org/officeDocument/2006/relationships" xmlns:p="http://schemas.openxmlformats.org/presentationml/2006/main">
  <p:tag name="NAME" val="Moon"/>
</p:tagLst>
</file>

<file path=ppt/tags/tag9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1_Template_US0168">
  <a:themeElements>
    <a:clrScheme name="Custom 1">
      <a:dk1>
        <a:srgbClr val="000000"/>
      </a:dk1>
      <a:lt1>
        <a:srgbClr val="FFFFFF"/>
      </a:lt1>
      <a:dk2>
        <a:srgbClr val="0078AE"/>
      </a:dk2>
      <a:lt2>
        <a:srgbClr val="00B3E2"/>
      </a:lt2>
      <a:accent1>
        <a:srgbClr val="0078AE"/>
      </a:accent1>
      <a:accent2>
        <a:srgbClr val="84BD00"/>
      </a:accent2>
      <a:accent3>
        <a:srgbClr val="00B3E2"/>
      </a:accent3>
      <a:accent4>
        <a:srgbClr val="005B82"/>
      </a:accent4>
      <a:accent5>
        <a:srgbClr val="BABCBE"/>
      </a:accent5>
      <a:accent6>
        <a:srgbClr val="799B3E"/>
      </a:accent6>
      <a:hlink>
        <a:srgbClr val="0078AE"/>
      </a:hlink>
      <a:folHlink>
        <a:srgbClr val="FFC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94FA3"/>
        </a:dk2>
        <a:lt2>
          <a:srgbClr val="4390BB"/>
        </a:lt2>
        <a:accent1>
          <a:srgbClr val="CFD3D9"/>
        </a:accent1>
        <a:accent2>
          <a:srgbClr val="808080"/>
        </a:accent2>
        <a:accent3>
          <a:srgbClr val="568975"/>
        </a:accent3>
        <a:accent4>
          <a:srgbClr val="0070C0"/>
        </a:accent4>
        <a:accent5>
          <a:srgbClr val="B83536"/>
        </a:accent5>
        <a:accent6>
          <a:srgbClr val="808080"/>
        </a:accent6>
        <a:hlink>
          <a:srgbClr val="568975"/>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orkplan_v01.potx" id="{A5A9A795-2CC4-4577-B947-1DFBD041165C}" vid="{20D7C85B-426A-48A4-BC77-47F985C7AFEB}"/>
    </a:ext>
  </a:extLst>
</a:theme>
</file>

<file path=ppt/theme/theme2.xml><?xml version="1.0" encoding="utf-8"?>
<a:theme xmlns:a="http://schemas.openxmlformats.org/drawingml/2006/main" name="2_Template_US0168">
  <a:themeElements>
    <a:clrScheme name="Custom 1">
      <a:dk1>
        <a:srgbClr val="000000"/>
      </a:dk1>
      <a:lt1>
        <a:srgbClr val="FFFFFF"/>
      </a:lt1>
      <a:dk2>
        <a:srgbClr val="0078AE"/>
      </a:dk2>
      <a:lt2>
        <a:srgbClr val="00B3E2"/>
      </a:lt2>
      <a:accent1>
        <a:srgbClr val="0078AE"/>
      </a:accent1>
      <a:accent2>
        <a:srgbClr val="84BD00"/>
      </a:accent2>
      <a:accent3>
        <a:srgbClr val="00B3E2"/>
      </a:accent3>
      <a:accent4>
        <a:srgbClr val="005B82"/>
      </a:accent4>
      <a:accent5>
        <a:srgbClr val="BABCBE"/>
      </a:accent5>
      <a:accent6>
        <a:srgbClr val="799B3E"/>
      </a:accent6>
      <a:hlink>
        <a:srgbClr val="0078AE"/>
      </a:hlink>
      <a:folHlink>
        <a:srgbClr val="FFC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94FA3"/>
        </a:dk2>
        <a:lt2>
          <a:srgbClr val="4390BB"/>
        </a:lt2>
        <a:accent1>
          <a:srgbClr val="CFD3D9"/>
        </a:accent1>
        <a:accent2>
          <a:srgbClr val="808080"/>
        </a:accent2>
        <a:accent3>
          <a:srgbClr val="568975"/>
        </a:accent3>
        <a:accent4>
          <a:srgbClr val="0070C0"/>
        </a:accent4>
        <a:accent5>
          <a:srgbClr val="B83536"/>
        </a:accent5>
        <a:accent6>
          <a:srgbClr val="808080"/>
        </a:accent6>
        <a:hlink>
          <a:srgbClr val="568975"/>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orkplan_v01.potx" id="{A5A9A795-2CC4-4577-B947-1DFBD041165C}" vid="{20D7C85B-426A-48A4-BC77-47F985C7AFEB}"/>
    </a:ext>
  </a:extLst>
</a:theme>
</file>

<file path=ppt/theme/theme3.xml><?xml version="1.0" encoding="utf-8"?>
<a:theme xmlns:a="http://schemas.openxmlformats.org/drawingml/2006/main" name="3_Template_US0168">
  <a:themeElements>
    <a:clrScheme name="Custom 1">
      <a:dk1>
        <a:srgbClr val="000000"/>
      </a:dk1>
      <a:lt1>
        <a:srgbClr val="FFFFFF"/>
      </a:lt1>
      <a:dk2>
        <a:srgbClr val="0078AE"/>
      </a:dk2>
      <a:lt2>
        <a:srgbClr val="00B3E2"/>
      </a:lt2>
      <a:accent1>
        <a:srgbClr val="0078AE"/>
      </a:accent1>
      <a:accent2>
        <a:srgbClr val="84BD00"/>
      </a:accent2>
      <a:accent3>
        <a:srgbClr val="00B3E2"/>
      </a:accent3>
      <a:accent4>
        <a:srgbClr val="005B82"/>
      </a:accent4>
      <a:accent5>
        <a:srgbClr val="BABCBE"/>
      </a:accent5>
      <a:accent6>
        <a:srgbClr val="799B3E"/>
      </a:accent6>
      <a:hlink>
        <a:srgbClr val="0078AE"/>
      </a:hlink>
      <a:folHlink>
        <a:srgbClr val="FFC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94FA3"/>
        </a:dk2>
        <a:lt2>
          <a:srgbClr val="4390BB"/>
        </a:lt2>
        <a:accent1>
          <a:srgbClr val="CFD3D9"/>
        </a:accent1>
        <a:accent2>
          <a:srgbClr val="808080"/>
        </a:accent2>
        <a:accent3>
          <a:srgbClr val="568975"/>
        </a:accent3>
        <a:accent4>
          <a:srgbClr val="0070C0"/>
        </a:accent4>
        <a:accent5>
          <a:srgbClr val="B83536"/>
        </a:accent5>
        <a:accent6>
          <a:srgbClr val="808080"/>
        </a:accent6>
        <a:hlink>
          <a:srgbClr val="568975"/>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orkplan_v01.potx" id="{A5A9A795-2CC4-4577-B947-1DFBD041165C}" vid="{20D7C85B-426A-48A4-BC77-47F985C7AFEB}"/>
    </a:ext>
  </a:extLst>
</a:theme>
</file>

<file path=ppt/theme/theme4.xml><?xml version="1.0" encoding="utf-8"?>
<a:theme xmlns:a="http://schemas.openxmlformats.org/drawingml/2006/main" name="Office Theme">
  <a:themeElements>
    <a:clrScheme name="NJEDA FInal">
      <a:dk1>
        <a:srgbClr val="00587B"/>
      </a:dk1>
      <a:lt1>
        <a:srgbClr val="FFFFFF"/>
      </a:lt1>
      <a:dk2>
        <a:srgbClr val="00365B"/>
      </a:dk2>
      <a:lt2>
        <a:srgbClr val="FFFFFE"/>
      </a:lt2>
      <a:accent1>
        <a:srgbClr val="00587B"/>
      </a:accent1>
      <a:accent2>
        <a:srgbClr val="83BD00"/>
      </a:accent2>
      <a:accent3>
        <a:srgbClr val="053853"/>
      </a:accent3>
      <a:accent4>
        <a:srgbClr val="00587B"/>
      </a:accent4>
      <a:accent5>
        <a:srgbClr val="568239"/>
      </a:accent5>
      <a:accent6>
        <a:srgbClr val="000000"/>
      </a:accent6>
      <a:hlink>
        <a:srgbClr val="83BD00"/>
      </a:hlink>
      <a:folHlink>
        <a:srgbClr val="006B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mplate_US0168">
  <a:themeElements>
    <a:clrScheme name="Custom 1">
      <a:dk1>
        <a:srgbClr val="000000"/>
      </a:dk1>
      <a:lt1>
        <a:srgbClr val="FFFFFF"/>
      </a:lt1>
      <a:dk2>
        <a:srgbClr val="0078AE"/>
      </a:dk2>
      <a:lt2>
        <a:srgbClr val="00B3E2"/>
      </a:lt2>
      <a:accent1>
        <a:srgbClr val="0078AE"/>
      </a:accent1>
      <a:accent2>
        <a:srgbClr val="84BD00"/>
      </a:accent2>
      <a:accent3>
        <a:srgbClr val="00B3E2"/>
      </a:accent3>
      <a:accent4>
        <a:srgbClr val="005B82"/>
      </a:accent4>
      <a:accent5>
        <a:srgbClr val="BABCBE"/>
      </a:accent5>
      <a:accent6>
        <a:srgbClr val="799B3E"/>
      </a:accent6>
      <a:hlink>
        <a:srgbClr val="0078AE"/>
      </a:hlink>
      <a:folHlink>
        <a:srgbClr val="FFC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94FA3"/>
        </a:dk2>
        <a:lt2>
          <a:srgbClr val="4390BB"/>
        </a:lt2>
        <a:accent1>
          <a:srgbClr val="CFD3D9"/>
        </a:accent1>
        <a:accent2>
          <a:srgbClr val="808080"/>
        </a:accent2>
        <a:accent3>
          <a:srgbClr val="568975"/>
        </a:accent3>
        <a:accent4>
          <a:srgbClr val="0070C0"/>
        </a:accent4>
        <a:accent5>
          <a:srgbClr val="B83536"/>
        </a:accent5>
        <a:accent6>
          <a:srgbClr val="808080"/>
        </a:accent6>
        <a:hlink>
          <a:srgbClr val="568975"/>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orkplan_v01.potx" id="{A5A9A795-2CC4-4577-B947-1DFBD041165C}" vid="{20D7C85B-426A-48A4-BC77-47F985C7AFEB}"/>
    </a:ext>
  </a:extLst>
</a:theme>
</file>

<file path=ppt/theme/theme6.xml><?xml version="1.0" encoding="utf-8"?>
<a:theme xmlns:a="http://schemas.openxmlformats.org/drawingml/2006/main" name="5_Template_US0168">
  <a:themeElements>
    <a:clrScheme name="Custom 1">
      <a:dk1>
        <a:srgbClr val="000000"/>
      </a:dk1>
      <a:lt1>
        <a:srgbClr val="FFFFFF"/>
      </a:lt1>
      <a:dk2>
        <a:srgbClr val="0078AE"/>
      </a:dk2>
      <a:lt2>
        <a:srgbClr val="00B3E2"/>
      </a:lt2>
      <a:accent1>
        <a:srgbClr val="0078AE"/>
      </a:accent1>
      <a:accent2>
        <a:srgbClr val="84BD00"/>
      </a:accent2>
      <a:accent3>
        <a:srgbClr val="00B3E2"/>
      </a:accent3>
      <a:accent4>
        <a:srgbClr val="005B82"/>
      </a:accent4>
      <a:accent5>
        <a:srgbClr val="BABCBE"/>
      </a:accent5>
      <a:accent6>
        <a:srgbClr val="799B3E"/>
      </a:accent6>
      <a:hlink>
        <a:srgbClr val="0078AE"/>
      </a:hlink>
      <a:folHlink>
        <a:srgbClr val="FFC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94FA3"/>
        </a:dk2>
        <a:lt2>
          <a:srgbClr val="4390BB"/>
        </a:lt2>
        <a:accent1>
          <a:srgbClr val="CFD3D9"/>
        </a:accent1>
        <a:accent2>
          <a:srgbClr val="808080"/>
        </a:accent2>
        <a:accent3>
          <a:srgbClr val="568975"/>
        </a:accent3>
        <a:accent4>
          <a:srgbClr val="0070C0"/>
        </a:accent4>
        <a:accent5>
          <a:srgbClr val="B83536"/>
        </a:accent5>
        <a:accent6>
          <a:srgbClr val="808080"/>
        </a:accent6>
        <a:hlink>
          <a:srgbClr val="568975"/>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orkplan_v01.potx" id="{A5A9A795-2CC4-4577-B947-1DFBD041165C}" vid="{20D7C85B-426A-48A4-BC77-47F985C7AFE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9499669BC640449E48956383076EA5" ma:contentTypeVersion="11" ma:contentTypeDescription="Create a new document." ma:contentTypeScope="" ma:versionID="9a38311ca24e77c18125778cdf6f3d7e">
  <xsd:schema xmlns:xsd="http://www.w3.org/2001/XMLSchema" xmlns:xs="http://www.w3.org/2001/XMLSchema" xmlns:p="http://schemas.microsoft.com/office/2006/metadata/properties" xmlns:ns2="de16ff3c-d9e7-4cf0-b4eb-abae81b99491" xmlns:ns3="2d54d5ad-eae0-46c7-b61f-413ad6875438" targetNamespace="http://schemas.microsoft.com/office/2006/metadata/properties" ma:root="true" ma:fieldsID="04038d22707709c1cae9a0d101ba7330" ns2:_="" ns3:_="">
    <xsd:import namespace="de16ff3c-d9e7-4cf0-b4eb-abae81b99491"/>
    <xsd:import namespace="2d54d5ad-eae0-46c7-b61f-413ad68754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6ff3c-d9e7-4cf0-b4eb-abae81b994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43866a5-a1f1-4687-bbc9-01e29c03519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54d5ad-eae0-46c7-b61f-413ad68754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4445a76-54aa-409d-9d74-a21348f32f1b}" ma:internalName="TaxCatchAll" ma:showField="CatchAllData" ma:web="2d54d5ad-eae0-46c7-b61f-413ad68754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d54d5ad-eae0-46c7-b61f-413ad6875438">
      <UserInfo>
        <DisplayName>Pat J. Rose</DisplayName>
        <AccountId>45</AccountId>
        <AccountType/>
      </UserInfo>
      <UserInfo>
        <DisplayName>Annie D'Agostino</DisplayName>
        <AccountId>437</AccountId>
        <AccountType/>
      </UserInfo>
      <UserInfo>
        <DisplayName>Christina Fuentes</DisplayName>
        <AccountId>432</AccountId>
        <AccountType/>
      </UserInfo>
      <UserInfo>
        <DisplayName>Maggie Peters</DisplayName>
        <AccountId>448</AccountId>
        <AccountType/>
      </UserInfo>
      <UserInfo>
        <DisplayName>Gwendolyn Tyler</DisplayName>
        <AccountId>1732</AccountId>
        <AccountType/>
      </UserInfo>
      <UserInfo>
        <DisplayName>Shazmin Hirji</DisplayName>
        <AccountId>4973</AccountId>
        <AccountType/>
      </UserInfo>
      <UserInfo>
        <DisplayName>Michael Wierzbicki</DisplayName>
        <AccountId>3837</AccountId>
        <AccountType/>
      </UserInfo>
    </SharedWithUsers>
    <TaxCatchAll xmlns="2d54d5ad-eae0-46c7-b61f-413ad6875438" xsi:nil="true"/>
    <lcf76f155ced4ddcb4097134ff3c332f xmlns="de16ff3c-d9e7-4cf0-b4eb-abae81b994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9B937B-56A5-46EE-9D89-46009FC56A59}">
  <ds:schemaRefs>
    <ds:schemaRef ds:uri="http://schemas.microsoft.com/sharepoint/v3/contenttype/forms"/>
  </ds:schemaRefs>
</ds:datastoreItem>
</file>

<file path=customXml/itemProps2.xml><?xml version="1.0" encoding="utf-8"?>
<ds:datastoreItem xmlns:ds="http://schemas.openxmlformats.org/officeDocument/2006/customXml" ds:itemID="{3549895C-23D9-4B69-8410-3FF97321A0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6ff3c-d9e7-4cf0-b4eb-abae81b99491"/>
    <ds:schemaRef ds:uri="2d54d5ad-eae0-46c7-b61f-413ad6875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DA927E-E80C-49C1-9E7B-9F2DABCA477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e16ff3c-d9e7-4cf0-b4eb-abae81b99491"/>
    <ds:schemaRef ds:uri="http://purl.org/dc/elements/1.1/"/>
    <ds:schemaRef ds:uri="http://schemas.microsoft.com/office/2006/metadata/properties"/>
    <ds:schemaRef ds:uri="2d54d5ad-eae0-46c7-b61f-413ad687543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8748</TotalTime>
  <Words>1834</Words>
  <Application>Microsoft Office PowerPoint</Application>
  <PresentationFormat>Widescreen</PresentationFormat>
  <Paragraphs>194</Paragraphs>
  <Slides>50</Slides>
  <Notes>3</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50</vt:i4>
      </vt:variant>
    </vt:vector>
  </HeadingPairs>
  <TitlesOfParts>
    <vt:vector size="66" baseType="lpstr">
      <vt:lpstr>.Lucida Grande UI Regular</vt:lpstr>
      <vt:lpstr>.PingFang SC Regular</vt:lpstr>
      <vt:lpstr>Arial</vt:lpstr>
      <vt:lpstr>Arial (Body)</vt:lpstr>
      <vt:lpstr>Calibri</vt:lpstr>
      <vt:lpstr>Calibri Light</vt:lpstr>
      <vt:lpstr>Franklin Gothic Demi Cond</vt:lpstr>
      <vt:lpstr>Franklin Gothic Medium</vt:lpstr>
      <vt:lpstr>Segoe UI</vt:lpstr>
      <vt:lpstr>1_Template_US0168</vt:lpstr>
      <vt:lpstr>2_Template_US0168</vt:lpstr>
      <vt:lpstr>3_Template_US0168</vt:lpstr>
      <vt:lpstr>Office Theme</vt:lpstr>
      <vt:lpstr>4_Template_US0168</vt:lpstr>
      <vt:lpstr>5_Template_US0168</vt:lpstr>
      <vt:lpstr>think-cell Slide</vt:lpstr>
      <vt:lpstr>PowerPoint Presentation</vt:lpstr>
      <vt:lpstr>Program </vt:lpstr>
      <vt:lpstr>NJEDA Application Center Sign In Page</vt:lpstr>
      <vt:lpstr>How to Register Your Email Address</vt:lpstr>
      <vt:lpstr>If Your Email is Recognized By the Application Portal</vt:lpstr>
      <vt:lpstr>Redeeming An Invitation Code </vt:lpstr>
      <vt:lpstr>Setting Up Applicant Profile  (If Your Email is New and Not Recognized by the Portal)</vt:lpstr>
      <vt:lpstr>Confirming Email </vt:lpstr>
      <vt:lpstr>Trouble Logging Into the Portal?</vt:lpstr>
      <vt:lpstr>NJEDA Application Center Sign In Page</vt:lpstr>
      <vt:lpstr>Start Application</vt:lpstr>
      <vt:lpstr>Start Application Continued</vt:lpstr>
      <vt:lpstr>Language Access</vt:lpstr>
      <vt:lpstr>Primary Point of Contact </vt:lpstr>
      <vt:lpstr>Authorized Representative </vt:lpstr>
      <vt:lpstr>Chief Executive Officer/Owner/Equivalent</vt:lpstr>
      <vt:lpstr>Consultant Information</vt:lpstr>
      <vt:lpstr>Media Contact</vt:lpstr>
      <vt:lpstr>Applicant Organization (1/3)</vt:lpstr>
      <vt:lpstr>Applicant Organization (2/3)</vt:lpstr>
      <vt:lpstr>Applicant Organization (3/3)</vt:lpstr>
      <vt:lpstr>General Information</vt:lpstr>
      <vt:lpstr>Owners</vt:lpstr>
      <vt:lpstr>Owners Continued</vt:lpstr>
      <vt:lpstr>Project Information</vt:lpstr>
      <vt:lpstr>Project Information Block and Lot</vt:lpstr>
      <vt:lpstr>Project Information Continued</vt:lpstr>
      <vt:lpstr>Development Experience</vt:lpstr>
      <vt:lpstr>Development Experience Continued</vt:lpstr>
      <vt:lpstr>Financial Information</vt:lpstr>
      <vt:lpstr>Grant Request</vt:lpstr>
      <vt:lpstr>Acknowledgements</vt:lpstr>
      <vt:lpstr>Cannabis Questionnaire</vt:lpstr>
      <vt:lpstr>Diversity, Equity, and Inclusion </vt:lpstr>
      <vt:lpstr>Diversity, Equity, and Inclusion Continued </vt:lpstr>
      <vt:lpstr>Applicant Representation</vt:lpstr>
      <vt:lpstr>Upload Certifications</vt:lpstr>
      <vt:lpstr>Legal Questionnaire </vt:lpstr>
      <vt:lpstr>Legal Questionnaire Continued </vt:lpstr>
      <vt:lpstr>Legal Questionnaire Continued</vt:lpstr>
      <vt:lpstr>Legal Questionnaire Continued </vt:lpstr>
      <vt:lpstr>Legal Questionnaire Continued </vt:lpstr>
      <vt:lpstr>Certification of Non-Involvement in Activities in Russia or Belarus</vt:lpstr>
      <vt:lpstr>Applicant Certifications</vt:lpstr>
      <vt:lpstr>Payment Method</vt:lpstr>
      <vt:lpstr>Payment Details</vt:lpstr>
      <vt:lpstr>Payment Details Continued</vt:lpstr>
      <vt:lpstr>Electronic Signature </vt:lpstr>
      <vt:lpstr>Confirmation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Patience Purdy</dc:creator>
  <cp:lastModifiedBy>Brandon Givens</cp:lastModifiedBy>
  <cp:revision>55</cp:revision>
  <dcterms:created xsi:type="dcterms:W3CDTF">2020-10-13T11:22:33Z</dcterms:created>
  <dcterms:modified xsi:type="dcterms:W3CDTF">2024-06-13T12:12:43Z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0x010100749499669BC640449E48956383076EA5</vt:lpwstr>
  </property>
  <property fmtid="{D5CDD505-2E9C-101B-9397-08002B2CF9AE}" pid="3" name="MediaServiceImageTags">
    <vt:lpwstr/>
  </property>
</Properties>
</file>