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4"/>
    <p:sldMasterId id="2147483678" r:id="rId5"/>
    <p:sldMasterId id="2147483693" r:id="rId6"/>
  </p:sldMasterIdLst>
  <p:notesMasterIdLst>
    <p:notesMasterId r:id="rId22"/>
  </p:notesMasterIdLst>
  <p:sldIdLst>
    <p:sldId id="256" r:id="rId7"/>
    <p:sldId id="271" r:id="rId8"/>
    <p:sldId id="258" r:id="rId9"/>
    <p:sldId id="259" r:id="rId10"/>
    <p:sldId id="300" r:id="rId11"/>
    <p:sldId id="538" r:id="rId12"/>
    <p:sldId id="535" r:id="rId13"/>
    <p:sldId id="269" r:id="rId14"/>
    <p:sldId id="260" r:id="rId15"/>
    <p:sldId id="268" r:id="rId16"/>
    <p:sldId id="262" r:id="rId17"/>
    <p:sldId id="263" r:id="rId18"/>
    <p:sldId id="264" r:id="rId19"/>
    <p:sldId id="537" r:id="rId20"/>
    <p:sldId id="266" r:id="rId21"/>
  </p:sldIdLst>
  <p:sldSz cx="18288000" cy="10287000"/>
  <p:notesSz cx="10287000" cy="1828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tou Jobe" initials="FJ" lastIdx="2" clrIdx="0">
    <p:extLst>
      <p:ext uri="{19B8F6BF-5375-455C-9EA6-DF929625EA0E}">
        <p15:presenceInfo xmlns:p15="http://schemas.microsoft.com/office/powerpoint/2012/main" userId="S::FJobe@njeda.com::a3b9d931-eb91-47bb-b999-39cd7a6011b7" providerId="AD"/>
      </p:ext>
    </p:extLst>
  </p:cmAuthor>
  <p:cmAuthor id="2" name="Alex Hydrean" initials="AH" lastIdx="6" clrIdx="1">
    <p:extLst>
      <p:ext uri="{19B8F6BF-5375-455C-9EA6-DF929625EA0E}">
        <p15:presenceInfo xmlns:p15="http://schemas.microsoft.com/office/powerpoint/2012/main" userId="S::AHydrean@njeda.com::7157db80-e32c-4f97-8bdb-c6375db796e6" providerId="AD"/>
      </p:ext>
    </p:extLst>
  </p:cmAuthor>
  <p:cmAuthor id="3" name="Mahako Etta" initials="ME" lastIdx="3" clrIdx="2">
    <p:extLst>
      <p:ext uri="{19B8F6BF-5375-455C-9EA6-DF929625EA0E}">
        <p15:presenceInfo xmlns:p15="http://schemas.microsoft.com/office/powerpoint/2012/main" userId="S::MEtta@njeda.com::30882753-e006-445b-b8e7-ed16fce912d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3792" autoAdjust="0"/>
  </p:normalViewPr>
  <p:slideViewPr>
    <p:cSldViewPr snapToGrid="0">
      <p:cViewPr varScale="1">
        <p:scale>
          <a:sx n="26" d="100"/>
          <a:sy n="26" d="100"/>
        </p:scale>
        <p:origin x="68" y="564"/>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hako Etta" userId="30882753-e006-445b-b8e7-ed16fce912db" providerId="ADAL" clId="{AC326513-E0BE-47F2-AD0D-DC21361D9428}"/>
    <pc:docChg chg="modSld">
      <pc:chgData name="Mahako Etta" userId="30882753-e006-445b-b8e7-ed16fce912db" providerId="ADAL" clId="{AC326513-E0BE-47F2-AD0D-DC21361D9428}" dt="2024-05-21T01:07:03.930" v="24" actId="20577"/>
      <pc:docMkLst>
        <pc:docMk/>
      </pc:docMkLst>
      <pc:sldChg chg="modSp mod">
        <pc:chgData name="Mahako Etta" userId="30882753-e006-445b-b8e7-ed16fce912db" providerId="ADAL" clId="{AC326513-E0BE-47F2-AD0D-DC21361D9428}" dt="2024-05-21T01:06:35.157" v="7" actId="20577"/>
        <pc:sldMkLst>
          <pc:docMk/>
          <pc:sldMk cId="0" sldId="260"/>
        </pc:sldMkLst>
        <pc:spChg chg="mod">
          <ac:chgData name="Mahako Etta" userId="30882753-e006-445b-b8e7-ed16fce912db" providerId="ADAL" clId="{AC326513-E0BE-47F2-AD0D-DC21361D9428}" dt="2024-05-21T01:06:35.157" v="7" actId="20577"/>
          <ac:spMkLst>
            <pc:docMk/>
            <pc:sldMk cId="0" sldId="260"/>
            <ac:spMk id="26" creationId="{AF1A5B00-2B06-4640-B73C-B8D9CDED4D07}"/>
          </ac:spMkLst>
        </pc:spChg>
      </pc:sldChg>
      <pc:sldChg chg="modSp mod">
        <pc:chgData name="Mahako Etta" userId="30882753-e006-445b-b8e7-ed16fce912db" providerId="ADAL" clId="{AC326513-E0BE-47F2-AD0D-DC21361D9428}" dt="2024-05-21T01:07:03.930" v="24" actId="20577"/>
        <pc:sldMkLst>
          <pc:docMk/>
          <pc:sldMk cId="0" sldId="263"/>
        </pc:sldMkLst>
        <pc:spChg chg="mod">
          <ac:chgData name="Mahako Etta" userId="30882753-e006-445b-b8e7-ed16fce912db" providerId="ADAL" clId="{AC326513-E0BE-47F2-AD0D-DC21361D9428}" dt="2024-05-21T01:07:03.930" v="24" actId="20577"/>
          <ac:spMkLst>
            <pc:docMk/>
            <pc:sldMk cId="0" sldId="263"/>
            <ac:spMk id="9" creationId="{CCCC7FBD-EB43-4F6A-B2B5-F3FCD017AC90}"/>
          </ac:spMkLst>
        </pc:spChg>
      </pc:sldChg>
    </pc:docChg>
  </pc:docChgLst>
  <pc:docChgLst>
    <pc:chgData name="Mahako Etta" userId="30882753-e006-445b-b8e7-ed16fce912db" providerId="ADAL" clId="{FF08E050-36B0-4962-A3D4-43FD0418DB38}"/>
    <pc:docChg chg="modSld">
      <pc:chgData name="Mahako Etta" userId="30882753-e006-445b-b8e7-ed16fce912db" providerId="ADAL" clId="{FF08E050-36B0-4962-A3D4-43FD0418DB38}" dt="2024-03-08T17:05:02.749" v="9" actId="20577"/>
      <pc:docMkLst>
        <pc:docMk/>
      </pc:docMkLst>
      <pc:sldChg chg="modSp mod">
        <pc:chgData name="Mahako Etta" userId="30882753-e006-445b-b8e7-ed16fce912db" providerId="ADAL" clId="{FF08E050-36B0-4962-A3D4-43FD0418DB38}" dt="2024-03-08T17:05:02.749" v="9" actId="20577"/>
        <pc:sldMkLst>
          <pc:docMk/>
          <pc:sldMk cId="0" sldId="268"/>
        </pc:sldMkLst>
        <pc:graphicFrameChg chg="modGraphic">
          <ac:chgData name="Mahako Etta" userId="30882753-e006-445b-b8e7-ed16fce912db" providerId="ADAL" clId="{FF08E050-36B0-4962-A3D4-43FD0418DB38}" dt="2024-03-08T17:05:02.749" v="9" actId="20577"/>
          <ac:graphicFrameMkLst>
            <pc:docMk/>
            <pc:sldMk cId="0" sldId="268"/>
            <ac:graphicFrameMk id="19" creationId="{937C6571-F4C7-41B2-96D9-7325CCD18A41}"/>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474FC6-CA76-4E66-AE0C-8612B4E6B7E9}" type="doc">
      <dgm:prSet loTypeId="urn:microsoft.com/office/officeart/2005/8/layout/bProcess3" loCatId="process" qsTypeId="urn:microsoft.com/office/officeart/2005/8/quickstyle/simple1" qsCatId="simple" csTypeId="urn:microsoft.com/office/officeart/2005/8/colors/accent1_2" csCatId="accent1" phldr="1"/>
      <dgm:spPr/>
    </dgm:pt>
    <dgm:pt modelId="{CF4BD955-5F37-4D96-A32B-7E840847C679}">
      <dgm:prSet phldrT="[Text]" custT="1"/>
      <dgm:spPr>
        <a:solidFill>
          <a:schemeClr val="accent5"/>
        </a:solidFill>
      </dgm:spPr>
      <dgm:t>
        <a:bodyPr/>
        <a:lstStyle/>
        <a:p>
          <a:r>
            <a:rPr lang="en-US" sz="2800" b="1"/>
            <a:t>Application Manager</a:t>
          </a:r>
        </a:p>
      </dgm:t>
    </dgm:pt>
    <dgm:pt modelId="{869EBFD3-A3D3-45DC-88CF-923875F71B94}" type="parTrans" cxnId="{35B98D18-60F3-4319-AA2D-A4713FF7C1A3}">
      <dgm:prSet/>
      <dgm:spPr/>
      <dgm:t>
        <a:bodyPr/>
        <a:lstStyle/>
        <a:p>
          <a:endParaRPr lang="en-US"/>
        </a:p>
      </dgm:t>
    </dgm:pt>
    <dgm:pt modelId="{8E9486FA-D8F0-44B7-9936-BC19DA1F49AB}" type="sibTrans" cxnId="{35B98D18-60F3-4319-AA2D-A4713FF7C1A3}">
      <dgm:prSet/>
      <dgm:spPr/>
      <dgm:t>
        <a:bodyPr/>
        <a:lstStyle/>
        <a:p>
          <a:endParaRPr lang="en-US"/>
        </a:p>
      </dgm:t>
    </dgm:pt>
    <dgm:pt modelId="{52DE39E0-0DC5-4AE2-88F6-9567CF7A9C74}">
      <dgm:prSet custT="1"/>
      <dgm:spPr/>
      <dgm:t>
        <a:bodyPr/>
        <a:lstStyle/>
        <a:p>
          <a:r>
            <a:rPr lang="en-US" sz="2800" b="1"/>
            <a:t>Welcome and Eligibility Questions</a:t>
          </a:r>
        </a:p>
      </dgm:t>
    </dgm:pt>
    <dgm:pt modelId="{E7788A71-2360-4676-9336-FEC1F5BC5945}" type="parTrans" cxnId="{0161B2C1-0A22-4B8A-A304-234DBAE485DF}">
      <dgm:prSet/>
      <dgm:spPr/>
      <dgm:t>
        <a:bodyPr/>
        <a:lstStyle/>
        <a:p>
          <a:endParaRPr lang="en-US"/>
        </a:p>
      </dgm:t>
    </dgm:pt>
    <dgm:pt modelId="{C0191AC3-D7D9-4EF0-A824-6544695A603C}" type="sibTrans" cxnId="{0161B2C1-0A22-4B8A-A304-234DBAE485DF}">
      <dgm:prSet/>
      <dgm:spPr/>
      <dgm:t>
        <a:bodyPr/>
        <a:lstStyle/>
        <a:p>
          <a:endParaRPr lang="en-US"/>
        </a:p>
      </dgm:t>
    </dgm:pt>
    <dgm:pt modelId="{901BAA6F-4520-4C8D-8806-C71999F644F2}">
      <dgm:prSet custT="1"/>
      <dgm:spPr/>
      <dgm:t>
        <a:bodyPr/>
        <a:lstStyle/>
        <a:p>
          <a:r>
            <a:rPr lang="en-US" sz="2800" b="1"/>
            <a:t>Company Information </a:t>
          </a:r>
        </a:p>
      </dgm:t>
    </dgm:pt>
    <dgm:pt modelId="{2C8E4C73-1D9E-471E-BDFB-01DFD2076683}" type="parTrans" cxnId="{6F015C1E-ADF7-4F8F-9797-E1D1C4B7292E}">
      <dgm:prSet/>
      <dgm:spPr/>
      <dgm:t>
        <a:bodyPr/>
        <a:lstStyle/>
        <a:p>
          <a:endParaRPr lang="en-US"/>
        </a:p>
      </dgm:t>
    </dgm:pt>
    <dgm:pt modelId="{D73A40BE-374C-400F-80BF-B9DCCA8F92F3}" type="sibTrans" cxnId="{6F015C1E-ADF7-4F8F-9797-E1D1C4B7292E}">
      <dgm:prSet/>
      <dgm:spPr/>
      <dgm:t>
        <a:bodyPr/>
        <a:lstStyle/>
        <a:p>
          <a:endParaRPr lang="en-US"/>
        </a:p>
      </dgm:t>
    </dgm:pt>
    <dgm:pt modelId="{FC1CAA58-2BA7-4A00-AE29-51496E9C40A4}">
      <dgm:prSet custT="1"/>
      <dgm:spPr/>
      <dgm:t>
        <a:bodyPr/>
        <a:lstStyle/>
        <a:p>
          <a:r>
            <a:rPr lang="en-US" sz="2800" b="1"/>
            <a:t>Primary Contact Information</a:t>
          </a:r>
        </a:p>
      </dgm:t>
    </dgm:pt>
    <dgm:pt modelId="{FA61E1B3-375D-4DEE-9FFC-334FEF135B61}" type="parTrans" cxnId="{1DE1CF9B-D3B8-4E23-8EDF-0E4D83F3B958}">
      <dgm:prSet/>
      <dgm:spPr/>
      <dgm:t>
        <a:bodyPr/>
        <a:lstStyle/>
        <a:p>
          <a:endParaRPr lang="en-US"/>
        </a:p>
      </dgm:t>
    </dgm:pt>
    <dgm:pt modelId="{12769629-A6DF-4515-B750-E0671D296103}" type="sibTrans" cxnId="{1DE1CF9B-D3B8-4E23-8EDF-0E4D83F3B958}">
      <dgm:prSet/>
      <dgm:spPr/>
      <dgm:t>
        <a:bodyPr/>
        <a:lstStyle/>
        <a:p>
          <a:endParaRPr lang="en-US"/>
        </a:p>
      </dgm:t>
    </dgm:pt>
    <dgm:pt modelId="{9B68BADE-A104-4058-ACD2-93A6D334DC39}">
      <dgm:prSet custT="1"/>
      <dgm:spPr/>
      <dgm:t>
        <a:bodyPr/>
        <a:lstStyle/>
        <a:p>
          <a:r>
            <a:rPr lang="en-US" sz="2800" b="1"/>
            <a:t>Project Description</a:t>
          </a:r>
        </a:p>
      </dgm:t>
    </dgm:pt>
    <dgm:pt modelId="{4E6A3187-F481-4207-841C-545BE6D0679F}" type="parTrans" cxnId="{6200DEA5-EBC7-4EBD-A252-89CB13BC42F4}">
      <dgm:prSet/>
      <dgm:spPr/>
      <dgm:t>
        <a:bodyPr/>
        <a:lstStyle/>
        <a:p>
          <a:endParaRPr lang="en-US"/>
        </a:p>
      </dgm:t>
    </dgm:pt>
    <dgm:pt modelId="{766D60C5-1510-42D4-A6FF-D0EA99A3A8C2}" type="sibTrans" cxnId="{6200DEA5-EBC7-4EBD-A252-89CB13BC42F4}">
      <dgm:prSet/>
      <dgm:spPr/>
      <dgm:t>
        <a:bodyPr/>
        <a:lstStyle/>
        <a:p>
          <a:endParaRPr lang="en-US"/>
        </a:p>
      </dgm:t>
    </dgm:pt>
    <dgm:pt modelId="{0E2A834B-B8B2-4A21-9219-6C5DCBEFB1BC}">
      <dgm:prSet custT="1"/>
      <dgm:spPr/>
      <dgm:t>
        <a:bodyPr/>
        <a:lstStyle/>
        <a:p>
          <a:r>
            <a:rPr lang="en-US" sz="2800" b="1"/>
            <a:t>Milestone &amp; Budget</a:t>
          </a:r>
        </a:p>
      </dgm:t>
    </dgm:pt>
    <dgm:pt modelId="{8C44B7B8-25DB-47FB-82BC-2F7D15A1FA3D}" type="parTrans" cxnId="{19F7B056-8F9F-4DF0-8110-E99D43EC8CB7}">
      <dgm:prSet/>
      <dgm:spPr/>
      <dgm:t>
        <a:bodyPr/>
        <a:lstStyle/>
        <a:p>
          <a:endParaRPr lang="en-US"/>
        </a:p>
      </dgm:t>
    </dgm:pt>
    <dgm:pt modelId="{2155E531-AF72-40A4-84AC-8AA207021B00}" type="sibTrans" cxnId="{19F7B056-8F9F-4DF0-8110-E99D43EC8CB7}">
      <dgm:prSet/>
      <dgm:spPr/>
      <dgm:t>
        <a:bodyPr/>
        <a:lstStyle/>
        <a:p>
          <a:endParaRPr lang="en-US"/>
        </a:p>
      </dgm:t>
    </dgm:pt>
    <dgm:pt modelId="{597E76BF-3049-492C-B90F-635CC84E7154}">
      <dgm:prSet custT="1"/>
      <dgm:spPr/>
      <dgm:t>
        <a:bodyPr/>
        <a:lstStyle/>
        <a:p>
          <a:r>
            <a:rPr lang="en-US" sz="2800" b="1" dirty="0"/>
            <a:t>Go-to-market Strategy</a:t>
          </a:r>
        </a:p>
      </dgm:t>
    </dgm:pt>
    <dgm:pt modelId="{ADE7AA0B-D4DC-43FA-8BCC-74CEADEC546D}" type="parTrans" cxnId="{AA82885D-2822-41FD-B566-7D8EF43D69F5}">
      <dgm:prSet/>
      <dgm:spPr/>
      <dgm:t>
        <a:bodyPr/>
        <a:lstStyle/>
        <a:p>
          <a:endParaRPr lang="en-US"/>
        </a:p>
      </dgm:t>
    </dgm:pt>
    <dgm:pt modelId="{E9CB61EC-99CE-405B-8D5D-F00F3514AF8C}" type="sibTrans" cxnId="{AA82885D-2822-41FD-B566-7D8EF43D69F5}">
      <dgm:prSet/>
      <dgm:spPr/>
      <dgm:t>
        <a:bodyPr/>
        <a:lstStyle/>
        <a:p>
          <a:endParaRPr lang="en-US"/>
        </a:p>
      </dgm:t>
    </dgm:pt>
    <dgm:pt modelId="{D0898873-0B97-457F-83CC-442AE2DE7EC9}">
      <dgm:prSet custT="1"/>
      <dgm:spPr/>
      <dgm:t>
        <a:bodyPr/>
        <a:lstStyle/>
        <a:p>
          <a:r>
            <a:rPr lang="en-US" sz="2800" b="1"/>
            <a:t>Team Information</a:t>
          </a:r>
        </a:p>
      </dgm:t>
    </dgm:pt>
    <dgm:pt modelId="{0FDD6C64-5CB1-40E9-8C8B-68F96BE3EA80}" type="parTrans" cxnId="{731BB6D9-74F9-432D-A220-A8A20E4428DC}">
      <dgm:prSet/>
      <dgm:spPr/>
      <dgm:t>
        <a:bodyPr/>
        <a:lstStyle/>
        <a:p>
          <a:endParaRPr lang="en-US"/>
        </a:p>
      </dgm:t>
    </dgm:pt>
    <dgm:pt modelId="{A364D9BB-FB88-46CF-8832-646FA38F9306}" type="sibTrans" cxnId="{731BB6D9-74F9-432D-A220-A8A20E4428DC}">
      <dgm:prSet/>
      <dgm:spPr/>
      <dgm:t>
        <a:bodyPr/>
        <a:lstStyle/>
        <a:p>
          <a:endParaRPr lang="en-US"/>
        </a:p>
      </dgm:t>
    </dgm:pt>
    <dgm:pt modelId="{5330D4C1-E458-4661-932D-C33DC0C8027D}">
      <dgm:prSet custT="1"/>
      <dgm:spPr/>
      <dgm:t>
        <a:bodyPr/>
        <a:lstStyle/>
        <a:p>
          <a:r>
            <a:rPr lang="en-US" sz="2800" b="1"/>
            <a:t>Required Documents</a:t>
          </a:r>
        </a:p>
      </dgm:t>
    </dgm:pt>
    <dgm:pt modelId="{8E4B5E3E-3845-46A5-A77B-025E214640EE}" type="parTrans" cxnId="{CABD8C2E-33D2-4921-A7A7-A5750BFDA495}">
      <dgm:prSet/>
      <dgm:spPr/>
      <dgm:t>
        <a:bodyPr/>
        <a:lstStyle/>
        <a:p>
          <a:endParaRPr lang="en-US"/>
        </a:p>
      </dgm:t>
    </dgm:pt>
    <dgm:pt modelId="{CC00394A-449A-4456-AB0F-4A175D14949E}" type="sibTrans" cxnId="{CABD8C2E-33D2-4921-A7A7-A5750BFDA495}">
      <dgm:prSet/>
      <dgm:spPr/>
      <dgm:t>
        <a:bodyPr/>
        <a:lstStyle/>
        <a:p>
          <a:endParaRPr lang="en-US"/>
        </a:p>
      </dgm:t>
    </dgm:pt>
    <dgm:pt modelId="{18847363-7883-43FA-A010-542970301134}">
      <dgm:prSet custT="1"/>
      <dgm:spPr/>
      <dgm:t>
        <a:bodyPr/>
        <a:lstStyle/>
        <a:p>
          <a:r>
            <a:rPr lang="en-US" sz="2800" b="1"/>
            <a:t>Submit</a:t>
          </a:r>
        </a:p>
      </dgm:t>
    </dgm:pt>
    <dgm:pt modelId="{D4FC944B-5AD7-4C66-8A28-3CD3E8A8035E}" type="parTrans" cxnId="{59BB88B9-18CA-49E3-9B55-960083722569}">
      <dgm:prSet/>
      <dgm:spPr/>
      <dgm:t>
        <a:bodyPr/>
        <a:lstStyle/>
        <a:p>
          <a:endParaRPr lang="en-US"/>
        </a:p>
      </dgm:t>
    </dgm:pt>
    <dgm:pt modelId="{FED4E4DD-2F66-4439-80F6-54A76A289EA1}" type="sibTrans" cxnId="{59BB88B9-18CA-49E3-9B55-960083722569}">
      <dgm:prSet/>
      <dgm:spPr/>
      <dgm:t>
        <a:bodyPr/>
        <a:lstStyle/>
        <a:p>
          <a:endParaRPr lang="en-US"/>
        </a:p>
      </dgm:t>
    </dgm:pt>
    <dgm:pt modelId="{1CEA3804-A991-4FBD-87B1-AFCEFB3A5DE7}">
      <dgm:prSet custT="1"/>
      <dgm:spPr/>
      <dgm:t>
        <a:bodyPr/>
        <a:lstStyle/>
        <a:p>
          <a:r>
            <a:rPr lang="en-US" sz="2800" b="1"/>
            <a:t>Legal Questionnaire</a:t>
          </a:r>
        </a:p>
      </dgm:t>
    </dgm:pt>
    <dgm:pt modelId="{8CD83068-2E10-404D-9BD4-0AB75B03EBE3}" type="parTrans" cxnId="{504ACE4A-3565-4675-866E-FBEE864E77F7}">
      <dgm:prSet/>
      <dgm:spPr/>
      <dgm:t>
        <a:bodyPr/>
        <a:lstStyle/>
        <a:p>
          <a:endParaRPr lang="en-US"/>
        </a:p>
      </dgm:t>
    </dgm:pt>
    <dgm:pt modelId="{FD5FFFC3-2DCC-4DB1-A1A3-084CFD78F4FB}" type="sibTrans" cxnId="{504ACE4A-3565-4675-866E-FBEE864E77F7}">
      <dgm:prSet/>
      <dgm:spPr/>
      <dgm:t>
        <a:bodyPr/>
        <a:lstStyle/>
        <a:p>
          <a:endParaRPr lang="en-US"/>
        </a:p>
      </dgm:t>
    </dgm:pt>
    <dgm:pt modelId="{498345A5-5B82-4F8A-AB88-1FF27900D8EB}" type="pres">
      <dgm:prSet presAssocID="{C0474FC6-CA76-4E66-AE0C-8612B4E6B7E9}" presName="Name0" presStyleCnt="0">
        <dgm:presLayoutVars>
          <dgm:dir/>
          <dgm:resizeHandles val="exact"/>
        </dgm:presLayoutVars>
      </dgm:prSet>
      <dgm:spPr/>
    </dgm:pt>
    <dgm:pt modelId="{B176F836-4BB8-4124-90F0-BF75907571CF}" type="pres">
      <dgm:prSet presAssocID="{CF4BD955-5F37-4D96-A32B-7E840847C679}" presName="node" presStyleLbl="node1" presStyleIdx="0" presStyleCnt="11">
        <dgm:presLayoutVars>
          <dgm:bulletEnabled val="1"/>
        </dgm:presLayoutVars>
      </dgm:prSet>
      <dgm:spPr/>
    </dgm:pt>
    <dgm:pt modelId="{4D2ECC73-9CCF-42D9-AC84-AD3E25CB0A2D}" type="pres">
      <dgm:prSet presAssocID="{8E9486FA-D8F0-44B7-9936-BC19DA1F49AB}" presName="sibTrans" presStyleLbl="sibTrans1D1" presStyleIdx="0" presStyleCnt="10"/>
      <dgm:spPr/>
    </dgm:pt>
    <dgm:pt modelId="{E2172EFC-E8F2-4F9A-8656-4BACA73B0C68}" type="pres">
      <dgm:prSet presAssocID="{8E9486FA-D8F0-44B7-9936-BC19DA1F49AB}" presName="connectorText" presStyleLbl="sibTrans1D1" presStyleIdx="0" presStyleCnt="10"/>
      <dgm:spPr/>
    </dgm:pt>
    <dgm:pt modelId="{DD4E5CB0-D95E-4ABD-83F9-0B0D0E07EDD8}" type="pres">
      <dgm:prSet presAssocID="{52DE39E0-0DC5-4AE2-88F6-9567CF7A9C74}" presName="node" presStyleLbl="node1" presStyleIdx="1" presStyleCnt="11" custLinFactNeighborX="12">
        <dgm:presLayoutVars>
          <dgm:bulletEnabled val="1"/>
        </dgm:presLayoutVars>
      </dgm:prSet>
      <dgm:spPr/>
    </dgm:pt>
    <dgm:pt modelId="{02B1072C-0607-4020-9ABE-B12865BAF767}" type="pres">
      <dgm:prSet presAssocID="{C0191AC3-D7D9-4EF0-A824-6544695A603C}" presName="sibTrans" presStyleLbl="sibTrans1D1" presStyleIdx="1" presStyleCnt="10"/>
      <dgm:spPr/>
    </dgm:pt>
    <dgm:pt modelId="{5BCB7DCA-B49B-47D6-BDBE-290DAF5F84C4}" type="pres">
      <dgm:prSet presAssocID="{C0191AC3-D7D9-4EF0-A824-6544695A603C}" presName="connectorText" presStyleLbl="sibTrans1D1" presStyleIdx="1" presStyleCnt="10"/>
      <dgm:spPr/>
    </dgm:pt>
    <dgm:pt modelId="{C49DBE4A-176F-4767-BDDA-037FAB856BCD}" type="pres">
      <dgm:prSet presAssocID="{901BAA6F-4520-4C8D-8806-C71999F644F2}" presName="node" presStyleLbl="node1" presStyleIdx="2" presStyleCnt="11" custLinFactNeighborX="12">
        <dgm:presLayoutVars>
          <dgm:bulletEnabled val="1"/>
        </dgm:presLayoutVars>
      </dgm:prSet>
      <dgm:spPr/>
    </dgm:pt>
    <dgm:pt modelId="{03252746-0D55-42C1-AE37-05B1DCD540DF}" type="pres">
      <dgm:prSet presAssocID="{D73A40BE-374C-400F-80BF-B9DCCA8F92F3}" presName="sibTrans" presStyleLbl="sibTrans1D1" presStyleIdx="2" presStyleCnt="10"/>
      <dgm:spPr/>
    </dgm:pt>
    <dgm:pt modelId="{A27E00F3-2F98-4853-A799-11D66728144E}" type="pres">
      <dgm:prSet presAssocID="{D73A40BE-374C-400F-80BF-B9DCCA8F92F3}" presName="connectorText" presStyleLbl="sibTrans1D1" presStyleIdx="2" presStyleCnt="10"/>
      <dgm:spPr/>
    </dgm:pt>
    <dgm:pt modelId="{3D3EEE99-28C0-452A-BAEA-F57175E2BAE9}" type="pres">
      <dgm:prSet presAssocID="{FC1CAA58-2BA7-4A00-AE29-51496E9C40A4}" presName="node" presStyleLbl="node1" presStyleIdx="3" presStyleCnt="11" custLinFactNeighborX="12">
        <dgm:presLayoutVars>
          <dgm:bulletEnabled val="1"/>
        </dgm:presLayoutVars>
      </dgm:prSet>
      <dgm:spPr/>
    </dgm:pt>
    <dgm:pt modelId="{CC5885DC-BF58-4AED-AE82-BB24B90F315F}" type="pres">
      <dgm:prSet presAssocID="{12769629-A6DF-4515-B750-E0671D296103}" presName="sibTrans" presStyleLbl="sibTrans1D1" presStyleIdx="3" presStyleCnt="10"/>
      <dgm:spPr/>
    </dgm:pt>
    <dgm:pt modelId="{A05FE176-47B5-4195-A222-C047F10C647D}" type="pres">
      <dgm:prSet presAssocID="{12769629-A6DF-4515-B750-E0671D296103}" presName="connectorText" presStyleLbl="sibTrans1D1" presStyleIdx="3" presStyleCnt="10"/>
      <dgm:spPr/>
    </dgm:pt>
    <dgm:pt modelId="{E38BD8A5-0E5B-431A-A5B0-1E76A27391CB}" type="pres">
      <dgm:prSet presAssocID="{9B68BADE-A104-4058-ACD2-93A6D334DC39}" presName="node" presStyleLbl="node1" presStyleIdx="4" presStyleCnt="11" custLinFactNeighborX="12">
        <dgm:presLayoutVars>
          <dgm:bulletEnabled val="1"/>
        </dgm:presLayoutVars>
      </dgm:prSet>
      <dgm:spPr/>
    </dgm:pt>
    <dgm:pt modelId="{5170EE2B-5FA2-47F1-BB38-637787EB16D6}" type="pres">
      <dgm:prSet presAssocID="{766D60C5-1510-42D4-A6FF-D0EA99A3A8C2}" presName="sibTrans" presStyleLbl="sibTrans1D1" presStyleIdx="4" presStyleCnt="10"/>
      <dgm:spPr/>
    </dgm:pt>
    <dgm:pt modelId="{EAAC31D0-E07B-4940-8CAD-A1D20282F7B4}" type="pres">
      <dgm:prSet presAssocID="{766D60C5-1510-42D4-A6FF-D0EA99A3A8C2}" presName="connectorText" presStyleLbl="sibTrans1D1" presStyleIdx="4" presStyleCnt="10"/>
      <dgm:spPr/>
    </dgm:pt>
    <dgm:pt modelId="{006EEC2F-2ED0-4B68-9E66-A6A9AAB7EBD1}" type="pres">
      <dgm:prSet presAssocID="{0E2A834B-B8B2-4A21-9219-6C5DCBEFB1BC}" presName="node" presStyleLbl="node1" presStyleIdx="5" presStyleCnt="11" custLinFactNeighborX="12">
        <dgm:presLayoutVars>
          <dgm:bulletEnabled val="1"/>
        </dgm:presLayoutVars>
      </dgm:prSet>
      <dgm:spPr/>
    </dgm:pt>
    <dgm:pt modelId="{F7A69562-02DD-4CD6-84F0-A6FB3948A02B}" type="pres">
      <dgm:prSet presAssocID="{2155E531-AF72-40A4-84AC-8AA207021B00}" presName="sibTrans" presStyleLbl="sibTrans1D1" presStyleIdx="5" presStyleCnt="10"/>
      <dgm:spPr/>
    </dgm:pt>
    <dgm:pt modelId="{8C6B79E3-6F92-42BB-9144-06189B0CAE07}" type="pres">
      <dgm:prSet presAssocID="{2155E531-AF72-40A4-84AC-8AA207021B00}" presName="connectorText" presStyleLbl="sibTrans1D1" presStyleIdx="5" presStyleCnt="10"/>
      <dgm:spPr/>
    </dgm:pt>
    <dgm:pt modelId="{48B3DBA0-3B86-4A57-82E7-37099D167C4A}" type="pres">
      <dgm:prSet presAssocID="{597E76BF-3049-492C-B90F-635CC84E7154}" presName="node" presStyleLbl="node1" presStyleIdx="6" presStyleCnt="11" custLinFactNeighborX="12">
        <dgm:presLayoutVars>
          <dgm:bulletEnabled val="1"/>
        </dgm:presLayoutVars>
      </dgm:prSet>
      <dgm:spPr/>
    </dgm:pt>
    <dgm:pt modelId="{0062D0CE-4A07-4030-8E43-DF0B2A147B7F}" type="pres">
      <dgm:prSet presAssocID="{E9CB61EC-99CE-405B-8D5D-F00F3514AF8C}" presName="sibTrans" presStyleLbl="sibTrans1D1" presStyleIdx="6" presStyleCnt="10"/>
      <dgm:spPr/>
    </dgm:pt>
    <dgm:pt modelId="{224EF08B-08C3-48ED-8251-EE8D3E4AE338}" type="pres">
      <dgm:prSet presAssocID="{E9CB61EC-99CE-405B-8D5D-F00F3514AF8C}" presName="connectorText" presStyleLbl="sibTrans1D1" presStyleIdx="6" presStyleCnt="10"/>
      <dgm:spPr/>
    </dgm:pt>
    <dgm:pt modelId="{DFC3DFBC-DBB6-4C19-8AA6-49608635D313}" type="pres">
      <dgm:prSet presAssocID="{D0898873-0B97-457F-83CC-442AE2DE7EC9}" presName="node" presStyleLbl="node1" presStyleIdx="7" presStyleCnt="11" custLinFactNeighborX="12">
        <dgm:presLayoutVars>
          <dgm:bulletEnabled val="1"/>
        </dgm:presLayoutVars>
      </dgm:prSet>
      <dgm:spPr/>
    </dgm:pt>
    <dgm:pt modelId="{7E3A7977-FCDE-43E0-A6B6-569303E8BE39}" type="pres">
      <dgm:prSet presAssocID="{A364D9BB-FB88-46CF-8832-646FA38F9306}" presName="sibTrans" presStyleLbl="sibTrans1D1" presStyleIdx="7" presStyleCnt="10"/>
      <dgm:spPr/>
    </dgm:pt>
    <dgm:pt modelId="{53DDFD77-D331-407B-952A-80087CD669FF}" type="pres">
      <dgm:prSet presAssocID="{A364D9BB-FB88-46CF-8832-646FA38F9306}" presName="connectorText" presStyleLbl="sibTrans1D1" presStyleIdx="7" presStyleCnt="10"/>
      <dgm:spPr/>
    </dgm:pt>
    <dgm:pt modelId="{F2F90FAB-34F0-4E6E-9C85-EA66769A691E}" type="pres">
      <dgm:prSet presAssocID="{5330D4C1-E458-4661-932D-C33DC0C8027D}" presName="node" presStyleLbl="node1" presStyleIdx="8" presStyleCnt="11">
        <dgm:presLayoutVars>
          <dgm:bulletEnabled val="1"/>
        </dgm:presLayoutVars>
      </dgm:prSet>
      <dgm:spPr/>
    </dgm:pt>
    <dgm:pt modelId="{96765C2D-BC0F-4A34-A113-EA62E0B707F4}" type="pres">
      <dgm:prSet presAssocID="{CC00394A-449A-4456-AB0F-4A175D14949E}" presName="sibTrans" presStyleLbl="sibTrans1D1" presStyleIdx="8" presStyleCnt="10"/>
      <dgm:spPr/>
    </dgm:pt>
    <dgm:pt modelId="{83ACB775-17CA-4218-8469-6EDE1003CEDB}" type="pres">
      <dgm:prSet presAssocID="{CC00394A-449A-4456-AB0F-4A175D14949E}" presName="connectorText" presStyleLbl="sibTrans1D1" presStyleIdx="8" presStyleCnt="10"/>
      <dgm:spPr/>
    </dgm:pt>
    <dgm:pt modelId="{90F963B1-BF85-42B4-BF9E-A6484B1D5D81}" type="pres">
      <dgm:prSet presAssocID="{1CEA3804-A991-4FBD-87B1-AFCEFB3A5DE7}" presName="node" presStyleLbl="node1" presStyleIdx="9" presStyleCnt="11">
        <dgm:presLayoutVars>
          <dgm:bulletEnabled val="1"/>
        </dgm:presLayoutVars>
      </dgm:prSet>
      <dgm:spPr/>
    </dgm:pt>
    <dgm:pt modelId="{309DCE54-F290-494B-997B-EE72D8125A79}" type="pres">
      <dgm:prSet presAssocID="{FD5FFFC3-2DCC-4DB1-A1A3-084CFD78F4FB}" presName="sibTrans" presStyleLbl="sibTrans1D1" presStyleIdx="9" presStyleCnt="10"/>
      <dgm:spPr/>
    </dgm:pt>
    <dgm:pt modelId="{74125DB8-9E1C-41EF-A2DC-8420C4F632DF}" type="pres">
      <dgm:prSet presAssocID="{FD5FFFC3-2DCC-4DB1-A1A3-084CFD78F4FB}" presName="connectorText" presStyleLbl="sibTrans1D1" presStyleIdx="9" presStyleCnt="10"/>
      <dgm:spPr/>
    </dgm:pt>
    <dgm:pt modelId="{5D0EE8CD-35CA-49B0-B65A-F0E628FF9C41}" type="pres">
      <dgm:prSet presAssocID="{18847363-7883-43FA-A010-542970301134}" presName="node" presStyleLbl="node1" presStyleIdx="10" presStyleCnt="11">
        <dgm:presLayoutVars>
          <dgm:bulletEnabled val="1"/>
        </dgm:presLayoutVars>
      </dgm:prSet>
      <dgm:spPr/>
    </dgm:pt>
  </dgm:ptLst>
  <dgm:cxnLst>
    <dgm:cxn modelId="{90D2F502-412C-412F-BEA9-85C8F6816AFF}" type="presOf" srcId="{18847363-7883-43FA-A010-542970301134}" destId="{5D0EE8CD-35CA-49B0-B65A-F0E628FF9C41}" srcOrd="0" destOrd="0" presId="urn:microsoft.com/office/officeart/2005/8/layout/bProcess3"/>
    <dgm:cxn modelId="{709F8804-1471-47A8-9DEE-52243161E8EB}" type="presOf" srcId="{2155E531-AF72-40A4-84AC-8AA207021B00}" destId="{F7A69562-02DD-4CD6-84F0-A6FB3948A02B}" srcOrd="0" destOrd="0" presId="urn:microsoft.com/office/officeart/2005/8/layout/bProcess3"/>
    <dgm:cxn modelId="{B40CA80F-DB34-49E6-B68B-4F1E9E048210}" type="presOf" srcId="{12769629-A6DF-4515-B750-E0671D296103}" destId="{A05FE176-47B5-4195-A222-C047F10C647D}" srcOrd="1" destOrd="0" presId="urn:microsoft.com/office/officeart/2005/8/layout/bProcess3"/>
    <dgm:cxn modelId="{35B98D18-60F3-4319-AA2D-A4713FF7C1A3}" srcId="{C0474FC6-CA76-4E66-AE0C-8612B4E6B7E9}" destId="{CF4BD955-5F37-4D96-A32B-7E840847C679}" srcOrd="0" destOrd="0" parTransId="{869EBFD3-A3D3-45DC-88CF-923875F71B94}" sibTransId="{8E9486FA-D8F0-44B7-9936-BC19DA1F49AB}"/>
    <dgm:cxn modelId="{6F015C1E-ADF7-4F8F-9797-E1D1C4B7292E}" srcId="{C0474FC6-CA76-4E66-AE0C-8612B4E6B7E9}" destId="{901BAA6F-4520-4C8D-8806-C71999F644F2}" srcOrd="2" destOrd="0" parTransId="{2C8E4C73-1D9E-471E-BDFB-01DFD2076683}" sibTransId="{D73A40BE-374C-400F-80BF-B9DCCA8F92F3}"/>
    <dgm:cxn modelId="{BD10682C-C68A-4FD9-A9CE-79DF5ED745FD}" type="presOf" srcId="{766D60C5-1510-42D4-A6FF-D0EA99A3A8C2}" destId="{5170EE2B-5FA2-47F1-BB38-637787EB16D6}" srcOrd="0" destOrd="0" presId="urn:microsoft.com/office/officeart/2005/8/layout/bProcess3"/>
    <dgm:cxn modelId="{CABD8C2E-33D2-4921-A7A7-A5750BFDA495}" srcId="{C0474FC6-CA76-4E66-AE0C-8612B4E6B7E9}" destId="{5330D4C1-E458-4661-932D-C33DC0C8027D}" srcOrd="8" destOrd="0" parTransId="{8E4B5E3E-3845-46A5-A77B-025E214640EE}" sibTransId="{CC00394A-449A-4456-AB0F-4A175D14949E}"/>
    <dgm:cxn modelId="{F1A6E732-FE18-4ED2-91E3-15CC2CBB5721}" type="presOf" srcId="{CF4BD955-5F37-4D96-A32B-7E840847C679}" destId="{B176F836-4BB8-4124-90F0-BF75907571CF}" srcOrd="0" destOrd="0" presId="urn:microsoft.com/office/officeart/2005/8/layout/bProcess3"/>
    <dgm:cxn modelId="{57043A33-359A-4EE6-8AC8-B83A0C8B4696}" type="presOf" srcId="{C0191AC3-D7D9-4EF0-A824-6544695A603C}" destId="{02B1072C-0607-4020-9ABE-B12865BAF767}" srcOrd="0" destOrd="0" presId="urn:microsoft.com/office/officeart/2005/8/layout/bProcess3"/>
    <dgm:cxn modelId="{1896133B-B0FE-4B7F-9566-2F5E84164E98}" type="presOf" srcId="{D73A40BE-374C-400F-80BF-B9DCCA8F92F3}" destId="{03252746-0D55-42C1-AE37-05B1DCD540DF}" srcOrd="0" destOrd="0" presId="urn:microsoft.com/office/officeart/2005/8/layout/bProcess3"/>
    <dgm:cxn modelId="{65BF995B-CDA8-4E26-8858-71C19A83807B}" type="presOf" srcId="{901BAA6F-4520-4C8D-8806-C71999F644F2}" destId="{C49DBE4A-176F-4767-BDDA-037FAB856BCD}" srcOrd="0" destOrd="0" presId="urn:microsoft.com/office/officeart/2005/8/layout/bProcess3"/>
    <dgm:cxn modelId="{AA82885D-2822-41FD-B566-7D8EF43D69F5}" srcId="{C0474FC6-CA76-4E66-AE0C-8612B4E6B7E9}" destId="{597E76BF-3049-492C-B90F-635CC84E7154}" srcOrd="6" destOrd="0" parTransId="{ADE7AA0B-D4DC-43FA-8BCC-74CEADEC546D}" sibTransId="{E9CB61EC-99CE-405B-8D5D-F00F3514AF8C}"/>
    <dgm:cxn modelId="{32137841-F550-4112-85B6-9BDA90232139}" type="presOf" srcId="{2155E531-AF72-40A4-84AC-8AA207021B00}" destId="{8C6B79E3-6F92-42BB-9144-06189B0CAE07}" srcOrd="1" destOrd="0" presId="urn:microsoft.com/office/officeart/2005/8/layout/bProcess3"/>
    <dgm:cxn modelId="{2FC8D943-AE7B-4D5B-9712-96CD9E0FD59C}" type="presOf" srcId="{9B68BADE-A104-4058-ACD2-93A6D334DC39}" destId="{E38BD8A5-0E5B-431A-A5B0-1E76A27391CB}" srcOrd="0" destOrd="0" presId="urn:microsoft.com/office/officeart/2005/8/layout/bProcess3"/>
    <dgm:cxn modelId="{F5163F44-464C-4CE3-86E3-F58ACA033472}" type="presOf" srcId="{C0474FC6-CA76-4E66-AE0C-8612B4E6B7E9}" destId="{498345A5-5B82-4F8A-AB88-1FF27900D8EB}" srcOrd="0" destOrd="0" presId="urn:microsoft.com/office/officeart/2005/8/layout/bProcess3"/>
    <dgm:cxn modelId="{74B5476A-11D6-4473-942B-A106D2690FB1}" type="presOf" srcId="{CC00394A-449A-4456-AB0F-4A175D14949E}" destId="{96765C2D-BC0F-4A34-A113-EA62E0B707F4}" srcOrd="0" destOrd="0" presId="urn:microsoft.com/office/officeart/2005/8/layout/bProcess3"/>
    <dgm:cxn modelId="{2E73994A-EE2E-4882-B7B3-AA2EB3D26CBA}" type="presOf" srcId="{A364D9BB-FB88-46CF-8832-646FA38F9306}" destId="{7E3A7977-FCDE-43E0-A6B6-569303E8BE39}" srcOrd="0" destOrd="0" presId="urn:microsoft.com/office/officeart/2005/8/layout/bProcess3"/>
    <dgm:cxn modelId="{504ACE4A-3565-4675-866E-FBEE864E77F7}" srcId="{C0474FC6-CA76-4E66-AE0C-8612B4E6B7E9}" destId="{1CEA3804-A991-4FBD-87B1-AFCEFB3A5DE7}" srcOrd="9" destOrd="0" parTransId="{8CD83068-2E10-404D-9BD4-0AB75B03EBE3}" sibTransId="{FD5FFFC3-2DCC-4DB1-A1A3-084CFD78F4FB}"/>
    <dgm:cxn modelId="{5E6BA36D-94A1-4BAB-BDAE-0B46A2984335}" type="presOf" srcId="{C0191AC3-D7D9-4EF0-A824-6544695A603C}" destId="{5BCB7DCA-B49B-47D6-BDBE-290DAF5F84C4}" srcOrd="1" destOrd="0" presId="urn:microsoft.com/office/officeart/2005/8/layout/bProcess3"/>
    <dgm:cxn modelId="{0D71B171-1FD8-4755-9ADD-601E45DB3D64}" type="presOf" srcId="{597E76BF-3049-492C-B90F-635CC84E7154}" destId="{48B3DBA0-3B86-4A57-82E7-37099D167C4A}" srcOrd="0" destOrd="0" presId="urn:microsoft.com/office/officeart/2005/8/layout/bProcess3"/>
    <dgm:cxn modelId="{98F1F971-3731-4F2C-B541-B0AFDF84F530}" type="presOf" srcId="{E9CB61EC-99CE-405B-8D5D-F00F3514AF8C}" destId="{0062D0CE-4A07-4030-8E43-DF0B2A147B7F}" srcOrd="0" destOrd="0" presId="urn:microsoft.com/office/officeart/2005/8/layout/bProcess3"/>
    <dgm:cxn modelId="{2993CE54-E563-4865-9E86-FBACA6A9042D}" type="presOf" srcId="{0E2A834B-B8B2-4A21-9219-6C5DCBEFB1BC}" destId="{006EEC2F-2ED0-4B68-9E66-A6A9AAB7EBD1}" srcOrd="0" destOrd="0" presId="urn:microsoft.com/office/officeart/2005/8/layout/bProcess3"/>
    <dgm:cxn modelId="{6DD84C76-B963-4B4D-A03F-023BC7303574}" type="presOf" srcId="{8E9486FA-D8F0-44B7-9936-BC19DA1F49AB}" destId="{E2172EFC-E8F2-4F9A-8656-4BACA73B0C68}" srcOrd="1" destOrd="0" presId="urn:microsoft.com/office/officeart/2005/8/layout/bProcess3"/>
    <dgm:cxn modelId="{19F7B056-8F9F-4DF0-8110-E99D43EC8CB7}" srcId="{C0474FC6-CA76-4E66-AE0C-8612B4E6B7E9}" destId="{0E2A834B-B8B2-4A21-9219-6C5DCBEFB1BC}" srcOrd="5" destOrd="0" parTransId="{8C44B7B8-25DB-47FB-82BC-2F7D15A1FA3D}" sibTransId="{2155E531-AF72-40A4-84AC-8AA207021B00}"/>
    <dgm:cxn modelId="{9803E58A-2382-4EC2-B19D-6B6FA4057580}" type="presOf" srcId="{CC00394A-449A-4456-AB0F-4A175D14949E}" destId="{83ACB775-17CA-4218-8469-6EDE1003CEDB}" srcOrd="1" destOrd="0" presId="urn:microsoft.com/office/officeart/2005/8/layout/bProcess3"/>
    <dgm:cxn modelId="{BD9BE28D-D449-4C2F-95A7-61E095A64E05}" type="presOf" srcId="{FC1CAA58-2BA7-4A00-AE29-51496E9C40A4}" destId="{3D3EEE99-28C0-452A-BAEA-F57175E2BAE9}" srcOrd="0" destOrd="0" presId="urn:microsoft.com/office/officeart/2005/8/layout/bProcess3"/>
    <dgm:cxn modelId="{9441CC91-B99F-46C7-8727-18A50D27FD8F}" type="presOf" srcId="{766D60C5-1510-42D4-A6FF-D0EA99A3A8C2}" destId="{EAAC31D0-E07B-4940-8CAD-A1D20282F7B4}" srcOrd="1" destOrd="0" presId="urn:microsoft.com/office/officeart/2005/8/layout/bProcess3"/>
    <dgm:cxn modelId="{1488FF96-2950-4086-A125-31BDD5574FE0}" type="presOf" srcId="{E9CB61EC-99CE-405B-8D5D-F00F3514AF8C}" destId="{224EF08B-08C3-48ED-8251-EE8D3E4AE338}" srcOrd="1" destOrd="0" presId="urn:microsoft.com/office/officeart/2005/8/layout/bProcess3"/>
    <dgm:cxn modelId="{1DE1CF9B-D3B8-4E23-8EDF-0E4D83F3B958}" srcId="{C0474FC6-CA76-4E66-AE0C-8612B4E6B7E9}" destId="{FC1CAA58-2BA7-4A00-AE29-51496E9C40A4}" srcOrd="3" destOrd="0" parTransId="{FA61E1B3-375D-4DEE-9FFC-334FEF135B61}" sibTransId="{12769629-A6DF-4515-B750-E0671D296103}"/>
    <dgm:cxn modelId="{9CFCD5A1-BB5E-4266-8C3A-C961B6DD432E}" type="presOf" srcId="{D73A40BE-374C-400F-80BF-B9DCCA8F92F3}" destId="{A27E00F3-2F98-4853-A799-11D66728144E}" srcOrd="1" destOrd="0" presId="urn:microsoft.com/office/officeart/2005/8/layout/bProcess3"/>
    <dgm:cxn modelId="{6200DEA5-EBC7-4EBD-A252-89CB13BC42F4}" srcId="{C0474FC6-CA76-4E66-AE0C-8612B4E6B7E9}" destId="{9B68BADE-A104-4058-ACD2-93A6D334DC39}" srcOrd="4" destOrd="0" parTransId="{4E6A3187-F481-4207-841C-545BE6D0679F}" sibTransId="{766D60C5-1510-42D4-A6FF-D0EA99A3A8C2}"/>
    <dgm:cxn modelId="{245C59B1-4FF1-4E90-8BA6-13AE15BF9228}" type="presOf" srcId="{1CEA3804-A991-4FBD-87B1-AFCEFB3A5DE7}" destId="{90F963B1-BF85-42B4-BF9E-A6484B1D5D81}" srcOrd="0" destOrd="0" presId="urn:microsoft.com/office/officeart/2005/8/layout/bProcess3"/>
    <dgm:cxn modelId="{59BB88B9-18CA-49E3-9B55-960083722569}" srcId="{C0474FC6-CA76-4E66-AE0C-8612B4E6B7E9}" destId="{18847363-7883-43FA-A010-542970301134}" srcOrd="10" destOrd="0" parTransId="{D4FC944B-5AD7-4C66-8A28-3CD3E8A8035E}" sibTransId="{FED4E4DD-2F66-4439-80F6-54A76A289EA1}"/>
    <dgm:cxn modelId="{1A7013BE-EC1B-4DFB-91E6-6649D1423565}" type="presOf" srcId="{A364D9BB-FB88-46CF-8832-646FA38F9306}" destId="{53DDFD77-D331-407B-952A-80087CD669FF}" srcOrd="1" destOrd="0" presId="urn:microsoft.com/office/officeart/2005/8/layout/bProcess3"/>
    <dgm:cxn modelId="{0161B2C1-0A22-4B8A-A304-234DBAE485DF}" srcId="{C0474FC6-CA76-4E66-AE0C-8612B4E6B7E9}" destId="{52DE39E0-0DC5-4AE2-88F6-9567CF7A9C74}" srcOrd="1" destOrd="0" parTransId="{E7788A71-2360-4676-9336-FEC1F5BC5945}" sibTransId="{C0191AC3-D7D9-4EF0-A824-6544695A603C}"/>
    <dgm:cxn modelId="{FAABBDC5-5854-497B-8B64-60564C8CA765}" type="presOf" srcId="{52DE39E0-0DC5-4AE2-88F6-9567CF7A9C74}" destId="{DD4E5CB0-D95E-4ABD-83F9-0B0D0E07EDD8}" srcOrd="0" destOrd="0" presId="urn:microsoft.com/office/officeart/2005/8/layout/bProcess3"/>
    <dgm:cxn modelId="{419290CB-75A9-48BC-980E-DFE84A2FE69C}" type="presOf" srcId="{8E9486FA-D8F0-44B7-9936-BC19DA1F49AB}" destId="{4D2ECC73-9CCF-42D9-AC84-AD3E25CB0A2D}" srcOrd="0" destOrd="0" presId="urn:microsoft.com/office/officeart/2005/8/layout/bProcess3"/>
    <dgm:cxn modelId="{3F454CD0-F3A0-44B3-B9B9-7EF54703B46D}" type="presOf" srcId="{FD5FFFC3-2DCC-4DB1-A1A3-084CFD78F4FB}" destId="{74125DB8-9E1C-41EF-A2DC-8420C4F632DF}" srcOrd="1" destOrd="0" presId="urn:microsoft.com/office/officeart/2005/8/layout/bProcess3"/>
    <dgm:cxn modelId="{6F3034D1-2045-4B08-B94D-17FA545023D5}" type="presOf" srcId="{5330D4C1-E458-4661-932D-C33DC0C8027D}" destId="{F2F90FAB-34F0-4E6E-9C85-EA66769A691E}" srcOrd="0" destOrd="0" presId="urn:microsoft.com/office/officeart/2005/8/layout/bProcess3"/>
    <dgm:cxn modelId="{731BB6D9-74F9-432D-A220-A8A20E4428DC}" srcId="{C0474FC6-CA76-4E66-AE0C-8612B4E6B7E9}" destId="{D0898873-0B97-457F-83CC-442AE2DE7EC9}" srcOrd="7" destOrd="0" parTransId="{0FDD6C64-5CB1-40E9-8C8B-68F96BE3EA80}" sibTransId="{A364D9BB-FB88-46CF-8832-646FA38F9306}"/>
    <dgm:cxn modelId="{4851B3E8-0011-4FF6-BC04-5A05023DEF26}" type="presOf" srcId="{D0898873-0B97-457F-83CC-442AE2DE7EC9}" destId="{DFC3DFBC-DBB6-4C19-8AA6-49608635D313}" srcOrd="0" destOrd="0" presId="urn:microsoft.com/office/officeart/2005/8/layout/bProcess3"/>
    <dgm:cxn modelId="{B04A55ED-CDFE-4F16-80D8-F6BB1350883C}" type="presOf" srcId="{12769629-A6DF-4515-B750-E0671D296103}" destId="{CC5885DC-BF58-4AED-AE82-BB24B90F315F}" srcOrd="0" destOrd="0" presId="urn:microsoft.com/office/officeart/2005/8/layout/bProcess3"/>
    <dgm:cxn modelId="{78D4E5EF-699A-4A30-91E7-169961F6F6E8}" type="presOf" srcId="{FD5FFFC3-2DCC-4DB1-A1A3-084CFD78F4FB}" destId="{309DCE54-F290-494B-997B-EE72D8125A79}" srcOrd="0" destOrd="0" presId="urn:microsoft.com/office/officeart/2005/8/layout/bProcess3"/>
    <dgm:cxn modelId="{286E3939-9984-4478-AC82-814D0D7E0B5F}" type="presParOf" srcId="{498345A5-5B82-4F8A-AB88-1FF27900D8EB}" destId="{B176F836-4BB8-4124-90F0-BF75907571CF}" srcOrd="0" destOrd="0" presId="urn:microsoft.com/office/officeart/2005/8/layout/bProcess3"/>
    <dgm:cxn modelId="{9E91216F-4344-4606-9ECE-F45E7F77C49A}" type="presParOf" srcId="{498345A5-5B82-4F8A-AB88-1FF27900D8EB}" destId="{4D2ECC73-9CCF-42D9-AC84-AD3E25CB0A2D}" srcOrd="1" destOrd="0" presId="urn:microsoft.com/office/officeart/2005/8/layout/bProcess3"/>
    <dgm:cxn modelId="{AFEF43FB-53A9-4506-99DE-8DB019073518}" type="presParOf" srcId="{4D2ECC73-9CCF-42D9-AC84-AD3E25CB0A2D}" destId="{E2172EFC-E8F2-4F9A-8656-4BACA73B0C68}" srcOrd="0" destOrd="0" presId="urn:microsoft.com/office/officeart/2005/8/layout/bProcess3"/>
    <dgm:cxn modelId="{E72825C0-98C9-4C50-947E-0F983E670553}" type="presParOf" srcId="{498345A5-5B82-4F8A-AB88-1FF27900D8EB}" destId="{DD4E5CB0-D95E-4ABD-83F9-0B0D0E07EDD8}" srcOrd="2" destOrd="0" presId="urn:microsoft.com/office/officeart/2005/8/layout/bProcess3"/>
    <dgm:cxn modelId="{F0412350-5F50-4406-B283-760A485CCE03}" type="presParOf" srcId="{498345A5-5B82-4F8A-AB88-1FF27900D8EB}" destId="{02B1072C-0607-4020-9ABE-B12865BAF767}" srcOrd="3" destOrd="0" presId="urn:microsoft.com/office/officeart/2005/8/layout/bProcess3"/>
    <dgm:cxn modelId="{4812F07F-F906-4747-902A-83A5828868E9}" type="presParOf" srcId="{02B1072C-0607-4020-9ABE-B12865BAF767}" destId="{5BCB7DCA-B49B-47D6-BDBE-290DAF5F84C4}" srcOrd="0" destOrd="0" presId="urn:microsoft.com/office/officeart/2005/8/layout/bProcess3"/>
    <dgm:cxn modelId="{FE0937B2-0958-4191-8DE1-4DBE3AD827D5}" type="presParOf" srcId="{498345A5-5B82-4F8A-AB88-1FF27900D8EB}" destId="{C49DBE4A-176F-4767-BDDA-037FAB856BCD}" srcOrd="4" destOrd="0" presId="urn:microsoft.com/office/officeart/2005/8/layout/bProcess3"/>
    <dgm:cxn modelId="{DDEDA52A-94F8-422A-B472-477A10611CC6}" type="presParOf" srcId="{498345A5-5B82-4F8A-AB88-1FF27900D8EB}" destId="{03252746-0D55-42C1-AE37-05B1DCD540DF}" srcOrd="5" destOrd="0" presId="urn:microsoft.com/office/officeart/2005/8/layout/bProcess3"/>
    <dgm:cxn modelId="{67ACAE82-E6AB-4496-B958-6B5280739839}" type="presParOf" srcId="{03252746-0D55-42C1-AE37-05B1DCD540DF}" destId="{A27E00F3-2F98-4853-A799-11D66728144E}" srcOrd="0" destOrd="0" presId="urn:microsoft.com/office/officeart/2005/8/layout/bProcess3"/>
    <dgm:cxn modelId="{848A4AEF-11AF-4C64-9660-B63DE6DF0B0E}" type="presParOf" srcId="{498345A5-5B82-4F8A-AB88-1FF27900D8EB}" destId="{3D3EEE99-28C0-452A-BAEA-F57175E2BAE9}" srcOrd="6" destOrd="0" presId="urn:microsoft.com/office/officeart/2005/8/layout/bProcess3"/>
    <dgm:cxn modelId="{342A7330-D345-4D36-ACED-3882BD930CF9}" type="presParOf" srcId="{498345A5-5B82-4F8A-AB88-1FF27900D8EB}" destId="{CC5885DC-BF58-4AED-AE82-BB24B90F315F}" srcOrd="7" destOrd="0" presId="urn:microsoft.com/office/officeart/2005/8/layout/bProcess3"/>
    <dgm:cxn modelId="{1FFCB848-CFFE-48AF-AD27-DAE92A7EBB6C}" type="presParOf" srcId="{CC5885DC-BF58-4AED-AE82-BB24B90F315F}" destId="{A05FE176-47B5-4195-A222-C047F10C647D}" srcOrd="0" destOrd="0" presId="urn:microsoft.com/office/officeart/2005/8/layout/bProcess3"/>
    <dgm:cxn modelId="{23EBB17C-4DC9-46AC-9631-88F7221EEFD9}" type="presParOf" srcId="{498345A5-5B82-4F8A-AB88-1FF27900D8EB}" destId="{E38BD8A5-0E5B-431A-A5B0-1E76A27391CB}" srcOrd="8" destOrd="0" presId="urn:microsoft.com/office/officeart/2005/8/layout/bProcess3"/>
    <dgm:cxn modelId="{621B278C-DB1D-4C8D-B660-3A516F1954F0}" type="presParOf" srcId="{498345A5-5B82-4F8A-AB88-1FF27900D8EB}" destId="{5170EE2B-5FA2-47F1-BB38-637787EB16D6}" srcOrd="9" destOrd="0" presId="urn:microsoft.com/office/officeart/2005/8/layout/bProcess3"/>
    <dgm:cxn modelId="{3A013EDF-B498-41C7-8E20-F130008B0418}" type="presParOf" srcId="{5170EE2B-5FA2-47F1-BB38-637787EB16D6}" destId="{EAAC31D0-E07B-4940-8CAD-A1D20282F7B4}" srcOrd="0" destOrd="0" presId="urn:microsoft.com/office/officeart/2005/8/layout/bProcess3"/>
    <dgm:cxn modelId="{822AE774-3047-401C-AC51-DB69F551268B}" type="presParOf" srcId="{498345A5-5B82-4F8A-AB88-1FF27900D8EB}" destId="{006EEC2F-2ED0-4B68-9E66-A6A9AAB7EBD1}" srcOrd="10" destOrd="0" presId="urn:microsoft.com/office/officeart/2005/8/layout/bProcess3"/>
    <dgm:cxn modelId="{70B8C0D7-BFC9-4F8D-A5A2-F4D9F604CF53}" type="presParOf" srcId="{498345A5-5B82-4F8A-AB88-1FF27900D8EB}" destId="{F7A69562-02DD-4CD6-84F0-A6FB3948A02B}" srcOrd="11" destOrd="0" presId="urn:microsoft.com/office/officeart/2005/8/layout/bProcess3"/>
    <dgm:cxn modelId="{0E9AE763-400C-4449-A541-03346E73910C}" type="presParOf" srcId="{F7A69562-02DD-4CD6-84F0-A6FB3948A02B}" destId="{8C6B79E3-6F92-42BB-9144-06189B0CAE07}" srcOrd="0" destOrd="0" presId="urn:microsoft.com/office/officeart/2005/8/layout/bProcess3"/>
    <dgm:cxn modelId="{C9B22E5C-2BD9-434A-9A6A-931000422602}" type="presParOf" srcId="{498345A5-5B82-4F8A-AB88-1FF27900D8EB}" destId="{48B3DBA0-3B86-4A57-82E7-37099D167C4A}" srcOrd="12" destOrd="0" presId="urn:microsoft.com/office/officeart/2005/8/layout/bProcess3"/>
    <dgm:cxn modelId="{C5C7ED39-CA4B-43FE-A457-2DCE5B809621}" type="presParOf" srcId="{498345A5-5B82-4F8A-AB88-1FF27900D8EB}" destId="{0062D0CE-4A07-4030-8E43-DF0B2A147B7F}" srcOrd="13" destOrd="0" presId="urn:microsoft.com/office/officeart/2005/8/layout/bProcess3"/>
    <dgm:cxn modelId="{9194BE3D-F8E6-4415-9963-2A2BEE9A8CBD}" type="presParOf" srcId="{0062D0CE-4A07-4030-8E43-DF0B2A147B7F}" destId="{224EF08B-08C3-48ED-8251-EE8D3E4AE338}" srcOrd="0" destOrd="0" presId="urn:microsoft.com/office/officeart/2005/8/layout/bProcess3"/>
    <dgm:cxn modelId="{732DD304-08EC-4066-A036-50147BF85CD8}" type="presParOf" srcId="{498345A5-5B82-4F8A-AB88-1FF27900D8EB}" destId="{DFC3DFBC-DBB6-4C19-8AA6-49608635D313}" srcOrd="14" destOrd="0" presId="urn:microsoft.com/office/officeart/2005/8/layout/bProcess3"/>
    <dgm:cxn modelId="{4561F756-93C2-476F-9B1C-154D658B65AB}" type="presParOf" srcId="{498345A5-5B82-4F8A-AB88-1FF27900D8EB}" destId="{7E3A7977-FCDE-43E0-A6B6-569303E8BE39}" srcOrd="15" destOrd="0" presId="urn:microsoft.com/office/officeart/2005/8/layout/bProcess3"/>
    <dgm:cxn modelId="{83860E46-4CF2-4AF2-B543-90644118DC45}" type="presParOf" srcId="{7E3A7977-FCDE-43E0-A6B6-569303E8BE39}" destId="{53DDFD77-D331-407B-952A-80087CD669FF}" srcOrd="0" destOrd="0" presId="urn:microsoft.com/office/officeart/2005/8/layout/bProcess3"/>
    <dgm:cxn modelId="{C0475584-067C-4F3F-9AFF-27C842C276F7}" type="presParOf" srcId="{498345A5-5B82-4F8A-AB88-1FF27900D8EB}" destId="{F2F90FAB-34F0-4E6E-9C85-EA66769A691E}" srcOrd="16" destOrd="0" presId="urn:microsoft.com/office/officeart/2005/8/layout/bProcess3"/>
    <dgm:cxn modelId="{4ABF9712-84DC-4F36-9175-C61B00655DB8}" type="presParOf" srcId="{498345A5-5B82-4F8A-AB88-1FF27900D8EB}" destId="{96765C2D-BC0F-4A34-A113-EA62E0B707F4}" srcOrd="17" destOrd="0" presId="urn:microsoft.com/office/officeart/2005/8/layout/bProcess3"/>
    <dgm:cxn modelId="{878578CF-2780-448B-9B7F-ECF18CA4DD83}" type="presParOf" srcId="{96765C2D-BC0F-4A34-A113-EA62E0B707F4}" destId="{83ACB775-17CA-4218-8469-6EDE1003CEDB}" srcOrd="0" destOrd="0" presId="urn:microsoft.com/office/officeart/2005/8/layout/bProcess3"/>
    <dgm:cxn modelId="{166CE4FB-A846-4D79-8575-9CC29CA92984}" type="presParOf" srcId="{498345A5-5B82-4F8A-AB88-1FF27900D8EB}" destId="{90F963B1-BF85-42B4-BF9E-A6484B1D5D81}" srcOrd="18" destOrd="0" presId="urn:microsoft.com/office/officeart/2005/8/layout/bProcess3"/>
    <dgm:cxn modelId="{86F4156B-3AD6-460A-ADE0-2E48B53895A5}" type="presParOf" srcId="{498345A5-5B82-4F8A-AB88-1FF27900D8EB}" destId="{309DCE54-F290-494B-997B-EE72D8125A79}" srcOrd="19" destOrd="0" presId="urn:microsoft.com/office/officeart/2005/8/layout/bProcess3"/>
    <dgm:cxn modelId="{27A92064-01E4-4045-A1B6-39BE49141246}" type="presParOf" srcId="{309DCE54-F290-494B-997B-EE72D8125A79}" destId="{74125DB8-9E1C-41EF-A2DC-8420C4F632DF}" srcOrd="0" destOrd="0" presId="urn:microsoft.com/office/officeart/2005/8/layout/bProcess3"/>
    <dgm:cxn modelId="{9A723145-0C98-4503-B5C5-AB48C6F41667}" type="presParOf" srcId="{498345A5-5B82-4F8A-AB88-1FF27900D8EB}" destId="{5D0EE8CD-35CA-49B0-B65A-F0E628FF9C41}" srcOrd="2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E1CD7A-D863-49A3-BB25-11EDE33A0DCC}" type="doc">
      <dgm:prSet loTypeId="urn:microsoft.com/office/officeart/2011/layout/CircleProcess" loCatId="process" qsTypeId="urn:microsoft.com/office/officeart/2005/8/quickstyle/simple1" qsCatId="simple" csTypeId="urn:microsoft.com/office/officeart/2005/8/colors/accent3_2" csCatId="accent3" phldr="1"/>
      <dgm:spPr/>
      <dgm:t>
        <a:bodyPr/>
        <a:lstStyle/>
        <a:p>
          <a:endParaRPr lang="en-US"/>
        </a:p>
      </dgm:t>
    </dgm:pt>
    <dgm:pt modelId="{E9423A15-0067-40EF-9A89-85BD2BBDA70D}">
      <dgm:prSet phldrT="[Text]" custT="1"/>
      <dgm:spPr/>
      <dgm:t>
        <a:bodyPr/>
        <a:lstStyle/>
        <a:p>
          <a:r>
            <a:rPr lang="en-US" sz="2000" b="1" u="sng" dirty="0">
              <a:latin typeface="Microsoft YaHei Light" panose="020B0502040204020203" pitchFamily="34" charset="-122"/>
              <a:ea typeface="Microsoft YaHei Light" panose="020B0502040204020203" pitchFamily="34" charset="-122"/>
            </a:rPr>
            <a:t>STEP 1: </a:t>
          </a:r>
        </a:p>
        <a:p>
          <a:r>
            <a:rPr lang="en-US" sz="2000" b="1" dirty="0">
              <a:latin typeface="Microsoft YaHei Light" panose="020B0502040204020203" pitchFamily="34" charset="-122"/>
              <a:ea typeface="Microsoft YaHei Light" panose="020B0502040204020203" pitchFamily="34" charset="-122"/>
            </a:rPr>
            <a:t>Complete Online Application </a:t>
          </a:r>
        </a:p>
      </dgm:t>
    </dgm:pt>
    <dgm:pt modelId="{B1C185F4-D06D-441D-B37E-5922D9DB6CB4}" type="parTrans" cxnId="{E1866310-31B1-48C3-B1D9-99E6F9308EC6}">
      <dgm:prSet/>
      <dgm:spPr/>
      <dgm:t>
        <a:bodyPr/>
        <a:lstStyle/>
        <a:p>
          <a:endParaRPr lang="en-US" sz="1200">
            <a:latin typeface="Microsoft YaHei Light" panose="020B0502040204020203" pitchFamily="34" charset="-122"/>
            <a:ea typeface="Microsoft YaHei Light" panose="020B0502040204020203" pitchFamily="34" charset="-122"/>
          </a:endParaRPr>
        </a:p>
      </dgm:t>
    </dgm:pt>
    <dgm:pt modelId="{1420ED36-70AE-4B78-919F-7604FA203560}" type="sibTrans" cxnId="{E1866310-31B1-48C3-B1D9-99E6F9308EC6}">
      <dgm:prSet custT="1"/>
      <dgm:spPr/>
      <dgm:t>
        <a:bodyPr/>
        <a:lstStyle/>
        <a:p>
          <a:endParaRPr lang="en-US" sz="1200">
            <a:latin typeface="Microsoft YaHei Light" panose="020B0502040204020203" pitchFamily="34" charset="-122"/>
            <a:ea typeface="Microsoft YaHei Light" panose="020B0502040204020203" pitchFamily="34" charset="-122"/>
          </a:endParaRPr>
        </a:p>
      </dgm:t>
    </dgm:pt>
    <dgm:pt modelId="{3B4EFFDE-50C6-4D8A-B028-B9168031D719}">
      <dgm:prSet phldrT="[Text]" custT="1"/>
      <dgm:spPr/>
      <dgm:t>
        <a:bodyPr/>
        <a:lstStyle/>
        <a:p>
          <a:r>
            <a:rPr lang="en-US" sz="2000" b="1" u="sng" dirty="0">
              <a:latin typeface="Microsoft YaHei Light" panose="020B0502040204020203" pitchFamily="34" charset="-122"/>
              <a:ea typeface="Microsoft YaHei Light" panose="020B0502040204020203" pitchFamily="34" charset="-122"/>
            </a:rPr>
            <a:t>STEP 2: </a:t>
          </a:r>
        </a:p>
        <a:p>
          <a:r>
            <a:rPr lang="en-US" sz="2000" b="1" dirty="0">
              <a:latin typeface="Microsoft YaHei Light" panose="020B0502040204020203" pitchFamily="34" charset="-122"/>
              <a:ea typeface="Microsoft YaHei Light" panose="020B0502040204020203" pitchFamily="34" charset="-122"/>
            </a:rPr>
            <a:t>Document Completeness Review </a:t>
          </a:r>
        </a:p>
      </dgm:t>
    </dgm:pt>
    <dgm:pt modelId="{78F0C78A-44EA-4F2B-B7F5-4659099B10EC}" type="parTrans" cxnId="{ACFD20B4-433F-4F6D-9DEC-AA7DC178F3CF}">
      <dgm:prSet/>
      <dgm:spPr/>
      <dgm:t>
        <a:bodyPr/>
        <a:lstStyle/>
        <a:p>
          <a:endParaRPr lang="en-US" sz="1200">
            <a:latin typeface="Microsoft YaHei Light" panose="020B0502040204020203" pitchFamily="34" charset="-122"/>
            <a:ea typeface="Microsoft YaHei Light" panose="020B0502040204020203" pitchFamily="34" charset="-122"/>
          </a:endParaRPr>
        </a:p>
      </dgm:t>
    </dgm:pt>
    <dgm:pt modelId="{FCAB180D-405F-499D-8370-B32C4ADF984F}" type="sibTrans" cxnId="{ACFD20B4-433F-4F6D-9DEC-AA7DC178F3CF}">
      <dgm:prSet custT="1"/>
      <dgm:spPr/>
      <dgm:t>
        <a:bodyPr/>
        <a:lstStyle/>
        <a:p>
          <a:endParaRPr lang="en-US" sz="1200">
            <a:latin typeface="Microsoft YaHei Light" panose="020B0502040204020203" pitchFamily="34" charset="-122"/>
            <a:ea typeface="Microsoft YaHei Light" panose="020B0502040204020203" pitchFamily="34" charset="-122"/>
          </a:endParaRPr>
        </a:p>
      </dgm:t>
    </dgm:pt>
    <dgm:pt modelId="{1F0F0A28-C157-4564-AD4B-DF587A47D729}">
      <dgm:prSet phldrT="[Text]" custT="1"/>
      <dgm:spPr/>
      <dgm:t>
        <a:bodyPr/>
        <a:lstStyle/>
        <a:p>
          <a:r>
            <a:rPr lang="en-US" sz="2000" b="1" u="sng" dirty="0">
              <a:latin typeface="Microsoft YaHei Light" panose="020B0502040204020203" pitchFamily="34" charset="-122"/>
              <a:ea typeface="Microsoft YaHei Light" panose="020B0502040204020203" pitchFamily="34" charset="-122"/>
            </a:rPr>
            <a:t>STEP 3:   </a:t>
          </a:r>
        </a:p>
        <a:p>
          <a:r>
            <a:rPr lang="en-US" sz="2000" b="1" dirty="0">
              <a:latin typeface="Microsoft YaHei Light" panose="020B0502040204020203" pitchFamily="34" charset="-122"/>
              <a:ea typeface="Microsoft YaHei Light" panose="020B0502040204020203" pitchFamily="34" charset="-122"/>
            </a:rPr>
            <a:t>Submit missing documents with ten (10) business days</a:t>
          </a:r>
        </a:p>
      </dgm:t>
    </dgm:pt>
    <dgm:pt modelId="{09257951-42CF-41C8-BA89-A35AD011B39C}" type="parTrans" cxnId="{2A6BE49B-DDCC-42E5-9F3C-AF1F5581F007}">
      <dgm:prSet/>
      <dgm:spPr/>
      <dgm:t>
        <a:bodyPr/>
        <a:lstStyle/>
        <a:p>
          <a:endParaRPr lang="en-US" sz="1200">
            <a:latin typeface="Microsoft YaHei Light" panose="020B0502040204020203" pitchFamily="34" charset="-122"/>
            <a:ea typeface="Microsoft YaHei Light" panose="020B0502040204020203" pitchFamily="34" charset="-122"/>
          </a:endParaRPr>
        </a:p>
      </dgm:t>
    </dgm:pt>
    <dgm:pt modelId="{CFFFEF94-FE43-4BE5-8C76-24A755838E0D}" type="sibTrans" cxnId="{2A6BE49B-DDCC-42E5-9F3C-AF1F5581F007}">
      <dgm:prSet/>
      <dgm:spPr/>
      <dgm:t>
        <a:bodyPr/>
        <a:lstStyle/>
        <a:p>
          <a:endParaRPr lang="en-US" sz="1200">
            <a:latin typeface="Microsoft YaHei Light" panose="020B0502040204020203" pitchFamily="34" charset="-122"/>
            <a:ea typeface="Microsoft YaHei Light" panose="020B0502040204020203" pitchFamily="34" charset="-122"/>
          </a:endParaRPr>
        </a:p>
      </dgm:t>
    </dgm:pt>
    <dgm:pt modelId="{9FD0A4BA-8812-4027-881E-5D4BED1B19F8}">
      <dgm:prSet custT="1"/>
      <dgm:spPr/>
      <dgm:t>
        <a:bodyPr/>
        <a:lstStyle/>
        <a:p>
          <a:r>
            <a:rPr lang="en-US" sz="2000" b="1" u="sng" dirty="0">
              <a:latin typeface="Microsoft YaHei Light" panose="020B0502040204020203" pitchFamily="34" charset="-122"/>
              <a:ea typeface="Microsoft YaHei Light" panose="020B0502040204020203" pitchFamily="34" charset="-122"/>
            </a:rPr>
            <a:t>STEP 4:</a:t>
          </a:r>
          <a:r>
            <a:rPr lang="en-US" sz="2000" b="1" dirty="0">
              <a:latin typeface="Microsoft YaHei Light" panose="020B0502040204020203" pitchFamily="34" charset="-122"/>
              <a:ea typeface="Microsoft YaHei Light" panose="020B0502040204020203" pitchFamily="34" charset="-122"/>
            </a:rPr>
            <a:t>  </a:t>
          </a:r>
        </a:p>
        <a:p>
          <a:r>
            <a:rPr lang="en-US" sz="2000" b="1" dirty="0">
              <a:latin typeface="Microsoft YaHei Light" panose="020B0502040204020203" pitchFamily="34" charset="-122"/>
              <a:ea typeface="Microsoft YaHei Light" panose="020B0502040204020203" pitchFamily="34" charset="-122"/>
            </a:rPr>
            <a:t>SME reviews applications. Scoring by CSIT/EDA</a:t>
          </a:r>
        </a:p>
      </dgm:t>
    </dgm:pt>
    <dgm:pt modelId="{15704F5B-B637-4EB8-93F1-0A7AA388D435}" type="parTrans" cxnId="{153BAF18-D2E4-4D61-B2F6-37F459065F2A}">
      <dgm:prSet/>
      <dgm:spPr/>
      <dgm:t>
        <a:bodyPr/>
        <a:lstStyle/>
        <a:p>
          <a:endParaRPr lang="en-US"/>
        </a:p>
      </dgm:t>
    </dgm:pt>
    <dgm:pt modelId="{E9322D6C-4638-4BF5-8DDD-1D639EFF02C3}" type="sibTrans" cxnId="{153BAF18-D2E4-4D61-B2F6-37F459065F2A}">
      <dgm:prSet/>
      <dgm:spPr/>
      <dgm:t>
        <a:bodyPr/>
        <a:lstStyle/>
        <a:p>
          <a:endParaRPr lang="en-US"/>
        </a:p>
      </dgm:t>
    </dgm:pt>
    <dgm:pt modelId="{BA7B40AE-B195-4F02-8B33-7D323288F31B}">
      <dgm:prSet custT="1"/>
      <dgm:spPr/>
      <dgm:t>
        <a:bodyPr/>
        <a:lstStyle/>
        <a:p>
          <a:r>
            <a:rPr lang="en-US" sz="2000" b="1" u="sng" dirty="0">
              <a:latin typeface="Microsoft YaHei Light" panose="020B0502040204020203" pitchFamily="34" charset="-122"/>
              <a:ea typeface="Microsoft YaHei Light" panose="020B0502040204020203" pitchFamily="34" charset="-122"/>
            </a:rPr>
            <a:t>STEP 6:</a:t>
          </a:r>
          <a:r>
            <a:rPr lang="en-US" sz="2000" b="1" dirty="0">
              <a:latin typeface="Microsoft YaHei Light" panose="020B0502040204020203" pitchFamily="34" charset="-122"/>
              <a:ea typeface="Microsoft YaHei Light" panose="020B0502040204020203" pitchFamily="34" charset="-122"/>
            </a:rPr>
            <a:t>    </a:t>
          </a:r>
        </a:p>
        <a:p>
          <a:r>
            <a:rPr lang="en-US" sz="2000" b="1" dirty="0">
              <a:latin typeface="Microsoft YaHei Light" panose="020B0502040204020203" pitchFamily="34" charset="-122"/>
              <a:ea typeface="Microsoft YaHei Light" panose="020B0502040204020203" pitchFamily="34" charset="-122"/>
            </a:rPr>
            <a:t>Awards recommended to CSIT Board</a:t>
          </a:r>
        </a:p>
      </dgm:t>
    </dgm:pt>
    <dgm:pt modelId="{D471FE3A-FC82-4A6C-9CE8-D65010120E8A}" type="sibTrans" cxnId="{D8410177-1C4D-44A5-BA54-1BD00B290E7E}">
      <dgm:prSet/>
      <dgm:spPr/>
      <dgm:t>
        <a:bodyPr/>
        <a:lstStyle/>
        <a:p>
          <a:endParaRPr lang="en-US"/>
        </a:p>
      </dgm:t>
    </dgm:pt>
    <dgm:pt modelId="{6C2BF04C-FDC9-4940-A209-2297757630C4}" type="parTrans" cxnId="{D8410177-1C4D-44A5-BA54-1BD00B290E7E}">
      <dgm:prSet/>
      <dgm:spPr/>
      <dgm:t>
        <a:bodyPr/>
        <a:lstStyle/>
        <a:p>
          <a:endParaRPr lang="en-US"/>
        </a:p>
      </dgm:t>
    </dgm:pt>
    <dgm:pt modelId="{C09917A4-7759-4EDE-B23C-0FE350E6D019}" type="pres">
      <dgm:prSet presAssocID="{97E1CD7A-D863-49A3-BB25-11EDE33A0DCC}" presName="Name0" presStyleCnt="0">
        <dgm:presLayoutVars>
          <dgm:chMax val="11"/>
          <dgm:chPref val="11"/>
          <dgm:dir/>
          <dgm:resizeHandles/>
        </dgm:presLayoutVars>
      </dgm:prSet>
      <dgm:spPr/>
    </dgm:pt>
    <dgm:pt modelId="{CC1AAC9D-9584-4996-A8A6-B2F574FA9B57}" type="pres">
      <dgm:prSet presAssocID="{BA7B40AE-B195-4F02-8B33-7D323288F31B}" presName="Accent5" presStyleCnt="0"/>
      <dgm:spPr/>
    </dgm:pt>
    <dgm:pt modelId="{8F855339-0FF4-42A5-8974-6D50426C8B11}" type="pres">
      <dgm:prSet presAssocID="{BA7B40AE-B195-4F02-8B33-7D323288F31B}" presName="Accent" presStyleLbl="node1" presStyleIdx="0" presStyleCnt="5" custLinFactNeighborX="-3637" custLinFactNeighborY="-1408"/>
      <dgm:spPr/>
    </dgm:pt>
    <dgm:pt modelId="{D138E89D-EA15-4D5C-B312-0EA98894C534}" type="pres">
      <dgm:prSet presAssocID="{BA7B40AE-B195-4F02-8B33-7D323288F31B}" presName="ParentBackground5" presStyleCnt="0"/>
      <dgm:spPr/>
    </dgm:pt>
    <dgm:pt modelId="{D6D0E9C4-39F9-44E7-B422-A47EDB678237}" type="pres">
      <dgm:prSet presAssocID="{BA7B40AE-B195-4F02-8B33-7D323288F31B}" presName="ParentBackground" presStyleLbl="fgAcc1" presStyleIdx="0" presStyleCnt="5" custLinFactNeighborX="-3904" custLinFactNeighborY="-1341"/>
      <dgm:spPr/>
    </dgm:pt>
    <dgm:pt modelId="{231C5509-B04F-4833-ACB4-FE614121CAFF}" type="pres">
      <dgm:prSet presAssocID="{BA7B40AE-B195-4F02-8B33-7D323288F31B}" presName="Parent5" presStyleLbl="revTx" presStyleIdx="0" presStyleCnt="0">
        <dgm:presLayoutVars>
          <dgm:chMax val="1"/>
          <dgm:chPref val="1"/>
          <dgm:bulletEnabled val="1"/>
        </dgm:presLayoutVars>
      </dgm:prSet>
      <dgm:spPr/>
    </dgm:pt>
    <dgm:pt modelId="{6E9FE560-43CD-464E-A105-60D093A94719}" type="pres">
      <dgm:prSet presAssocID="{9FD0A4BA-8812-4027-881E-5D4BED1B19F8}" presName="Accent4" presStyleCnt="0"/>
      <dgm:spPr/>
    </dgm:pt>
    <dgm:pt modelId="{65619FA4-7D4E-41F2-8CC4-5B0CDFD58583}" type="pres">
      <dgm:prSet presAssocID="{9FD0A4BA-8812-4027-881E-5D4BED1B19F8}" presName="Accent" presStyleLbl="node1" presStyleIdx="1" presStyleCnt="5"/>
      <dgm:spPr/>
    </dgm:pt>
    <dgm:pt modelId="{DA26EF8F-5C77-482A-981E-D797BF6C1234}" type="pres">
      <dgm:prSet presAssocID="{9FD0A4BA-8812-4027-881E-5D4BED1B19F8}" presName="ParentBackground4" presStyleCnt="0"/>
      <dgm:spPr/>
    </dgm:pt>
    <dgm:pt modelId="{60F4CA88-A903-4EC5-A92C-C43B44A8F6EE}" type="pres">
      <dgm:prSet presAssocID="{9FD0A4BA-8812-4027-881E-5D4BED1B19F8}" presName="ParentBackground" presStyleLbl="fgAcc1" presStyleIdx="1" presStyleCnt="5"/>
      <dgm:spPr/>
    </dgm:pt>
    <dgm:pt modelId="{533D1DA7-3684-4404-AA30-EF423CB5D87C}" type="pres">
      <dgm:prSet presAssocID="{9FD0A4BA-8812-4027-881E-5D4BED1B19F8}" presName="Parent4" presStyleLbl="revTx" presStyleIdx="0" presStyleCnt="0">
        <dgm:presLayoutVars>
          <dgm:chMax val="1"/>
          <dgm:chPref val="1"/>
          <dgm:bulletEnabled val="1"/>
        </dgm:presLayoutVars>
      </dgm:prSet>
      <dgm:spPr/>
    </dgm:pt>
    <dgm:pt modelId="{ABA9F0BD-33DB-4E0E-A93A-7014CA8895A7}" type="pres">
      <dgm:prSet presAssocID="{1F0F0A28-C157-4564-AD4B-DF587A47D729}" presName="Accent3" presStyleCnt="0"/>
      <dgm:spPr/>
    </dgm:pt>
    <dgm:pt modelId="{934B12E8-84CE-46AA-B257-306A6F2E1FD4}" type="pres">
      <dgm:prSet presAssocID="{1F0F0A28-C157-4564-AD4B-DF587A47D729}" presName="Accent" presStyleLbl="node1" presStyleIdx="2" presStyleCnt="5"/>
      <dgm:spPr/>
    </dgm:pt>
    <dgm:pt modelId="{E87CD508-EAC4-4C5E-80FF-C1F333D9C85C}" type="pres">
      <dgm:prSet presAssocID="{1F0F0A28-C157-4564-AD4B-DF587A47D729}" presName="ParentBackground3" presStyleCnt="0"/>
      <dgm:spPr/>
    </dgm:pt>
    <dgm:pt modelId="{3795EE17-227F-4A9C-8DE2-E58A14EC1B45}" type="pres">
      <dgm:prSet presAssocID="{1F0F0A28-C157-4564-AD4B-DF587A47D729}" presName="ParentBackground" presStyleLbl="fgAcc1" presStyleIdx="2" presStyleCnt="5"/>
      <dgm:spPr/>
    </dgm:pt>
    <dgm:pt modelId="{66CE1DF4-0CE8-4B78-931C-826915A17DB6}" type="pres">
      <dgm:prSet presAssocID="{1F0F0A28-C157-4564-AD4B-DF587A47D729}" presName="Parent3" presStyleLbl="revTx" presStyleIdx="0" presStyleCnt="0">
        <dgm:presLayoutVars>
          <dgm:chMax val="1"/>
          <dgm:chPref val="1"/>
          <dgm:bulletEnabled val="1"/>
        </dgm:presLayoutVars>
      </dgm:prSet>
      <dgm:spPr/>
    </dgm:pt>
    <dgm:pt modelId="{E9F9C36A-3E72-4EFA-9E19-6AF3B9349C49}" type="pres">
      <dgm:prSet presAssocID="{3B4EFFDE-50C6-4D8A-B028-B9168031D719}" presName="Accent2" presStyleCnt="0"/>
      <dgm:spPr/>
    </dgm:pt>
    <dgm:pt modelId="{74826FBF-296D-4C17-951A-BECE56EA063D}" type="pres">
      <dgm:prSet presAssocID="{3B4EFFDE-50C6-4D8A-B028-B9168031D719}" presName="Accent" presStyleLbl="node1" presStyleIdx="3" presStyleCnt="5"/>
      <dgm:spPr/>
    </dgm:pt>
    <dgm:pt modelId="{5D0B1595-62C0-4907-90F2-81F5B8EB7A1D}" type="pres">
      <dgm:prSet presAssocID="{3B4EFFDE-50C6-4D8A-B028-B9168031D719}" presName="ParentBackground2" presStyleCnt="0"/>
      <dgm:spPr/>
    </dgm:pt>
    <dgm:pt modelId="{FB083B5B-F045-4D57-912F-7DA612E6FC68}" type="pres">
      <dgm:prSet presAssocID="{3B4EFFDE-50C6-4D8A-B028-B9168031D719}" presName="ParentBackground" presStyleLbl="fgAcc1" presStyleIdx="3" presStyleCnt="5" custLinFactNeighborX="-152" custLinFactNeighborY="131"/>
      <dgm:spPr/>
    </dgm:pt>
    <dgm:pt modelId="{3BC83EA9-B7B1-48EB-8204-A37746286B81}" type="pres">
      <dgm:prSet presAssocID="{3B4EFFDE-50C6-4D8A-B028-B9168031D719}" presName="Parent2" presStyleLbl="revTx" presStyleIdx="0" presStyleCnt="0">
        <dgm:presLayoutVars>
          <dgm:chMax val="1"/>
          <dgm:chPref val="1"/>
          <dgm:bulletEnabled val="1"/>
        </dgm:presLayoutVars>
      </dgm:prSet>
      <dgm:spPr/>
    </dgm:pt>
    <dgm:pt modelId="{945563E3-9328-436A-994A-06A847C5BA03}" type="pres">
      <dgm:prSet presAssocID="{E9423A15-0067-40EF-9A89-85BD2BBDA70D}" presName="Accent1" presStyleCnt="0"/>
      <dgm:spPr/>
    </dgm:pt>
    <dgm:pt modelId="{BC0F04BF-F309-4CC7-9090-12821FDBB55E}" type="pres">
      <dgm:prSet presAssocID="{E9423A15-0067-40EF-9A89-85BD2BBDA70D}" presName="Accent" presStyleLbl="node1" presStyleIdx="4" presStyleCnt="5"/>
      <dgm:spPr/>
    </dgm:pt>
    <dgm:pt modelId="{5782373C-6522-4287-812A-72653FFE4B67}" type="pres">
      <dgm:prSet presAssocID="{E9423A15-0067-40EF-9A89-85BD2BBDA70D}" presName="ParentBackground1" presStyleCnt="0"/>
      <dgm:spPr/>
    </dgm:pt>
    <dgm:pt modelId="{BFB6A68C-BAD3-49E2-AD16-3FBA4202089B}" type="pres">
      <dgm:prSet presAssocID="{E9423A15-0067-40EF-9A89-85BD2BBDA70D}" presName="ParentBackground" presStyleLbl="fgAcc1" presStyleIdx="4" presStyleCnt="5"/>
      <dgm:spPr/>
    </dgm:pt>
    <dgm:pt modelId="{179A51E5-B6CA-4FAC-AE6A-D3E512D2DD6E}" type="pres">
      <dgm:prSet presAssocID="{E9423A15-0067-40EF-9A89-85BD2BBDA70D}" presName="Parent1" presStyleLbl="revTx" presStyleIdx="0" presStyleCnt="0">
        <dgm:presLayoutVars>
          <dgm:chMax val="1"/>
          <dgm:chPref val="1"/>
          <dgm:bulletEnabled val="1"/>
        </dgm:presLayoutVars>
      </dgm:prSet>
      <dgm:spPr/>
    </dgm:pt>
  </dgm:ptLst>
  <dgm:cxnLst>
    <dgm:cxn modelId="{335E5006-C99B-4F53-9724-607E072718F2}" type="presOf" srcId="{1F0F0A28-C157-4564-AD4B-DF587A47D729}" destId="{66CE1DF4-0CE8-4B78-931C-826915A17DB6}" srcOrd="1" destOrd="0" presId="urn:microsoft.com/office/officeart/2011/layout/CircleProcess"/>
    <dgm:cxn modelId="{E1866310-31B1-48C3-B1D9-99E6F9308EC6}" srcId="{97E1CD7A-D863-49A3-BB25-11EDE33A0DCC}" destId="{E9423A15-0067-40EF-9A89-85BD2BBDA70D}" srcOrd="0" destOrd="0" parTransId="{B1C185F4-D06D-441D-B37E-5922D9DB6CB4}" sibTransId="{1420ED36-70AE-4B78-919F-7604FA203560}"/>
    <dgm:cxn modelId="{153BAF18-D2E4-4D61-B2F6-37F459065F2A}" srcId="{97E1CD7A-D863-49A3-BB25-11EDE33A0DCC}" destId="{9FD0A4BA-8812-4027-881E-5D4BED1B19F8}" srcOrd="3" destOrd="0" parTransId="{15704F5B-B637-4EB8-93F1-0A7AA388D435}" sibTransId="{E9322D6C-4638-4BF5-8DDD-1D639EFF02C3}"/>
    <dgm:cxn modelId="{7565D93E-A518-43F9-8D42-F6DB365E1FDF}" type="presOf" srcId="{BA7B40AE-B195-4F02-8B33-7D323288F31B}" destId="{D6D0E9C4-39F9-44E7-B422-A47EDB678237}" srcOrd="0" destOrd="0" presId="urn:microsoft.com/office/officeart/2011/layout/CircleProcess"/>
    <dgm:cxn modelId="{69652A40-3F7B-47EE-84FC-12CF1C33D75A}" type="presOf" srcId="{3B4EFFDE-50C6-4D8A-B028-B9168031D719}" destId="{FB083B5B-F045-4D57-912F-7DA612E6FC68}" srcOrd="0" destOrd="0" presId="urn:microsoft.com/office/officeart/2011/layout/CircleProcess"/>
    <dgm:cxn modelId="{611A7969-72F0-4ECF-8118-4D7AA55791A0}" type="presOf" srcId="{97E1CD7A-D863-49A3-BB25-11EDE33A0DCC}" destId="{C09917A4-7759-4EDE-B23C-0FE350E6D019}" srcOrd="0" destOrd="0" presId="urn:microsoft.com/office/officeart/2011/layout/CircleProcess"/>
    <dgm:cxn modelId="{4E744673-7ACE-470E-96FE-7CB5D163C202}" type="presOf" srcId="{E9423A15-0067-40EF-9A89-85BD2BBDA70D}" destId="{179A51E5-B6CA-4FAC-AE6A-D3E512D2DD6E}" srcOrd="1" destOrd="0" presId="urn:microsoft.com/office/officeart/2011/layout/CircleProcess"/>
    <dgm:cxn modelId="{D8410177-1C4D-44A5-BA54-1BD00B290E7E}" srcId="{97E1CD7A-D863-49A3-BB25-11EDE33A0DCC}" destId="{BA7B40AE-B195-4F02-8B33-7D323288F31B}" srcOrd="4" destOrd="0" parTransId="{6C2BF04C-FDC9-4940-A209-2297757630C4}" sibTransId="{D471FE3A-FC82-4A6C-9CE8-D65010120E8A}"/>
    <dgm:cxn modelId="{E1815A82-CEAB-4CF9-9DFC-255020B84603}" type="presOf" srcId="{BA7B40AE-B195-4F02-8B33-7D323288F31B}" destId="{231C5509-B04F-4833-ACB4-FE614121CAFF}" srcOrd="1" destOrd="0" presId="urn:microsoft.com/office/officeart/2011/layout/CircleProcess"/>
    <dgm:cxn modelId="{2A6BE49B-DDCC-42E5-9F3C-AF1F5581F007}" srcId="{97E1CD7A-D863-49A3-BB25-11EDE33A0DCC}" destId="{1F0F0A28-C157-4564-AD4B-DF587A47D729}" srcOrd="2" destOrd="0" parTransId="{09257951-42CF-41C8-BA89-A35AD011B39C}" sibTransId="{CFFFEF94-FE43-4BE5-8C76-24A755838E0D}"/>
    <dgm:cxn modelId="{725D9F9E-BB1F-490C-AEE3-62669B9DD58F}" type="presOf" srcId="{1F0F0A28-C157-4564-AD4B-DF587A47D729}" destId="{3795EE17-227F-4A9C-8DE2-E58A14EC1B45}" srcOrd="0" destOrd="0" presId="urn:microsoft.com/office/officeart/2011/layout/CircleProcess"/>
    <dgm:cxn modelId="{BBA4849F-E3EB-4E61-8A34-F4542934CB7B}" type="presOf" srcId="{9FD0A4BA-8812-4027-881E-5D4BED1B19F8}" destId="{60F4CA88-A903-4EC5-A92C-C43B44A8F6EE}" srcOrd="0" destOrd="0" presId="urn:microsoft.com/office/officeart/2011/layout/CircleProcess"/>
    <dgm:cxn modelId="{32942FB1-E4EC-47E1-8241-A7FFA47A331F}" type="presOf" srcId="{9FD0A4BA-8812-4027-881E-5D4BED1B19F8}" destId="{533D1DA7-3684-4404-AA30-EF423CB5D87C}" srcOrd="1" destOrd="0" presId="urn:microsoft.com/office/officeart/2011/layout/CircleProcess"/>
    <dgm:cxn modelId="{ACFD20B4-433F-4F6D-9DEC-AA7DC178F3CF}" srcId="{97E1CD7A-D863-49A3-BB25-11EDE33A0DCC}" destId="{3B4EFFDE-50C6-4D8A-B028-B9168031D719}" srcOrd="1" destOrd="0" parTransId="{78F0C78A-44EA-4F2B-B7F5-4659099B10EC}" sibTransId="{FCAB180D-405F-499D-8370-B32C4ADF984F}"/>
    <dgm:cxn modelId="{443A77E5-360C-4F32-AFD1-D34298116722}" type="presOf" srcId="{3B4EFFDE-50C6-4D8A-B028-B9168031D719}" destId="{3BC83EA9-B7B1-48EB-8204-A37746286B81}" srcOrd="1" destOrd="0" presId="urn:microsoft.com/office/officeart/2011/layout/CircleProcess"/>
    <dgm:cxn modelId="{765121FB-BDF5-438F-94F4-6466D131C068}" type="presOf" srcId="{E9423A15-0067-40EF-9A89-85BD2BBDA70D}" destId="{BFB6A68C-BAD3-49E2-AD16-3FBA4202089B}" srcOrd="0" destOrd="0" presId="urn:microsoft.com/office/officeart/2011/layout/CircleProcess"/>
    <dgm:cxn modelId="{F512F6F9-AC60-4A37-890B-D6909D028A00}" type="presParOf" srcId="{C09917A4-7759-4EDE-B23C-0FE350E6D019}" destId="{CC1AAC9D-9584-4996-A8A6-B2F574FA9B57}" srcOrd="0" destOrd="0" presId="urn:microsoft.com/office/officeart/2011/layout/CircleProcess"/>
    <dgm:cxn modelId="{61C10952-4A7E-4BED-B633-B47E31165123}" type="presParOf" srcId="{CC1AAC9D-9584-4996-A8A6-B2F574FA9B57}" destId="{8F855339-0FF4-42A5-8974-6D50426C8B11}" srcOrd="0" destOrd="0" presId="urn:microsoft.com/office/officeart/2011/layout/CircleProcess"/>
    <dgm:cxn modelId="{C1FF28C2-128A-48DD-8A51-10A8E078C18B}" type="presParOf" srcId="{C09917A4-7759-4EDE-B23C-0FE350E6D019}" destId="{D138E89D-EA15-4D5C-B312-0EA98894C534}" srcOrd="1" destOrd="0" presId="urn:microsoft.com/office/officeart/2011/layout/CircleProcess"/>
    <dgm:cxn modelId="{5DDF3E2A-490F-4579-9955-EEDCFAC99327}" type="presParOf" srcId="{D138E89D-EA15-4D5C-B312-0EA98894C534}" destId="{D6D0E9C4-39F9-44E7-B422-A47EDB678237}" srcOrd="0" destOrd="0" presId="urn:microsoft.com/office/officeart/2011/layout/CircleProcess"/>
    <dgm:cxn modelId="{EDED6280-2554-4DDF-B655-6989BCB06923}" type="presParOf" srcId="{C09917A4-7759-4EDE-B23C-0FE350E6D019}" destId="{231C5509-B04F-4833-ACB4-FE614121CAFF}" srcOrd="2" destOrd="0" presId="urn:microsoft.com/office/officeart/2011/layout/CircleProcess"/>
    <dgm:cxn modelId="{622F9FD0-727F-4C45-9152-F2816255472E}" type="presParOf" srcId="{C09917A4-7759-4EDE-B23C-0FE350E6D019}" destId="{6E9FE560-43CD-464E-A105-60D093A94719}" srcOrd="3" destOrd="0" presId="urn:microsoft.com/office/officeart/2011/layout/CircleProcess"/>
    <dgm:cxn modelId="{3D6770B2-7245-46CA-ADA4-7CEAEA4D2A04}" type="presParOf" srcId="{6E9FE560-43CD-464E-A105-60D093A94719}" destId="{65619FA4-7D4E-41F2-8CC4-5B0CDFD58583}" srcOrd="0" destOrd="0" presId="urn:microsoft.com/office/officeart/2011/layout/CircleProcess"/>
    <dgm:cxn modelId="{91D7B03C-7A58-4591-AF33-E4D4AC57583F}" type="presParOf" srcId="{C09917A4-7759-4EDE-B23C-0FE350E6D019}" destId="{DA26EF8F-5C77-482A-981E-D797BF6C1234}" srcOrd="4" destOrd="0" presId="urn:microsoft.com/office/officeart/2011/layout/CircleProcess"/>
    <dgm:cxn modelId="{4F473002-E0E7-4C3F-A9C2-253D75F5114B}" type="presParOf" srcId="{DA26EF8F-5C77-482A-981E-D797BF6C1234}" destId="{60F4CA88-A903-4EC5-A92C-C43B44A8F6EE}" srcOrd="0" destOrd="0" presId="urn:microsoft.com/office/officeart/2011/layout/CircleProcess"/>
    <dgm:cxn modelId="{43ADE7B3-9C51-4ACC-BC81-B9DC8A804DEF}" type="presParOf" srcId="{C09917A4-7759-4EDE-B23C-0FE350E6D019}" destId="{533D1DA7-3684-4404-AA30-EF423CB5D87C}" srcOrd="5" destOrd="0" presId="urn:microsoft.com/office/officeart/2011/layout/CircleProcess"/>
    <dgm:cxn modelId="{A9EF06CA-8A64-4BC1-99AD-A497EE1D9256}" type="presParOf" srcId="{C09917A4-7759-4EDE-B23C-0FE350E6D019}" destId="{ABA9F0BD-33DB-4E0E-A93A-7014CA8895A7}" srcOrd="6" destOrd="0" presId="urn:microsoft.com/office/officeart/2011/layout/CircleProcess"/>
    <dgm:cxn modelId="{27383558-B8AB-4DA6-800C-C54B28C49A3D}" type="presParOf" srcId="{ABA9F0BD-33DB-4E0E-A93A-7014CA8895A7}" destId="{934B12E8-84CE-46AA-B257-306A6F2E1FD4}" srcOrd="0" destOrd="0" presId="urn:microsoft.com/office/officeart/2011/layout/CircleProcess"/>
    <dgm:cxn modelId="{33D5C729-4D1E-4686-B8B0-9652F1EBC009}" type="presParOf" srcId="{C09917A4-7759-4EDE-B23C-0FE350E6D019}" destId="{E87CD508-EAC4-4C5E-80FF-C1F333D9C85C}" srcOrd="7" destOrd="0" presId="urn:microsoft.com/office/officeart/2011/layout/CircleProcess"/>
    <dgm:cxn modelId="{0DA43934-3357-441F-BAE5-152B78144183}" type="presParOf" srcId="{E87CD508-EAC4-4C5E-80FF-C1F333D9C85C}" destId="{3795EE17-227F-4A9C-8DE2-E58A14EC1B45}" srcOrd="0" destOrd="0" presId="urn:microsoft.com/office/officeart/2011/layout/CircleProcess"/>
    <dgm:cxn modelId="{0A1B14C0-AEE5-4628-9E6C-C1E060F97654}" type="presParOf" srcId="{C09917A4-7759-4EDE-B23C-0FE350E6D019}" destId="{66CE1DF4-0CE8-4B78-931C-826915A17DB6}" srcOrd="8" destOrd="0" presId="urn:microsoft.com/office/officeart/2011/layout/CircleProcess"/>
    <dgm:cxn modelId="{1B94BFA3-E331-469E-BEE0-CC41D4E092BB}" type="presParOf" srcId="{C09917A4-7759-4EDE-B23C-0FE350E6D019}" destId="{E9F9C36A-3E72-4EFA-9E19-6AF3B9349C49}" srcOrd="9" destOrd="0" presId="urn:microsoft.com/office/officeart/2011/layout/CircleProcess"/>
    <dgm:cxn modelId="{0851DCF4-AAD9-4016-AF7F-918A2C4C3CB4}" type="presParOf" srcId="{E9F9C36A-3E72-4EFA-9E19-6AF3B9349C49}" destId="{74826FBF-296D-4C17-951A-BECE56EA063D}" srcOrd="0" destOrd="0" presId="urn:microsoft.com/office/officeart/2011/layout/CircleProcess"/>
    <dgm:cxn modelId="{D293AAFE-6286-43EB-A7A2-F3C1BA4C14C1}" type="presParOf" srcId="{C09917A4-7759-4EDE-B23C-0FE350E6D019}" destId="{5D0B1595-62C0-4907-90F2-81F5B8EB7A1D}" srcOrd="10" destOrd="0" presId="urn:microsoft.com/office/officeart/2011/layout/CircleProcess"/>
    <dgm:cxn modelId="{A4B53570-B106-4AE6-B131-706A9D2A939E}" type="presParOf" srcId="{5D0B1595-62C0-4907-90F2-81F5B8EB7A1D}" destId="{FB083B5B-F045-4D57-912F-7DA612E6FC68}" srcOrd="0" destOrd="0" presId="urn:microsoft.com/office/officeart/2011/layout/CircleProcess"/>
    <dgm:cxn modelId="{24A6580F-F107-4738-8990-DB27F75509EF}" type="presParOf" srcId="{C09917A4-7759-4EDE-B23C-0FE350E6D019}" destId="{3BC83EA9-B7B1-48EB-8204-A37746286B81}" srcOrd="11" destOrd="0" presId="urn:microsoft.com/office/officeart/2011/layout/CircleProcess"/>
    <dgm:cxn modelId="{6C8168D6-4D71-4E4B-BCD4-1BC5A78EB722}" type="presParOf" srcId="{C09917A4-7759-4EDE-B23C-0FE350E6D019}" destId="{945563E3-9328-436A-994A-06A847C5BA03}" srcOrd="12" destOrd="0" presId="urn:microsoft.com/office/officeart/2011/layout/CircleProcess"/>
    <dgm:cxn modelId="{95D81991-3DF7-49DC-9876-9A9D2515E4BD}" type="presParOf" srcId="{945563E3-9328-436A-994A-06A847C5BA03}" destId="{BC0F04BF-F309-4CC7-9090-12821FDBB55E}" srcOrd="0" destOrd="0" presId="urn:microsoft.com/office/officeart/2011/layout/CircleProcess"/>
    <dgm:cxn modelId="{BAE5CAA5-C4A3-4DDD-B4E2-849D540CF1F2}" type="presParOf" srcId="{C09917A4-7759-4EDE-B23C-0FE350E6D019}" destId="{5782373C-6522-4287-812A-72653FFE4B67}" srcOrd="13" destOrd="0" presId="urn:microsoft.com/office/officeart/2011/layout/CircleProcess"/>
    <dgm:cxn modelId="{E97D417B-7822-41C0-8346-3A697AF1AFFB}" type="presParOf" srcId="{5782373C-6522-4287-812A-72653FFE4B67}" destId="{BFB6A68C-BAD3-49E2-AD16-3FBA4202089B}" srcOrd="0" destOrd="0" presId="urn:microsoft.com/office/officeart/2011/layout/CircleProcess"/>
    <dgm:cxn modelId="{8F606972-100F-4367-8FDE-60B3E6560C2F}" type="presParOf" srcId="{C09917A4-7759-4EDE-B23C-0FE350E6D019}" destId="{179A51E5-B6CA-4FAC-AE6A-D3E512D2DD6E}" srcOrd="14"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2ECC73-9CCF-42D9-AC84-AD3E25CB0A2D}">
      <dsp:nvSpPr>
        <dsp:cNvPr id="0" name=""/>
        <dsp:cNvSpPr/>
      </dsp:nvSpPr>
      <dsp:spPr>
        <a:xfrm>
          <a:off x="4650362" y="841466"/>
          <a:ext cx="646660" cy="91440"/>
        </a:xfrm>
        <a:custGeom>
          <a:avLst/>
          <a:gdLst/>
          <a:ahLst/>
          <a:cxnLst/>
          <a:rect l="0" t="0" r="0" b="0"/>
          <a:pathLst>
            <a:path>
              <a:moveTo>
                <a:pt x="0" y="45720"/>
              </a:moveTo>
              <a:lnTo>
                <a:pt x="646660"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56761" y="883802"/>
        <a:ext cx="33863" cy="6769"/>
      </dsp:txXfrm>
    </dsp:sp>
    <dsp:sp modelId="{B176F836-4BB8-4124-90F0-BF75907571CF}">
      <dsp:nvSpPr>
        <dsp:cNvPr id="0" name=""/>
        <dsp:cNvSpPr/>
      </dsp:nvSpPr>
      <dsp:spPr>
        <a:xfrm>
          <a:off x="1709086" y="4263"/>
          <a:ext cx="2943076" cy="1765845"/>
        </a:xfrm>
        <a:prstGeom prst="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kern="1200"/>
            <a:t>Application Manager</a:t>
          </a:r>
        </a:p>
      </dsp:txBody>
      <dsp:txXfrm>
        <a:off x="1709086" y="4263"/>
        <a:ext cx="2943076" cy="1765845"/>
      </dsp:txXfrm>
    </dsp:sp>
    <dsp:sp modelId="{02B1072C-0607-4020-9ABE-B12865BAF767}">
      <dsp:nvSpPr>
        <dsp:cNvPr id="0" name=""/>
        <dsp:cNvSpPr/>
      </dsp:nvSpPr>
      <dsp:spPr>
        <a:xfrm>
          <a:off x="8270699" y="841466"/>
          <a:ext cx="646307" cy="91440"/>
        </a:xfrm>
        <a:custGeom>
          <a:avLst/>
          <a:gdLst/>
          <a:ahLst/>
          <a:cxnLst/>
          <a:rect l="0" t="0" r="0" b="0"/>
          <a:pathLst>
            <a:path>
              <a:moveTo>
                <a:pt x="0" y="45720"/>
              </a:moveTo>
              <a:lnTo>
                <a:pt x="646307"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576930" y="883802"/>
        <a:ext cx="33845" cy="6769"/>
      </dsp:txXfrm>
    </dsp:sp>
    <dsp:sp modelId="{DD4E5CB0-D95E-4ABD-83F9-0B0D0E07EDD8}">
      <dsp:nvSpPr>
        <dsp:cNvPr id="0" name=""/>
        <dsp:cNvSpPr/>
      </dsp:nvSpPr>
      <dsp:spPr>
        <a:xfrm>
          <a:off x="5329423" y="4263"/>
          <a:ext cx="2943076" cy="17658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kern="1200"/>
            <a:t>Welcome and Eligibility Questions</a:t>
          </a:r>
        </a:p>
      </dsp:txBody>
      <dsp:txXfrm>
        <a:off x="5329423" y="4263"/>
        <a:ext cx="2943076" cy="1765845"/>
      </dsp:txXfrm>
    </dsp:sp>
    <dsp:sp modelId="{03252746-0D55-42C1-AE37-05B1DCD540DF}">
      <dsp:nvSpPr>
        <dsp:cNvPr id="0" name=""/>
        <dsp:cNvSpPr/>
      </dsp:nvSpPr>
      <dsp:spPr>
        <a:xfrm>
          <a:off x="11890683" y="841466"/>
          <a:ext cx="646307" cy="91440"/>
        </a:xfrm>
        <a:custGeom>
          <a:avLst/>
          <a:gdLst/>
          <a:ahLst/>
          <a:cxnLst/>
          <a:rect l="0" t="0" r="0" b="0"/>
          <a:pathLst>
            <a:path>
              <a:moveTo>
                <a:pt x="0" y="45720"/>
              </a:moveTo>
              <a:lnTo>
                <a:pt x="646307"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2196914" y="883802"/>
        <a:ext cx="33845" cy="6769"/>
      </dsp:txXfrm>
    </dsp:sp>
    <dsp:sp modelId="{C49DBE4A-176F-4767-BDDA-037FAB856BCD}">
      <dsp:nvSpPr>
        <dsp:cNvPr id="0" name=""/>
        <dsp:cNvSpPr/>
      </dsp:nvSpPr>
      <dsp:spPr>
        <a:xfrm>
          <a:off x="8949406" y="4263"/>
          <a:ext cx="2943076" cy="17658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kern="1200"/>
            <a:t>Company Information </a:t>
          </a:r>
        </a:p>
      </dsp:txBody>
      <dsp:txXfrm>
        <a:off x="8949406" y="4263"/>
        <a:ext cx="2943076" cy="1765845"/>
      </dsp:txXfrm>
    </dsp:sp>
    <dsp:sp modelId="{CC5885DC-BF58-4AED-AE82-BB24B90F315F}">
      <dsp:nvSpPr>
        <dsp:cNvPr id="0" name=""/>
        <dsp:cNvSpPr/>
      </dsp:nvSpPr>
      <dsp:spPr>
        <a:xfrm>
          <a:off x="3180977" y="1768309"/>
          <a:ext cx="10859951" cy="646307"/>
        </a:xfrm>
        <a:custGeom>
          <a:avLst/>
          <a:gdLst/>
          <a:ahLst/>
          <a:cxnLst/>
          <a:rect l="0" t="0" r="0" b="0"/>
          <a:pathLst>
            <a:path>
              <a:moveTo>
                <a:pt x="10859951" y="0"/>
              </a:moveTo>
              <a:lnTo>
                <a:pt x="10859951" y="340253"/>
              </a:lnTo>
              <a:lnTo>
                <a:pt x="0" y="340253"/>
              </a:lnTo>
              <a:lnTo>
                <a:pt x="0" y="646307"/>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338927" y="2088078"/>
        <a:ext cx="544051" cy="6769"/>
      </dsp:txXfrm>
    </dsp:sp>
    <dsp:sp modelId="{3D3EEE99-28C0-452A-BAEA-F57175E2BAE9}">
      <dsp:nvSpPr>
        <dsp:cNvPr id="0" name=""/>
        <dsp:cNvSpPr/>
      </dsp:nvSpPr>
      <dsp:spPr>
        <a:xfrm>
          <a:off x="12569390" y="4263"/>
          <a:ext cx="2943076" cy="17658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kern="1200"/>
            <a:t>Primary Contact Information</a:t>
          </a:r>
        </a:p>
      </dsp:txBody>
      <dsp:txXfrm>
        <a:off x="12569390" y="4263"/>
        <a:ext cx="2943076" cy="1765845"/>
      </dsp:txXfrm>
    </dsp:sp>
    <dsp:sp modelId="{5170EE2B-5FA2-47F1-BB38-637787EB16D6}">
      <dsp:nvSpPr>
        <dsp:cNvPr id="0" name=""/>
        <dsp:cNvSpPr/>
      </dsp:nvSpPr>
      <dsp:spPr>
        <a:xfrm>
          <a:off x="4650715" y="3284220"/>
          <a:ext cx="646307" cy="91440"/>
        </a:xfrm>
        <a:custGeom>
          <a:avLst/>
          <a:gdLst/>
          <a:ahLst/>
          <a:cxnLst/>
          <a:rect l="0" t="0" r="0" b="0"/>
          <a:pathLst>
            <a:path>
              <a:moveTo>
                <a:pt x="0" y="45720"/>
              </a:moveTo>
              <a:lnTo>
                <a:pt x="646307"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56946" y="3326555"/>
        <a:ext cx="33845" cy="6769"/>
      </dsp:txXfrm>
    </dsp:sp>
    <dsp:sp modelId="{E38BD8A5-0E5B-431A-A5B0-1E76A27391CB}">
      <dsp:nvSpPr>
        <dsp:cNvPr id="0" name=""/>
        <dsp:cNvSpPr/>
      </dsp:nvSpPr>
      <dsp:spPr>
        <a:xfrm>
          <a:off x="1709439" y="2447017"/>
          <a:ext cx="2943076" cy="17658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kern="1200"/>
            <a:t>Project Description</a:t>
          </a:r>
        </a:p>
      </dsp:txBody>
      <dsp:txXfrm>
        <a:off x="1709439" y="2447017"/>
        <a:ext cx="2943076" cy="1765845"/>
      </dsp:txXfrm>
    </dsp:sp>
    <dsp:sp modelId="{F7A69562-02DD-4CD6-84F0-A6FB3948A02B}">
      <dsp:nvSpPr>
        <dsp:cNvPr id="0" name=""/>
        <dsp:cNvSpPr/>
      </dsp:nvSpPr>
      <dsp:spPr>
        <a:xfrm>
          <a:off x="8270699" y="3284220"/>
          <a:ext cx="646307" cy="91440"/>
        </a:xfrm>
        <a:custGeom>
          <a:avLst/>
          <a:gdLst/>
          <a:ahLst/>
          <a:cxnLst/>
          <a:rect l="0" t="0" r="0" b="0"/>
          <a:pathLst>
            <a:path>
              <a:moveTo>
                <a:pt x="0" y="45720"/>
              </a:moveTo>
              <a:lnTo>
                <a:pt x="646307"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576930" y="3326555"/>
        <a:ext cx="33845" cy="6769"/>
      </dsp:txXfrm>
    </dsp:sp>
    <dsp:sp modelId="{006EEC2F-2ED0-4B68-9E66-A6A9AAB7EBD1}">
      <dsp:nvSpPr>
        <dsp:cNvPr id="0" name=""/>
        <dsp:cNvSpPr/>
      </dsp:nvSpPr>
      <dsp:spPr>
        <a:xfrm>
          <a:off x="5329423" y="2447017"/>
          <a:ext cx="2943076" cy="17658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kern="1200"/>
            <a:t>Milestone &amp; Budget</a:t>
          </a:r>
        </a:p>
      </dsp:txBody>
      <dsp:txXfrm>
        <a:off x="5329423" y="2447017"/>
        <a:ext cx="2943076" cy="1765845"/>
      </dsp:txXfrm>
    </dsp:sp>
    <dsp:sp modelId="{0062D0CE-4A07-4030-8E43-DF0B2A147B7F}">
      <dsp:nvSpPr>
        <dsp:cNvPr id="0" name=""/>
        <dsp:cNvSpPr/>
      </dsp:nvSpPr>
      <dsp:spPr>
        <a:xfrm>
          <a:off x="11890683" y="3284220"/>
          <a:ext cx="646307" cy="91440"/>
        </a:xfrm>
        <a:custGeom>
          <a:avLst/>
          <a:gdLst/>
          <a:ahLst/>
          <a:cxnLst/>
          <a:rect l="0" t="0" r="0" b="0"/>
          <a:pathLst>
            <a:path>
              <a:moveTo>
                <a:pt x="0" y="45720"/>
              </a:moveTo>
              <a:lnTo>
                <a:pt x="646307"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2196914" y="3326555"/>
        <a:ext cx="33845" cy="6769"/>
      </dsp:txXfrm>
    </dsp:sp>
    <dsp:sp modelId="{48B3DBA0-3B86-4A57-82E7-37099D167C4A}">
      <dsp:nvSpPr>
        <dsp:cNvPr id="0" name=""/>
        <dsp:cNvSpPr/>
      </dsp:nvSpPr>
      <dsp:spPr>
        <a:xfrm>
          <a:off x="8949406" y="2447017"/>
          <a:ext cx="2943076" cy="17658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kern="1200" dirty="0"/>
            <a:t>Go-to-market Strategy</a:t>
          </a:r>
        </a:p>
      </dsp:txBody>
      <dsp:txXfrm>
        <a:off x="8949406" y="2447017"/>
        <a:ext cx="2943076" cy="1765845"/>
      </dsp:txXfrm>
    </dsp:sp>
    <dsp:sp modelId="{7E3A7977-FCDE-43E0-A6B6-569303E8BE39}">
      <dsp:nvSpPr>
        <dsp:cNvPr id="0" name=""/>
        <dsp:cNvSpPr/>
      </dsp:nvSpPr>
      <dsp:spPr>
        <a:xfrm>
          <a:off x="3180624" y="4211062"/>
          <a:ext cx="10860304" cy="646307"/>
        </a:xfrm>
        <a:custGeom>
          <a:avLst/>
          <a:gdLst/>
          <a:ahLst/>
          <a:cxnLst/>
          <a:rect l="0" t="0" r="0" b="0"/>
          <a:pathLst>
            <a:path>
              <a:moveTo>
                <a:pt x="10860304" y="0"/>
              </a:moveTo>
              <a:lnTo>
                <a:pt x="10860304" y="340253"/>
              </a:lnTo>
              <a:lnTo>
                <a:pt x="0" y="340253"/>
              </a:lnTo>
              <a:lnTo>
                <a:pt x="0" y="646307"/>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338742" y="4530832"/>
        <a:ext cx="544068" cy="6769"/>
      </dsp:txXfrm>
    </dsp:sp>
    <dsp:sp modelId="{DFC3DFBC-DBB6-4C19-8AA6-49608635D313}">
      <dsp:nvSpPr>
        <dsp:cNvPr id="0" name=""/>
        <dsp:cNvSpPr/>
      </dsp:nvSpPr>
      <dsp:spPr>
        <a:xfrm>
          <a:off x="12569390" y="2447017"/>
          <a:ext cx="2943076" cy="17658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kern="1200"/>
            <a:t>Team Information</a:t>
          </a:r>
        </a:p>
      </dsp:txBody>
      <dsp:txXfrm>
        <a:off x="12569390" y="2447017"/>
        <a:ext cx="2943076" cy="1765845"/>
      </dsp:txXfrm>
    </dsp:sp>
    <dsp:sp modelId="{96765C2D-BC0F-4A34-A113-EA62E0B707F4}">
      <dsp:nvSpPr>
        <dsp:cNvPr id="0" name=""/>
        <dsp:cNvSpPr/>
      </dsp:nvSpPr>
      <dsp:spPr>
        <a:xfrm>
          <a:off x="4650362" y="5726973"/>
          <a:ext cx="646307" cy="91440"/>
        </a:xfrm>
        <a:custGeom>
          <a:avLst/>
          <a:gdLst/>
          <a:ahLst/>
          <a:cxnLst/>
          <a:rect l="0" t="0" r="0" b="0"/>
          <a:pathLst>
            <a:path>
              <a:moveTo>
                <a:pt x="0" y="45720"/>
              </a:moveTo>
              <a:lnTo>
                <a:pt x="646307"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56593" y="5769308"/>
        <a:ext cx="33845" cy="6769"/>
      </dsp:txXfrm>
    </dsp:sp>
    <dsp:sp modelId="{F2F90FAB-34F0-4E6E-9C85-EA66769A691E}">
      <dsp:nvSpPr>
        <dsp:cNvPr id="0" name=""/>
        <dsp:cNvSpPr/>
      </dsp:nvSpPr>
      <dsp:spPr>
        <a:xfrm>
          <a:off x="1709086" y="4889770"/>
          <a:ext cx="2943076" cy="17658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kern="1200"/>
            <a:t>Required Documents</a:t>
          </a:r>
        </a:p>
      </dsp:txBody>
      <dsp:txXfrm>
        <a:off x="1709086" y="4889770"/>
        <a:ext cx="2943076" cy="1765845"/>
      </dsp:txXfrm>
    </dsp:sp>
    <dsp:sp modelId="{309DCE54-F290-494B-997B-EE72D8125A79}">
      <dsp:nvSpPr>
        <dsp:cNvPr id="0" name=""/>
        <dsp:cNvSpPr/>
      </dsp:nvSpPr>
      <dsp:spPr>
        <a:xfrm>
          <a:off x="8270346" y="5726973"/>
          <a:ext cx="646307" cy="91440"/>
        </a:xfrm>
        <a:custGeom>
          <a:avLst/>
          <a:gdLst/>
          <a:ahLst/>
          <a:cxnLst/>
          <a:rect l="0" t="0" r="0" b="0"/>
          <a:pathLst>
            <a:path>
              <a:moveTo>
                <a:pt x="0" y="45720"/>
              </a:moveTo>
              <a:lnTo>
                <a:pt x="646307"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576577" y="5769308"/>
        <a:ext cx="33845" cy="6769"/>
      </dsp:txXfrm>
    </dsp:sp>
    <dsp:sp modelId="{90F963B1-BF85-42B4-BF9E-A6484B1D5D81}">
      <dsp:nvSpPr>
        <dsp:cNvPr id="0" name=""/>
        <dsp:cNvSpPr/>
      </dsp:nvSpPr>
      <dsp:spPr>
        <a:xfrm>
          <a:off x="5329070" y="4889770"/>
          <a:ext cx="2943076" cy="17658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kern="1200"/>
            <a:t>Legal Questionnaire</a:t>
          </a:r>
        </a:p>
      </dsp:txBody>
      <dsp:txXfrm>
        <a:off x="5329070" y="4889770"/>
        <a:ext cx="2943076" cy="1765845"/>
      </dsp:txXfrm>
    </dsp:sp>
    <dsp:sp modelId="{5D0EE8CD-35CA-49B0-B65A-F0E628FF9C41}">
      <dsp:nvSpPr>
        <dsp:cNvPr id="0" name=""/>
        <dsp:cNvSpPr/>
      </dsp:nvSpPr>
      <dsp:spPr>
        <a:xfrm>
          <a:off x="8949053" y="4889770"/>
          <a:ext cx="2943076" cy="176584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kern="1200"/>
            <a:t>Submit</a:t>
          </a:r>
        </a:p>
      </dsp:txBody>
      <dsp:txXfrm>
        <a:off x="8949053" y="4889770"/>
        <a:ext cx="2943076" cy="17658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855339-0FF4-42A5-8974-6D50426C8B11}">
      <dsp:nvSpPr>
        <dsp:cNvPr id="0" name=""/>
        <dsp:cNvSpPr/>
      </dsp:nvSpPr>
      <dsp:spPr>
        <a:xfrm>
          <a:off x="14647744" y="2459666"/>
          <a:ext cx="3367853" cy="336840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D0E9C4-39F9-44E7-B422-A47EDB678237}">
      <dsp:nvSpPr>
        <dsp:cNvPr id="0" name=""/>
        <dsp:cNvSpPr/>
      </dsp:nvSpPr>
      <dsp:spPr>
        <a:xfrm>
          <a:off x="14758625" y="2577234"/>
          <a:ext cx="3143807" cy="3143804"/>
        </a:xfrm>
        <a:prstGeom prst="ellipse">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u="sng" kern="1200" dirty="0">
              <a:latin typeface="Microsoft YaHei Light" panose="020B0502040204020203" pitchFamily="34" charset="-122"/>
              <a:ea typeface="Microsoft YaHei Light" panose="020B0502040204020203" pitchFamily="34" charset="-122"/>
            </a:rPr>
            <a:t>STEP 6:</a:t>
          </a:r>
          <a:r>
            <a:rPr lang="en-US" sz="2000" b="1" kern="1200" dirty="0">
              <a:latin typeface="Microsoft YaHei Light" panose="020B0502040204020203" pitchFamily="34" charset="-122"/>
              <a:ea typeface="Microsoft YaHei Light" panose="020B0502040204020203" pitchFamily="34" charset="-122"/>
            </a:rPr>
            <a:t>    </a:t>
          </a:r>
        </a:p>
        <a:p>
          <a:pPr marL="0" lvl="0" indent="0" algn="ctr" defTabSz="889000">
            <a:lnSpc>
              <a:spcPct val="90000"/>
            </a:lnSpc>
            <a:spcBef>
              <a:spcPct val="0"/>
            </a:spcBef>
            <a:spcAft>
              <a:spcPct val="35000"/>
            </a:spcAft>
            <a:buNone/>
          </a:pPr>
          <a:r>
            <a:rPr lang="en-US" sz="2000" b="1" kern="1200" dirty="0">
              <a:latin typeface="Microsoft YaHei Light" panose="020B0502040204020203" pitchFamily="34" charset="-122"/>
              <a:ea typeface="Microsoft YaHei Light" panose="020B0502040204020203" pitchFamily="34" charset="-122"/>
            </a:rPr>
            <a:t>Awards recommended to CSIT Board</a:t>
          </a:r>
        </a:p>
      </dsp:txBody>
      <dsp:txXfrm>
        <a:off x="15208509" y="3026434"/>
        <a:ext cx="2245832" cy="2245405"/>
      </dsp:txXfrm>
    </dsp:sp>
    <dsp:sp modelId="{65619FA4-7D4E-41F2-8CC4-5B0CDFD58583}">
      <dsp:nvSpPr>
        <dsp:cNvPr id="0" name=""/>
        <dsp:cNvSpPr/>
      </dsp:nvSpPr>
      <dsp:spPr>
        <a:xfrm rot="2700000">
          <a:off x="11287863" y="2507268"/>
          <a:ext cx="3367463" cy="3367463"/>
        </a:xfrm>
        <a:prstGeom prst="teardrop">
          <a:avLst>
            <a:gd name="adj" fmla="val 1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F4CA88-A903-4EC5-A92C-C43B44A8F6EE}">
      <dsp:nvSpPr>
        <dsp:cNvPr id="0" name=""/>
        <dsp:cNvSpPr/>
      </dsp:nvSpPr>
      <dsp:spPr>
        <a:xfrm>
          <a:off x="11402380" y="2619393"/>
          <a:ext cx="3143807" cy="3143804"/>
        </a:xfrm>
        <a:prstGeom prst="ellipse">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u="sng" kern="1200" dirty="0">
              <a:latin typeface="Microsoft YaHei Light" panose="020B0502040204020203" pitchFamily="34" charset="-122"/>
              <a:ea typeface="Microsoft YaHei Light" panose="020B0502040204020203" pitchFamily="34" charset="-122"/>
            </a:rPr>
            <a:t>STEP 4:</a:t>
          </a:r>
          <a:r>
            <a:rPr lang="en-US" sz="2000" b="1" kern="1200" dirty="0">
              <a:latin typeface="Microsoft YaHei Light" panose="020B0502040204020203" pitchFamily="34" charset="-122"/>
              <a:ea typeface="Microsoft YaHei Light" panose="020B0502040204020203" pitchFamily="34" charset="-122"/>
            </a:rPr>
            <a:t>  </a:t>
          </a:r>
        </a:p>
        <a:p>
          <a:pPr marL="0" lvl="0" indent="0" algn="ctr" defTabSz="889000">
            <a:lnSpc>
              <a:spcPct val="90000"/>
            </a:lnSpc>
            <a:spcBef>
              <a:spcPct val="0"/>
            </a:spcBef>
            <a:spcAft>
              <a:spcPct val="35000"/>
            </a:spcAft>
            <a:buNone/>
          </a:pPr>
          <a:r>
            <a:rPr lang="en-US" sz="2000" b="1" kern="1200" dirty="0">
              <a:latin typeface="Microsoft YaHei Light" panose="020B0502040204020203" pitchFamily="34" charset="-122"/>
              <a:ea typeface="Microsoft YaHei Light" panose="020B0502040204020203" pitchFamily="34" charset="-122"/>
            </a:rPr>
            <a:t>SME reviews applications. Scoring by CSIT/EDA</a:t>
          </a:r>
        </a:p>
      </dsp:txBody>
      <dsp:txXfrm>
        <a:off x="11850471" y="3068592"/>
        <a:ext cx="2245832" cy="2245405"/>
      </dsp:txXfrm>
    </dsp:sp>
    <dsp:sp modelId="{934B12E8-84CE-46AA-B257-306A6F2E1FD4}">
      <dsp:nvSpPr>
        <dsp:cNvPr id="0" name=""/>
        <dsp:cNvSpPr/>
      </dsp:nvSpPr>
      <dsp:spPr>
        <a:xfrm rot="2700000">
          <a:off x="7808884" y="2507268"/>
          <a:ext cx="3367463" cy="3367463"/>
        </a:xfrm>
        <a:prstGeom prst="teardrop">
          <a:avLst>
            <a:gd name="adj" fmla="val 1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95EE17-227F-4A9C-8DE2-E58A14EC1B45}">
      <dsp:nvSpPr>
        <dsp:cNvPr id="0" name=""/>
        <dsp:cNvSpPr/>
      </dsp:nvSpPr>
      <dsp:spPr>
        <a:xfrm>
          <a:off x="7921608" y="2619393"/>
          <a:ext cx="3143807" cy="3143804"/>
        </a:xfrm>
        <a:prstGeom prst="ellipse">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u="sng" kern="1200" dirty="0">
              <a:latin typeface="Microsoft YaHei Light" panose="020B0502040204020203" pitchFamily="34" charset="-122"/>
              <a:ea typeface="Microsoft YaHei Light" panose="020B0502040204020203" pitchFamily="34" charset="-122"/>
            </a:rPr>
            <a:t>STEP 3:   </a:t>
          </a:r>
        </a:p>
        <a:p>
          <a:pPr marL="0" lvl="0" indent="0" algn="ctr" defTabSz="889000">
            <a:lnSpc>
              <a:spcPct val="90000"/>
            </a:lnSpc>
            <a:spcBef>
              <a:spcPct val="0"/>
            </a:spcBef>
            <a:spcAft>
              <a:spcPct val="35000"/>
            </a:spcAft>
            <a:buNone/>
          </a:pPr>
          <a:r>
            <a:rPr lang="en-US" sz="2000" b="1" kern="1200" dirty="0">
              <a:latin typeface="Microsoft YaHei Light" panose="020B0502040204020203" pitchFamily="34" charset="-122"/>
              <a:ea typeface="Microsoft YaHei Light" panose="020B0502040204020203" pitchFamily="34" charset="-122"/>
            </a:rPr>
            <a:t>Submit missing documents with ten (10) business days</a:t>
          </a:r>
        </a:p>
      </dsp:txBody>
      <dsp:txXfrm>
        <a:off x="8369699" y="3068592"/>
        <a:ext cx="2245832" cy="2245405"/>
      </dsp:txXfrm>
    </dsp:sp>
    <dsp:sp modelId="{74826FBF-296D-4C17-951A-BECE56EA063D}">
      <dsp:nvSpPr>
        <dsp:cNvPr id="0" name=""/>
        <dsp:cNvSpPr/>
      </dsp:nvSpPr>
      <dsp:spPr>
        <a:xfrm rot="2700000">
          <a:off x="4328112" y="2507268"/>
          <a:ext cx="3367463" cy="3367463"/>
        </a:xfrm>
        <a:prstGeom prst="teardrop">
          <a:avLst>
            <a:gd name="adj" fmla="val 1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083B5B-F045-4D57-912F-7DA612E6FC68}">
      <dsp:nvSpPr>
        <dsp:cNvPr id="0" name=""/>
        <dsp:cNvSpPr/>
      </dsp:nvSpPr>
      <dsp:spPr>
        <a:xfrm>
          <a:off x="4436057" y="2623511"/>
          <a:ext cx="3143807" cy="3143804"/>
        </a:xfrm>
        <a:prstGeom prst="ellipse">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u="sng" kern="1200" dirty="0">
              <a:latin typeface="Microsoft YaHei Light" panose="020B0502040204020203" pitchFamily="34" charset="-122"/>
              <a:ea typeface="Microsoft YaHei Light" panose="020B0502040204020203" pitchFamily="34" charset="-122"/>
            </a:rPr>
            <a:t>STEP 2: </a:t>
          </a:r>
        </a:p>
        <a:p>
          <a:pPr marL="0" lvl="0" indent="0" algn="ctr" defTabSz="889000">
            <a:lnSpc>
              <a:spcPct val="90000"/>
            </a:lnSpc>
            <a:spcBef>
              <a:spcPct val="0"/>
            </a:spcBef>
            <a:spcAft>
              <a:spcPct val="35000"/>
            </a:spcAft>
            <a:buNone/>
          </a:pPr>
          <a:r>
            <a:rPr lang="en-US" sz="2000" b="1" kern="1200" dirty="0">
              <a:latin typeface="Microsoft YaHei Light" panose="020B0502040204020203" pitchFamily="34" charset="-122"/>
              <a:ea typeface="Microsoft YaHei Light" panose="020B0502040204020203" pitchFamily="34" charset="-122"/>
            </a:rPr>
            <a:t>Document Completeness Review </a:t>
          </a:r>
        </a:p>
      </dsp:txBody>
      <dsp:txXfrm>
        <a:off x="4885941" y="3072710"/>
        <a:ext cx="2245832" cy="2245405"/>
      </dsp:txXfrm>
    </dsp:sp>
    <dsp:sp modelId="{BC0F04BF-F309-4CC7-9090-12821FDBB55E}">
      <dsp:nvSpPr>
        <dsp:cNvPr id="0" name=""/>
        <dsp:cNvSpPr/>
      </dsp:nvSpPr>
      <dsp:spPr>
        <a:xfrm rot="2700000">
          <a:off x="847339" y="2507268"/>
          <a:ext cx="3367463" cy="3367463"/>
        </a:xfrm>
        <a:prstGeom prst="teardrop">
          <a:avLst>
            <a:gd name="adj" fmla="val 1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B6A68C-BAD3-49E2-AD16-3FBA4202089B}">
      <dsp:nvSpPr>
        <dsp:cNvPr id="0" name=""/>
        <dsp:cNvSpPr/>
      </dsp:nvSpPr>
      <dsp:spPr>
        <a:xfrm>
          <a:off x="960064" y="2619393"/>
          <a:ext cx="3143807" cy="3143804"/>
        </a:xfrm>
        <a:prstGeom prst="ellipse">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u="sng" kern="1200" dirty="0">
              <a:latin typeface="Microsoft YaHei Light" panose="020B0502040204020203" pitchFamily="34" charset="-122"/>
              <a:ea typeface="Microsoft YaHei Light" panose="020B0502040204020203" pitchFamily="34" charset="-122"/>
            </a:rPr>
            <a:t>STEP 1: </a:t>
          </a:r>
        </a:p>
        <a:p>
          <a:pPr marL="0" lvl="0" indent="0" algn="ctr" defTabSz="889000">
            <a:lnSpc>
              <a:spcPct val="90000"/>
            </a:lnSpc>
            <a:spcBef>
              <a:spcPct val="0"/>
            </a:spcBef>
            <a:spcAft>
              <a:spcPct val="35000"/>
            </a:spcAft>
            <a:buNone/>
          </a:pPr>
          <a:r>
            <a:rPr lang="en-US" sz="2000" b="1" kern="1200" dirty="0">
              <a:latin typeface="Microsoft YaHei Light" panose="020B0502040204020203" pitchFamily="34" charset="-122"/>
              <a:ea typeface="Microsoft YaHei Light" panose="020B0502040204020203" pitchFamily="34" charset="-122"/>
            </a:rPr>
            <a:t>Complete Online Application </a:t>
          </a:r>
        </a:p>
      </dsp:txBody>
      <dsp:txXfrm>
        <a:off x="1409947" y="3068592"/>
        <a:ext cx="2245832" cy="2245405"/>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457700" cy="91722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826621" y="0"/>
            <a:ext cx="4457700" cy="917223"/>
          </a:xfrm>
          <a:prstGeom prst="rect">
            <a:avLst/>
          </a:prstGeom>
        </p:spPr>
        <p:txBody>
          <a:bodyPr vert="horz" lIns="91440" tIns="45720" rIns="91440" bIns="45720" rtlCol="0"/>
          <a:lstStyle>
            <a:lvl1pPr algn="r">
              <a:defRPr sz="1200"/>
            </a:lvl1pPr>
          </a:lstStyle>
          <a:p>
            <a:fld id="{845DF70E-0AB0-4BD1-8A15-AD5798B72A25}" type="datetimeFigureOut">
              <a:rPr lang="en-US" smtClean="0"/>
              <a:t>5/20/2024</a:t>
            </a:fld>
            <a:endParaRPr lang="en-US"/>
          </a:p>
        </p:txBody>
      </p:sp>
      <p:sp>
        <p:nvSpPr>
          <p:cNvPr id="4" name="Slide Image Placeholder 3"/>
          <p:cNvSpPr>
            <a:spLocks noGrp="1" noRot="1" noChangeAspect="1"/>
          </p:cNvSpPr>
          <p:nvPr>
            <p:ph type="sldImg" idx="2"/>
          </p:nvPr>
        </p:nvSpPr>
        <p:spPr>
          <a:xfrm>
            <a:off x="-341313" y="2286000"/>
            <a:ext cx="10971213" cy="61722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28700" y="8802512"/>
            <a:ext cx="8229600" cy="71994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7370780"/>
            <a:ext cx="4457700" cy="91722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826621" y="17370780"/>
            <a:ext cx="4457700" cy="917221"/>
          </a:xfrm>
          <a:prstGeom prst="rect">
            <a:avLst/>
          </a:prstGeom>
        </p:spPr>
        <p:txBody>
          <a:bodyPr vert="horz" lIns="91440" tIns="45720" rIns="91440" bIns="45720" rtlCol="0" anchor="b"/>
          <a:lstStyle>
            <a:lvl1pPr algn="r">
              <a:defRPr sz="1200"/>
            </a:lvl1pPr>
          </a:lstStyle>
          <a:p>
            <a:fld id="{B1749731-7260-433B-BBF0-740DA9C5B316}" type="slidenum">
              <a:rPr lang="en-US" smtClean="0"/>
              <a:t>‹#›</a:t>
            </a:fld>
            <a:endParaRPr lang="en-US"/>
          </a:p>
        </p:txBody>
      </p:sp>
    </p:spTree>
    <p:extLst>
      <p:ext uri="{BB962C8B-B14F-4D97-AF65-F5344CB8AC3E}">
        <p14:creationId xmlns:p14="http://schemas.microsoft.com/office/powerpoint/2010/main" val="2206255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49731-7260-433B-BBF0-740DA9C5B316}" type="slidenum">
              <a:rPr lang="en-US" smtClean="0"/>
              <a:t>1</a:t>
            </a:fld>
            <a:endParaRPr lang="en-US"/>
          </a:p>
        </p:txBody>
      </p:sp>
    </p:spTree>
    <p:extLst>
      <p:ext uri="{BB962C8B-B14F-4D97-AF65-F5344CB8AC3E}">
        <p14:creationId xmlns:p14="http://schemas.microsoft.com/office/powerpoint/2010/main" val="1197408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749731-7260-433B-BBF0-740DA9C5B316}" type="slidenum">
              <a:rPr lang="en-US" smtClean="0"/>
              <a:t>11</a:t>
            </a:fld>
            <a:endParaRPr lang="en-US"/>
          </a:p>
        </p:txBody>
      </p:sp>
    </p:spTree>
    <p:extLst>
      <p:ext uri="{BB962C8B-B14F-4D97-AF65-F5344CB8AC3E}">
        <p14:creationId xmlns:p14="http://schemas.microsoft.com/office/powerpoint/2010/main" val="3689743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749731-7260-433B-BBF0-740DA9C5B316}" type="slidenum">
              <a:rPr lang="en-US" smtClean="0"/>
              <a:t>12</a:t>
            </a:fld>
            <a:endParaRPr lang="en-US"/>
          </a:p>
        </p:txBody>
      </p:sp>
    </p:spTree>
    <p:extLst>
      <p:ext uri="{BB962C8B-B14F-4D97-AF65-F5344CB8AC3E}">
        <p14:creationId xmlns:p14="http://schemas.microsoft.com/office/powerpoint/2010/main" val="4018792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749731-7260-433B-BBF0-740DA9C5B316}" type="slidenum">
              <a:rPr lang="en-US" smtClean="0"/>
              <a:t>13</a:t>
            </a:fld>
            <a:endParaRPr lang="en-US"/>
          </a:p>
        </p:txBody>
      </p:sp>
    </p:spTree>
    <p:extLst>
      <p:ext uri="{BB962C8B-B14F-4D97-AF65-F5344CB8AC3E}">
        <p14:creationId xmlns:p14="http://schemas.microsoft.com/office/powerpoint/2010/main" val="6781728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749731-7260-433B-BBF0-740DA9C5B316}" type="slidenum">
              <a:rPr lang="en-US" smtClean="0"/>
              <a:t>14</a:t>
            </a:fld>
            <a:endParaRPr lang="en-US"/>
          </a:p>
        </p:txBody>
      </p:sp>
    </p:spTree>
    <p:extLst>
      <p:ext uri="{BB962C8B-B14F-4D97-AF65-F5344CB8AC3E}">
        <p14:creationId xmlns:p14="http://schemas.microsoft.com/office/powerpoint/2010/main" val="2161534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749731-7260-433B-BBF0-740DA9C5B316}" type="slidenum">
              <a:rPr lang="en-US" smtClean="0"/>
              <a:t>15</a:t>
            </a:fld>
            <a:endParaRPr lang="en-US"/>
          </a:p>
        </p:txBody>
      </p:sp>
    </p:spTree>
    <p:extLst>
      <p:ext uri="{BB962C8B-B14F-4D97-AF65-F5344CB8AC3E}">
        <p14:creationId xmlns:p14="http://schemas.microsoft.com/office/powerpoint/2010/main" val="1617478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749731-7260-433B-BBF0-740DA9C5B316}" type="slidenum">
              <a:rPr lang="en-US" smtClean="0"/>
              <a:t>2</a:t>
            </a:fld>
            <a:endParaRPr lang="en-US"/>
          </a:p>
        </p:txBody>
      </p:sp>
    </p:spTree>
    <p:extLst>
      <p:ext uri="{BB962C8B-B14F-4D97-AF65-F5344CB8AC3E}">
        <p14:creationId xmlns:p14="http://schemas.microsoft.com/office/powerpoint/2010/main" val="2358718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749731-7260-433B-BBF0-740DA9C5B316}" type="slidenum">
              <a:rPr lang="en-US" smtClean="0"/>
              <a:t>3</a:t>
            </a:fld>
            <a:endParaRPr lang="en-US"/>
          </a:p>
        </p:txBody>
      </p:sp>
    </p:spTree>
    <p:extLst>
      <p:ext uri="{BB962C8B-B14F-4D97-AF65-F5344CB8AC3E}">
        <p14:creationId xmlns:p14="http://schemas.microsoft.com/office/powerpoint/2010/main" val="61908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749731-7260-433B-BBF0-740DA9C5B316}" type="slidenum">
              <a:rPr lang="en-US" smtClean="0"/>
              <a:t>4</a:t>
            </a:fld>
            <a:endParaRPr lang="en-US"/>
          </a:p>
        </p:txBody>
      </p:sp>
    </p:spTree>
    <p:extLst>
      <p:ext uri="{BB962C8B-B14F-4D97-AF65-F5344CB8AC3E}">
        <p14:creationId xmlns:p14="http://schemas.microsoft.com/office/powerpoint/2010/main" val="755365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749731-7260-433B-BBF0-740DA9C5B316}" type="slidenum">
              <a:rPr lang="en-US" smtClean="0"/>
              <a:t>5</a:t>
            </a:fld>
            <a:endParaRPr lang="en-US"/>
          </a:p>
        </p:txBody>
      </p:sp>
    </p:spTree>
    <p:extLst>
      <p:ext uri="{BB962C8B-B14F-4D97-AF65-F5344CB8AC3E}">
        <p14:creationId xmlns:p14="http://schemas.microsoft.com/office/powerpoint/2010/main" val="1702199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749731-7260-433B-BBF0-740DA9C5B316}" type="slidenum">
              <a:rPr lang="en-US" smtClean="0"/>
              <a:t>6</a:t>
            </a:fld>
            <a:endParaRPr lang="en-US"/>
          </a:p>
        </p:txBody>
      </p:sp>
    </p:spTree>
    <p:extLst>
      <p:ext uri="{BB962C8B-B14F-4D97-AF65-F5344CB8AC3E}">
        <p14:creationId xmlns:p14="http://schemas.microsoft.com/office/powerpoint/2010/main" val="4142118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200" dirty="0">
              <a:latin typeface="+mn-lt"/>
            </a:endParaRPr>
          </a:p>
        </p:txBody>
      </p:sp>
      <p:sp>
        <p:nvSpPr>
          <p:cNvPr id="4" name="Slide Number Placeholder 3"/>
          <p:cNvSpPr>
            <a:spLocks noGrp="1"/>
          </p:cNvSpPr>
          <p:nvPr>
            <p:ph type="sldNum" sz="quarter" idx="5"/>
          </p:nvPr>
        </p:nvSpPr>
        <p:spPr/>
        <p:txBody>
          <a:bodyPr/>
          <a:lstStyle/>
          <a:p>
            <a:fld id="{B1749731-7260-433B-BBF0-740DA9C5B316}" type="slidenum">
              <a:rPr lang="en-US" smtClean="0"/>
              <a:t>7</a:t>
            </a:fld>
            <a:endParaRPr lang="en-US"/>
          </a:p>
        </p:txBody>
      </p:sp>
    </p:spTree>
    <p:extLst>
      <p:ext uri="{BB962C8B-B14F-4D97-AF65-F5344CB8AC3E}">
        <p14:creationId xmlns:p14="http://schemas.microsoft.com/office/powerpoint/2010/main" val="2958956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sz="2000" dirty="0">
              <a:latin typeface="+mn-lt"/>
            </a:endParaRPr>
          </a:p>
          <a:p>
            <a:endParaRPr lang="en-US" dirty="0"/>
          </a:p>
        </p:txBody>
      </p:sp>
      <p:sp>
        <p:nvSpPr>
          <p:cNvPr id="4" name="Slide Number Placeholder 3"/>
          <p:cNvSpPr>
            <a:spLocks noGrp="1"/>
          </p:cNvSpPr>
          <p:nvPr>
            <p:ph type="sldNum" sz="quarter" idx="5"/>
          </p:nvPr>
        </p:nvSpPr>
        <p:spPr/>
        <p:txBody>
          <a:bodyPr/>
          <a:lstStyle/>
          <a:p>
            <a:fld id="{B1749731-7260-433B-BBF0-740DA9C5B316}" type="slidenum">
              <a:rPr lang="en-US" smtClean="0"/>
              <a:t>8</a:t>
            </a:fld>
            <a:endParaRPr lang="en-US"/>
          </a:p>
        </p:txBody>
      </p:sp>
    </p:spTree>
    <p:extLst>
      <p:ext uri="{BB962C8B-B14F-4D97-AF65-F5344CB8AC3E}">
        <p14:creationId xmlns:p14="http://schemas.microsoft.com/office/powerpoint/2010/main" val="1845403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49731-7260-433B-BBF0-740DA9C5B316}" type="slidenum">
              <a:rPr lang="en-US" smtClean="0"/>
              <a:t>9</a:t>
            </a:fld>
            <a:endParaRPr lang="en-US"/>
          </a:p>
        </p:txBody>
      </p:sp>
    </p:spTree>
    <p:extLst>
      <p:ext uri="{BB962C8B-B14F-4D97-AF65-F5344CB8AC3E}">
        <p14:creationId xmlns:p14="http://schemas.microsoft.com/office/powerpoint/2010/main" val="21695339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76339C4-7299-5340-8EE5-6C8AEA9BDBA3}"/>
              </a:ext>
            </a:extLst>
          </p:cNvPr>
          <p:cNvSpPr>
            <a:spLocks noGrp="1"/>
          </p:cNvSpPr>
          <p:nvPr>
            <p:ph type="sldNum" sz="quarter" idx="12"/>
          </p:nvPr>
        </p:nvSpPr>
        <p:spPr/>
        <p:txBody>
          <a:bodyPr/>
          <a:lstStyle/>
          <a:p>
            <a:fld id="{B6F15528-21DE-4FAA-801E-634DDDAF4B2B}" type="slidenum">
              <a:rPr lang="en-US" smtClean="0"/>
              <a:t>‹#›</a:t>
            </a:fld>
            <a:endParaRPr lang="en-US"/>
          </a:p>
        </p:txBody>
      </p:sp>
      <p:sp>
        <p:nvSpPr>
          <p:cNvPr id="7" name="Title 1">
            <a:extLst>
              <a:ext uri="{FF2B5EF4-FFF2-40B4-BE49-F238E27FC236}">
                <a16:creationId xmlns:a16="http://schemas.microsoft.com/office/drawing/2014/main" id="{F59E1C12-9BA5-3C41-9E99-62FAE246CFC0}"/>
              </a:ext>
            </a:extLst>
          </p:cNvPr>
          <p:cNvSpPr>
            <a:spLocks noGrp="1"/>
          </p:cNvSpPr>
          <p:nvPr>
            <p:ph type="ctrTitle"/>
          </p:nvPr>
        </p:nvSpPr>
        <p:spPr>
          <a:xfrm>
            <a:off x="1268214" y="5263281"/>
            <a:ext cx="10972800" cy="2772525"/>
          </a:xfrm>
        </p:spPr>
        <p:txBody>
          <a:bodyPr/>
          <a:lstStyle>
            <a:lvl1pPr>
              <a:defRPr b="1">
                <a:solidFill>
                  <a:srgbClr val="00597B"/>
                </a:solidFill>
              </a:defRPr>
            </a:lvl1pPr>
          </a:lstStyle>
          <a:p>
            <a:r>
              <a:rPr lang="en-US"/>
              <a:t>Click to edit Master title style</a:t>
            </a:r>
          </a:p>
        </p:txBody>
      </p:sp>
      <p:sp>
        <p:nvSpPr>
          <p:cNvPr id="8" name="Subtitle 2">
            <a:extLst>
              <a:ext uri="{FF2B5EF4-FFF2-40B4-BE49-F238E27FC236}">
                <a16:creationId xmlns:a16="http://schemas.microsoft.com/office/drawing/2014/main" id="{DFF9DEF0-4C9A-AC41-9BA2-C90532A62297}"/>
              </a:ext>
            </a:extLst>
          </p:cNvPr>
          <p:cNvSpPr>
            <a:spLocks noGrp="1"/>
          </p:cNvSpPr>
          <p:nvPr>
            <p:ph type="subTitle" idx="1"/>
          </p:nvPr>
        </p:nvSpPr>
        <p:spPr>
          <a:xfrm>
            <a:off x="1268216" y="8267177"/>
            <a:ext cx="10972800" cy="954197"/>
          </a:xfrm>
        </p:spPr>
        <p:txBody>
          <a:bodyPr/>
          <a:lstStyle>
            <a:lvl1pPr marL="0" indent="0">
              <a:buNone/>
              <a:defRPr>
                <a:solidFill>
                  <a:srgbClr val="00597B"/>
                </a:solidFill>
              </a:defRPr>
            </a:lvl1pPr>
          </a:lstStyle>
          <a:p>
            <a:r>
              <a:rPr lang="en-US"/>
              <a:t>Click to edit Master subtitle style</a:t>
            </a:r>
          </a:p>
        </p:txBody>
      </p:sp>
      <p:pic>
        <p:nvPicPr>
          <p:cNvPr id="9" name="Picture 8">
            <a:extLst>
              <a:ext uri="{FF2B5EF4-FFF2-40B4-BE49-F238E27FC236}">
                <a16:creationId xmlns:a16="http://schemas.microsoft.com/office/drawing/2014/main" id="{7B716BFD-7ECF-474B-B0A8-C31EE3BCB929}"/>
              </a:ext>
            </a:extLst>
          </p:cNvPr>
          <p:cNvPicPr>
            <a:picLocks noChangeAspect="1"/>
          </p:cNvPicPr>
          <p:nvPr/>
        </p:nvPicPr>
        <p:blipFill>
          <a:blip r:embed="rId2"/>
          <a:stretch>
            <a:fillRect/>
          </a:stretch>
        </p:blipFill>
        <p:spPr>
          <a:xfrm>
            <a:off x="-413706" y="534282"/>
            <a:ext cx="10972800" cy="5105400"/>
          </a:xfrm>
          <a:prstGeom prst="rect">
            <a:avLst/>
          </a:prstGeom>
        </p:spPr>
      </p:pic>
      <p:sp>
        <p:nvSpPr>
          <p:cNvPr id="23" name="Chord 22">
            <a:extLst>
              <a:ext uri="{FF2B5EF4-FFF2-40B4-BE49-F238E27FC236}">
                <a16:creationId xmlns:a16="http://schemas.microsoft.com/office/drawing/2014/main" id="{2A90FFDB-CBB6-3449-8694-9CC50CA0E59A}"/>
              </a:ext>
            </a:extLst>
          </p:cNvPr>
          <p:cNvSpPr/>
          <p:nvPr/>
        </p:nvSpPr>
        <p:spPr>
          <a:xfrm rot="1339911">
            <a:off x="12336517" y="683639"/>
            <a:ext cx="8680160" cy="8680160"/>
          </a:xfrm>
          <a:prstGeom prst="chord">
            <a:avLst/>
          </a:prstGeom>
          <a:blipFill dpi="0" rotWithShape="1">
            <a:blip r:embed="rId3">
              <a:extLst>
                <a:ext uri="{28A0092B-C50C-407E-A947-70E740481C1C}">
                  <a14:useLocalDpi xmlns:a14="http://schemas.microsoft.com/office/drawing/2010/main" val="0"/>
                </a:ext>
              </a:extLst>
            </a:blip>
            <a:srcRect/>
            <a:stretch>
              <a:fillRect l="-10179" t="-14860" r="-26602" b="-15213"/>
            </a:stretch>
          </a:blipFill>
          <a:ln>
            <a:noFill/>
          </a:ln>
          <a:effectLst>
            <a:outerShdw blurRad="711200" dist="127000" dir="11400000" sx="104000" sy="104000" algn="tr" rotWithShape="0">
              <a:schemeClr val="tx2">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Tree>
    <p:extLst>
      <p:ext uri="{BB962C8B-B14F-4D97-AF65-F5344CB8AC3E}">
        <p14:creationId xmlns:p14="http://schemas.microsoft.com/office/powerpoint/2010/main" val="2393099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F2A3F-2487-8E4A-A757-F26574CABC48}"/>
              </a:ext>
            </a:extLst>
          </p:cNvPr>
          <p:cNvSpPr>
            <a:spLocks noGrp="1"/>
          </p:cNvSpPr>
          <p:nvPr>
            <p:ph type="title"/>
          </p:nvPr>
        </p:nvSpPr>
        <p:spPr/>
        <p:txBody>
          <a:bodyPr/>
          <a:lstStyle>
            <a:lvl1pPr>
              <a:defRPr b="1"/>
            </a:lvl1pPr>
          </a:lstStyle>
          <a:p>
            <a:r>
              <a:rPr lang="en-US"/>
              <a:t>Click to edit Master title style</a:t>
            </a:r>
          </a:p>
        </p:txBody>
      </p:sp>
      <p:sp>
        <p:nvSpPr>
          <p:cNvPr id="3" name="Vertical Text Placeholder 2">
            <a:extLst>
              <a:ext uri="{FF2B5EF4-FFF2-40B4-BE49-F238E27FC236}">
                <a16:creationId xmlns:a16="http://schemas.microsoft.com/office/drawing/2014/main" id="{43D31141-3C64-2E4F-AC60-2EF37153E6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25CA16A7-36FF-1042-9D73-4EB6F2E80D2C}"/>
              </a:ext>
            </a:extLst>
          </p:cNvPr>
          <p:cNvSpPr>
            <a:spLocks noGrp="1"/>
          </p:cNvSpPr>
          <p:nvPr>
            <p:ph type="sldNum" sz="quarter" idx="12"/>
          </p:nvPr>
        </p:nvSpPr>
        <p:spPr/>
        <p:txBody>
          <a:bodyPr/>
          <a:lstStyle/>
          <a:p>
            <a:fld id="{B6F15528-21DE-4FAA-801E-634DDDAF4B2B}" type="slidenum">
              <a:rPr lang="en-US" smtClean="0"/>
              <a:t>‹#›</a:t>
            </a:fld>
            <a:endParaRPr lang="en-US"/>
          </a:p>
        </p:txBody>
      </p:sp>
      <p:pic>
        <p:nvPicPr>
          <p:cNvPr id="10" name="Picture 9">
            <a:extLst>
              <a:ext uri="{FF2B5EF4-FFF2-40B4-BE49-F238E27FC236}">
                <a16:creationId xmlns:a16="http://schemas.microsoft.com/office/drawing/2014/main" id="{4F89856C-68F1-2C4F-B47D-3FD38C63D437}"/>
              </a:ext>
            </a:extLst>
          </p:cNvPr>
          <p:cNvPicPr>
            <a:picLocks noChangeAspect="1"/>
          </p:cNvPicPr>
          <p:nvPr/>
        </p:nvPicPr>
        <p:blipFill>
          <a:blip r:embed="rId2"/>
          <a:stretch>
            <a:fillRect/>
          </a:stretch>
        </p:blipFill>
        <p:spPr>
          <a:xfrm rot="5400000">
            <a:off x="15480380" y="8088419"/>
            <a:ext cx="3251358" cy="1512785"/>
          </a:xfrm>
          <a:prstGeom prst="rect">
            <a:avLst/>
          </a:prstGeom>
        </p:spPr>
      </p:pic>
      <p:cxnSp>
        <p:nvCxnSpPr>
          <p:cNvPr id="11" name="Straight Connector 10">
            <a:extLst>
              <a:ext uri="{FF2B5EF4-FFF2-40B4-BE49-F238E27FC236}">
                <a16:creationId xmlns:a16="http://schemas.microsoft.com/office/drawing/2014/main" id="{35FAB5B7-68CF-D943-8D8A-C33552BA047F}"/>
              </a:ext>
            </a:extLst>
          </p:cNvPr>
          <p:cNvCxnSpPr>
            <a:cxnSpLocks/>
          </p:cNvCxnSpPr>
          <p:nvPr/>
        </p:nvCxnSpPr>
        <p:spPr>
          <a:xfrm flipV="1">
            <a:off x="17561756" y="506438"/>
            <a:ext cx="0" cy="7048865"/>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B1D691D-488D-324E-A3E6-EB02CC6C7DBE}"/>
              </a:ext>
            </a:extLst>
          </p:cNvPr>
          <p:cNvCxnSpPr>
            <a:cxnSpLocks/>
          </p:cNvCxnSpPr>
          <p:nvPr/>
        </p:nvCxnSpPr>
        <p:spPr>
          <a:xfrm flipV="1">
            <a:off x="722729" y="506439"/>
            <a:ext cx="0" cy="9200268"/>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8040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7098AF-3C8B-DA4F-BD47-9D328CD44CFD}"/>
              </a:ext>
            </a:extLst>
          </p:cNvPr>
          <p:cNvSpPr>
            <a:spLocks noGrp="1"/>
          </p:cNvSpPr>
          <p:nvPr>
            <p:ph type="title" orient="vert"/>
          </p:nvPr>
        </p:nvSpPr>
        <p:spPr>
          <a:xfrm>
            <a:off x="13087350" y="547688"/>
            <a:ext cx="3943350" cy="8717757"/>
          </a:xfrm>
        </p:spPr>
        <p:txBody>
          <a:bodyPr vert="eaVert"/>
          <a:lstStyle>
            <a:lvl1pPr>
              <a:defRPr b="1"/>
            </a:lvl1pPr>
          </a:lstStyle>
          <a:p>
            <a:r>
              <a:rPr lang="en-US"/>
              <a:t>Click to edit Master title style</a:t>
            </a:r>
          </a:p>
        </p:txBody>
      </p:sp>
      <p:sp>
        <p:nvSpPr>
          <p:cNvPr id="3" name="Vertical Text Placeholder 2">
            <a:extLst>
              <a:ext uri="{FF2B5EF4-FFF2-40B4-BE49-F238E27FC236}">
                <a16:creationId xmlns:a16="http://schemas.microsoft.com/office/drawing/2014/main" id="{14D8B066-2A70-BF42-AE93-19887264EF94}"/>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799485D3-E407-5348-8123-0BB02A42A1EB}"/>
              </a:ext>
            </a:extLst>
          </p:cNvPr>
          <p:cNvPicPr>
            <a:picLocks noChangeAspect="1"/>
          </p:cNvPicPr>
          <p:nvPr/>
        </p:nvPicPr>
        <p:blipFill>
          <a:blip r:embed="rId2"/>
          <a:stretch>
            <a:fillRect/>
          </a:stretch>
        </p:blipFill>
        <p:spPr>
          <a:xfrm rot="5400000">
            <a:off x="15480380" y="8088419"/>
            <a:ext cx="3251358" cy="1512785"/>
          </a:xfrm>
          <a:prstGeom prst="rect">
            <a:avLst/>
          </a:prstGeom>
        </p:spPr>
      </p:pic>
      <p:cxnSp>
        <p:nvCxnSpPr>
          <p:cNvPr id="8" name="Straight Connector 7">
            <a:extLst>
              <a:ext uri="{FF2B5EF4-FFF2-40B4-BE49-F238E27FC236}">
                <a16:creationId xmlns:a16="http://schemas.microsoft.com/office/drawing/2014/main" id="{88FA7D14-D82A-E647-A4F8-B4DBA24E3072}"/>
              </a:ext>
            </a:extLst>
          </p:cNvPr>
          <p:cNvCxnSpPr>
            <a:cxnSpLocks/>
          </p:cNvCxnSpPr>
          <p:nvPr/>
        </p:nvCxnSpPr>
        <p:spPr>
          <a:xfrm flipV="1">
            <a:off x="17561756" y="506438"/>
            <a:ext cx="0" cy="7048865"/>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1AF1441-4B9D-F941-84D0-F5FAAEF58BED}"/>
              </a:ext>
            </a:extLst>
          </p:cNvPr>
          <p:cNvCxnSpPr>
            <a:cxnSpLocks/>
          </p:cNvCxnSpPr>
          <p:nvPr/>
        </p:nvCxnSpPr>
        <p:spPr>
          <a:xfrm flipV="1">
            <a:off x="722729" y="506439"/>
            <a:ext cx="0" cy="9200268"/>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0728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76339C4-7299-5340-8EE5-6C8AEA9BDBA3}"/>
              </a:ext>
            </a:extLst>
          </p:cNvPr>
          <p:cNvSpPr>
            <a:spLocks noGrp="1"/>
          </p:cNvSpPr>
          <p:nvPr>
            <p:ph type="sldNum" sz="quarter" idx="12"/>
          </p:nvPr>
        </p:nvSpPr>
        <p:spPr/>
        <p:txBody>
          <a:bodyPr/>
          <a:lstStyle/>
          <a:p>
            <a:fld id="{F461B3AE-6B61-4C43-B281-A65201C44543}" type="slidenum">
              <a:rPr lang="en-US" smtClean="0"/>
              <a:t>‹#›</a:t>
            </a:fld>
            <a:endParaRPr lang="en-US"/>
          </a:p>
        </p:txBody>
      </p:sp>
      <p:sp>
        <p:nvSpPr>
          <p:cNvPr id="7" name="Title 1">
            <a:extLst>
              <a:ext uri="{FF2B5EF4-FFF2-40B4-BE49-F238E27FC236}">
                <a16:creationId xmlns:a16="http://schemas.microsoft.com/office/drawing/2014/main" id="{F59E1C12-9BA5-3C41-9E99-62FAE246CFC0}"/>
              </a:ext>
            </a:extLst>
          </p:cNvPr>
          <p:cNvSpPr>
            <a:spLocks noGrp="1"/>
          </p:cNvSpPr>
          <p:nvPr>
            <p:ph type="ctrTitle"/>
          </p:nvPr>
        </p:nvSpPr>
        <p:spPr>
          <a:xfrm>
            <a:off x="1268214" y="5263281"/>
            <a:ext cx="10972800" cy="2772525"/>
          </a:xfrm>
        </p:spPr>
        <p:txBody>
          <a:bodyPr anchor="b"/>
          <a:lstStyle>
            <a:lvl1pPr>
              <a:defRPr b="1">
                <a:solidFill>
                  <a:srgbClr val="00597B"/>
                </a:solidFill>
              </a:defRPr>
            </a:lvl1pPr>
          </a:lstStyle>
          <a:p>
            <a:endParaRPr lang="en-US"/>
          </a:p>
        </p:txBody>
      </p:sp>
      <p:sp>
        <p:nvSpPr>
          <p:cNvPr id="8" name="Subtitle 2">
            <a:extLst>
              <a:ext uri="{FF2B5EF4-FFF2-40B4-BE49-F238E27FC236}">
                <a16:creationId xmlns:a16="http://schemas.microsoft.com/office/drawing/2014/main" id="{DFF9DEF0-4C9A-AC41-9BA2-C90532A62297}"/>
              </a:ext>
            </a:extLst>
          </p:cNvPr>
          <p:cNvSpPr>
            <a:spLocks noGrp="1"/>
          </p:cNvSpPr>
          <p:nvPr>
            <p:ph type="subTitle" idx="1"/>
          </p:nvPr>
        </p:nvSpPr>
        <p:spPr>
          <a:xfrm>
            <a:off x="1268214" y="8073383"/>
            <a:ext cx="10972800" cy="954197"/>
          </a:xfrm>
        </p:spPr>
        <p:txBody>
          <a:bodyPr anchor="t"/>
          <a:lstStyle>
            <a:lvl1pPr marL="0" indent="0">
              <a:buFont typeface="Arial" panose="020B0604020202020204" pitchFamily="34" charset="0"/>
              <a:buNone/>
              <a:defRPr>
                <a:solidFill>
                  <a:srgbClr val="00597B"/>
                </a:solidFill>
              </a:defRPr>
            </a:lvl1pPr>
          </a:lstStyle>
          <a:p>
            <a:endParaRPr lang="en-US"/>
          </a:p>
        </p:txBody>
      </p:sp>
      <p:pic>
        <p:nvPicPr>
          <p:cNvPr id="9" name="Picture 8">
            <a:extLst>
              <a:ext uri="{FF2B5EF4-FFF2-40B4-BE49-F238E27FC236}">
                <a16:creationId xmlns:a16="http://schemas.microsoft.com/office/drawing/2014/main" id="{7B716BFD-7ECF-474B-B0A8-C31EE3BCB929}"/>
              </a:ext>
            </a:extLst>
          </p:cNvPr>
          <p:cNvPicPr>
            <a:picLocks noChangeAspect="1"/>
          </p:cNvPicPr>
          <p:nvPr userDrawn="1"/>
        </p:nvPicPr>
        <p:blipFill>
          <a:blip r:embed="rId2"/>
          <a:stretch>
            <a:fillRect/>
          </a:stretch>
        </p:blipFill>
        <p:spPr>
          <a:xfrm>
            <a:off x="-413706" y="534282"/>
            <a:ext cx="10972800" cy="5105400"/>
          </a:xfrm>
          <a:prstGeom prst="rect">
            <a:avLst/>
          </a:prstGeom>
          <a:effectLst>
            <a:outerShdw blurRad="101600" dist="50800" dir="6660000" algn="ctr" rotWithShape="0">
              <a:schemeClr val="tx2">
                <a:alpha val="0"/>
              </a:schemeClr>
            </a:outerShdw>
          </a:effectLst>
        </p:spPr>
      </p:pic>
      <p:sp>
        <p:nvSpPr>
          <p:cNvPr id="23" name="Chord 22">
            <a:extLst>
              <a:ext uri="{FF2B5EF4-FFF2-40B4-BE49-F238E27FC236}">
                <a16:creationId xmlns:a16="http://schemas.microsoft.com/office/drawing/2014/main" id="{2A90FFDB-CBB6-3449-8694-9CC50CA0E59A}"/>
              </a:ext>
            </a:extLst>
          </p:cNvPr>
          <p:cNvSpPr/>
          <p:nvPr userDrawn="1"/>
        </p:nvSpPr>
        <p:spPr>
          <a:xfrm rot="1339911">
            <a:off x="12336517" y="683639"/>
            <a:ext cx="8680160" cy="8680160"/>
          </a:xfrm>
          <a:prstGeom prst="chord">
            <a:avLst/>
          </a:prstGeom>
          <a:blipFill dpi="0" rotWithShape="1">
            <a:blip r:embed="rId3">
              <a:extLst>
                <a:ext uri="{28A0092B-C50C-407E-A947-70E740481C1C}">
                  <a14:useLocalDpi xmlns:a14="http://schemas.microsoft.com/office/drawing/2010/main" val="0"/>
                </a:ext>
              </a:extLst>
            </a:blip>
            <a:srcRect/>
            <a:stretch>
              <a:fillRect l="-10179" t="-14860" r="-26602" b="-15213"/>
            </a:stretch>
          </a:blipFill>
          <a:ln>
            <a:noFill/>
          </a:ln>
          <a:effectLst>
            <a:outerShdw blurRad="711200" dist="127000" dir="11400000" sx="104000" sy="104000" algn="tr" rotWithShape="0">
              <a:schemeClr val="tx2">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Tree>
    <p:extLst>
      <p:ext uri="{BB962C8B-B14F-4D97-AF65-F5344CB8AC3E}">
        <p14:creationId xmlns:p14="http://schemas.microsoft.com/office/powerpoint/2010/main" val="1107048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76339C4-7299-5340-8EE5-6C8AEA9BDBA3}"/>
              </a:ext>
            </a:extLst>
          </p:cNvPr>
          <p:cNvSpPr>
            <a:spLocks noGrp="1"/>
          </p:cNvSpPr>
          <p:nvPr>
            <p:ph type="sldNum" sz="quarter" idx="12"/>
          </p:nvPr>
        </p:nvSpPr>
        <p:spPr/>
        <p:txBody>
          <a:bodyPr/>
          <a:lstStyle/>
          <a:p>
            <a:fld id="{F461B3AE-6B61-4C43-B281-A65201C44543}" type="slidenum">
              <a:rPr lang="en-US" smtClean="0"/>
              <a:t>‹#›</a:t>
            </a:fld>
            <a:endParaRPr lang="en-US"/>
          </a:p>
        </p:txBody>
      </p:sp>
      <p:sp>
        <p:nvSpPr>
          <p:cNvPr id="7" name="Title 1">
            <a:extLst>
              <a:ext uri="{FF2B5EF4-FFF2-40B4-BE49-F238E27FC236}">
                <a16:creationId xmlns:a16="http://schemas.microsoft.com/office/drawing/2014/main" id="{F59E1C12-9BA5-3C41-9E99-62FAE246CFC0}"/>
              </a:ext>
            </a:extLst>
          </p:cNvPr>
          <p:cNvSpPr>
            <a:spLocks noGrp="1"/>
          </p:cNvSpPr>
          <p:nvPr>
            <p:ph type="ctrTitle"/>
          </p:nvPr>
        </p:nvSpPr>
        <p:spPr>
          <a:xfrm>
            <a:off x="1268214" y="5263281"/>
            <a:ext cx="10972800" cy="2772525"/>
          </a:xfrm>
        </p:spPr>
        <p:txBody>
          <a:bodyPr anchor="b"/>
          <a:lstStyle>
            <a:lvl1pPr>
              <a:defRPr b="1">
                <a:solidFill>
                  <a:schemeClr val="bg1"/>
                </a:solidFill>
              </a:defRPr>
            </a:lvl1pPr>
          </a:lstStyle>
          <a:p>
            <a:endParaRPr lang="en-US"/>
          </a:p>
        </p:txBody>
      </p:sp>
      <p:sp>
        <p:nvSpPr>
          <p:cNvPr id="8" name="Subtitle 2">
            <a:extLst>
              <a:ext uri="{FF2B5EF4-FFF2-40B4-BE49-F238E27FC236}">
                <a16:creationId xmlns:a16="http://schemas.microsoft.com/office/drawing/2014/main" id="{DFF9DEF0-4C9A-AC41-9BA2-C90532A62297}"/>
              </a:ext>
            </a:extLst>
          </p:cNvPr>
          <p:cNvSpPr>
            <a:spLocks noGrp="1"/>
          </p:cNvSpPr>
          <p:nvPr>
            <p:ph type="subTitle" idx="1"/>
          </p:nvPr>
        </p:nvSpPr>
        <p:spPr>
          <a:xfrm>
            <a:off x="1268214" y="8073383"/>
            <a:ext cx="10972800" cy="954197"/>
          </a:xfrm>
        </p:spPr>
        <p:txBody>
          <a:bodyPr anchor="t"/>
          <a:lstStyle>
            <a:lvl1pPr marL="0" indent="0">
              <a:buFont typeface="Arial" panose="020B0604020202020204" pitchFamily="34" charset="0"/>
              <a:buNone/>
              <a:defRPr>
                <a:solidFill>
                  <a:schemeClr val="bg1"/>
                </a:solidFill>
              </a:defRPr>
            </a:lvl1pPr>
          </a:lstStyle>
          <a:p>
            <a:endParaRPr lang="en-US"/>
          </a:p>
        </p:txBody>
      </p:sp>
      <p:pic>
        <p:nvPicPr>
          <p:cNvPr id="9" name="Picture 8">
            <a:extLst>
              <a:ext uri="{FF2B5EF4-FFF2-40B4-BE49-F238E27FC236}">
                <a16:creationId xmlns:a16="http://schemas.microsoft.com/office/drawing/2014/main" id="{7B716BFD-7ECF-474B-B0A8-C31EE3BCB929}"/>
              </a:ext>
            </a:extLst>
          </p:cNvPr>
          <p:cNvPicPr>
            <a:picLocks noChangeAspect="1"/>
          </p:cNvPicPr>
          <p:nvPr userDrawn="1"/>
        </p:nvPicPr>
        <p:blipFill>
          <a:blip r:embed="rId2"/>
          <a:srcRect/>
          <a:stretch/>
        </p:blipFill>
        <p:spPr>
          <a:xfrm>
            <a:off x="-413706" y="534282"/>
            <a:ext cx="10972800" cy="5105400"/>
          </a:xfrm>
          <a:prstGeom prst="rect">
            <a:avLst/>
          </a:prstGeom>
          <a:effectLst/>
        </p:spPr>
      </p:pic>
      <p:sp>
        <p:nvSpPr>
          <p:cNvPr id="23" name="Chord 22">
            <a:extLst>
              <a:ext uri="{FF2B5EF4-FFF2-40B4-BE49-F238E27FC236}">
                <a16:creationId xmlns:a16="http://schemas.microsoft.com/office/drawing/2014/main" id="{2A90FFDB-CBB6-3449-8694-9CC50CA0E59A}"/>
              </a:ext>
            </a:extLst>
          </p:cNvPr>
          <p:cNvSpPr/>
          <p:nvPr userDrawn="1"/>
        </p:nvSpPr>
        <p:spPr>
          <a:xfrm rot="1339911">
            <a:off x="12336517" y="683639"/>
            <a:ext cx="8680160" cy="8680160"/>
          </a:xfrm>
          <a:prstGeom prst="chord">
            <a:avLst/>
          </a:prstGeom>
          <a:blipFill>
            <a:blip r:embed="rId3"/>
            <a:stretch>
              <a:fillRect l="-10415" t="-14775" r="-27414" b="-14828"/>
            </a:stretch>
          </a:blipFill>
          <a:ln>
            <a:noFill/>
          </a:ln>
          <a:effectLst>
            <a:outerShdw blurRad="711200" dist="127000" dir="11400000" sx="104000" sy="104000" algn="tr" rotWithShape="0">
              <a:schemeClr val="tx2">
                <a:alpha val="2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Tree>
    <p:extLst>
      <p:ext uri="{BB962C8B-B14F-4D97-AF65-F5344CB8AC3E}">
        <p14:creationId xmlns:p14="http://schemas.microsoft.com/office/powerpoint/2010/main" val="35085371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40C7A-ADFB-534F-ACE9-C4BDBAE2E91D}"/>
              </a:ext>
            </a:extLst>
          </p:cNvPr>
          <p:cNvSpPr>
            <a:spLocks noGrp="1"/>
          </p:cNvSpPr>
          <p:nvPr>
            <p:ph type="title"/>
          </p:nvPr>
        </p:nvSpPr>
        <p:spPr>
          <a:xfrm>
            <a:off x="1257300" y="867728"/>
            <a:ext cx="15773400" cy="1052513"/>
          </a:xfrm>
        </p:spPr>
        <p:txBody>
          <a:bodyPr/>
          <a:lstStyle>
            <a:lvl1pPr>
              <a:defRPr b="1"/>
            </a:lvl1pPr>
          </a:lstStyle>
          <a:p>
            <a:r>
              <a:rPr lang="en-US"/>
              <a:t>Click to edit Master title style</a:t>
            </a:r>
          </a:p>
        </p:txBody>
      </p:sp>
      <p:sp>
        <p:nvSpPr>
          <p:cNvPr id="3" name="Content Placeholder 2">
            <a:extLst>
              <a:ext uri="{FF2B5EF4-FFF2-40B4-BE49-F238E27FC236}">
                <a16:creationId xmlns:a16="http://schemas.microsoft.com/office/drawing/2014/main" id="{A4B58926-B21B-4141-BD0C-65A081F6D03A}"/>
              </a:ext>
            </a:extLst>
          </p:cNvPr>
          <p:cNvSpPr>
            <a:spLocks noGrp="1"/>
          </p:cNvSpPr>
          <p:nvPr>
            <p:ph idx="1"/>
          </p:nvPr>
        </p:nvSpPr>
        <p:spPr/>
        <p:txBody>
          <a:bodyPr/>
          <a:lstStyle>
            <a:lvl1pPr marL="0" indent="0">
              <a:buNone/>
              <a:defRPr>
                <a:solidFill>
                  <a:schemeClr val="accent6">
                    <a:lumMod val="85000"/>
                    <a:lumOff val="15000"/>
                  </a:schemeClr>
                </a:solidFill>
              </a:defRPr>
            </a:lvl1pPr>
            <a:lvl2pPr marL="685800" indent="0">
              <a:buNone/>
              <a:defRPr>
                <a:solidFill>
                  <a:schemeClr val="accent6">
                    <a:lumMod val="85000"/>
                    <a:lumOff val="15000"/>
                  </a:schemeClr>
                </a:solidFill>
              </a:defRPr>
            </a:lvl2pPr>
            <a:lvl3pPr>
              <a:defRPr>
                <a:solidFill>
                  <a:schemeClr val="accent6">
                    <a:lumMod val="85000"/>
                    <a:lumOff val="15000"/>
                  </a:schemeClr>
                </a:solidFill>
              </a:defRPr>
            </a:lvl3pPr>
            <a:lvl4pPr>
              <a:defRPr>
                <a:solidFill>
                  <a:schemeClr val="accent6">
                    <a:lumMod val="85000"/>
                    <a:lumOff val="15000"/>
                  </a:schemeClr>
                </a:solidFill>
              </a:defRPr>
            </a:lvl4pPr>
            <a:lvl5pPr>
              <a:defRPr>
                <a:solidFill>
                  <a:schemeClr val="accent6">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07E3E3B-E739-D446-B95D-14D08BCB95A8}"/>
              </a:ext>
            </a:extLst>
          </p:cNvPr>
          <p:cNvSpPr>
            <a:spLocks noGrp="1"/>
          </p:cNvSpPr>
          <p:nvPr>
            <p:ph type="sldNum" sz="quarter" idx="12"/>
          </p:nvPr>
        </p:nvSpPr>
        <p:spPr/>
        <p:txBody>
          <a:bodyPr/>
          <a:lstStyle/>
          <a:p>
            <a:fld id="{F461B3AE-6B61-4C43-B281-A65201C44543}" type="slidenum">
              <a:rPr lang="en-US" smtClean="0"/>
              <a:t>‹#›</a:t>
            </a:fld>
            <a:endParaRPr lang="en-US"/>
          </a:p>
        </p:txBody>
      </p:sp>
      <p:pic>
        <p:nvPicPr>
          <p:cNvPr id="7" name="Picture 6">
            <a:extLst>
              <a:ext uri="{FF2B5EF4-FFF2-40B4-BE49-F238E27FC236}">
                <a16:creationId xmlns:a16="http://schemas.microsoft.com/office/drawing/2014/main" id="{2D15C86C-F265-1548-8227-DAF032817E7B}"/>
              </a:ext>
            </a:extLst>
          </p:cNvPr>
          <p:cNvPicPr>
            <a:picLocks noChangeAspect="1"/>
          </p:cNvPicPr>
          <p:nvPr userDrawn="1"/>
        </p:nvPicPr>
        <p:blipFill>
          <a:blip r:embed="rId2"/>
          <a:stretch>
            <a:fillRect/>
          </a:stretch>
        </p:blipFill>
        <p:spPr>
          <a:xfrm>
            <a:off x="15036642" y="154238"/>
            <a:ext cx="3251358" cy="1512785"/>
          </a:xfrm>
          <a:prstGeom prst="rect">
            <a:avLst/>
          </a:prstGeom>
        </p:spPr>
      </p:pic>
      <p:cxnSp>
        <p:nvCxnSpPr>
          <p:cNvPr id="9" name="Straight Connector 8">
            <a:extLst>
              <a:ext uri="{FF2B5EF4-FFF2-40B4-BE49-F238E27FC236}">
                <a16:creationId xmlns:a16="http://schemas.microsoft.com/office/drawing/2014/main" id="{7E1399D1-ED08-4C42-A170-F6585C36AB02}"/>
              </a:ext>
            </a:extLst>
          </p:cNvPr>
          <p:cNvCxnSpPr/>
          <p:nvPr userDrawn="1"/>
        </p:nvCxnSpPr>
        <p:spPr>
          <a:xfrm>
            <a:off x="722729" y="547688"/>
            <a:ext cx="14644467"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957B9FA-FA63-2E49-924B-0D55E025B846}"/>
              </a:ext>
            </a:extLst>
          </p:cNvPr>
          <p:cNvCxnSpPr>
            <a:cxnSpLocks/>
          </p:cNvCxnSpPr>
          <p:nvPr userDrawn="1"/>
        </p:nvCxnSpPr>
        <p:spPr>
          <a:xfrm>
            <a:off x="722729" y="9508955"/>
            <a:ext cx="16842545"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5801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40C7A-ADFB-534F-ACE9-C4BDBAE2E91D}"/>
              </a:ext>
            </a:extLst>
          </p:cNvPr>
          <p:cNvSpPr>
            <a:spLocks noGrp="1"/>
          </p:cNvSpPr>
          <p:nvPr>
            <p:ph type="title"/>
          </p:nvPr>
        </p:nvSpPr>
        <p:spPr>
          <a:xfrm>
            <a:off x="1257300" y="867728"/>
            <a:ext cx="15773400" cy="1052513"/>
          </a:xfrm>
        </p:spPr>
        <p:txBody>
          <a:bodyPr/>
          <a:lstStyle>
            <a:lvl1pPr>
              <a:defRPr b="1"/>
            </a:lvl1pPr>
          </a:lstStyle>
          <a:p>
            <a:r>
              <a:rPr lang="en-US"/>
              <a:t>Click to edit Master title style</a:t>
            </a:r>
          </a:p>
        </p:txBody>
      </p:sp>
      <p:sp>
        <p:nvSpPr>
          <p:cNvPr id="3" name="Content Placeholder 2">
            <a:extLst>
              <a:ext uri="{FF2B5EF4-FFF2-40B4-BE49-F238E27FC236}">
                <a16:creationId xmlns:a16="http://schemas.microsoft.com/office/drawing/2014/main" id="{A4B58926-B21B-4141-BD0C-65A081F6D03A}"/>
              </a:ext>
            </a:extLst>
          </p:cNvPr>
          <p:cNvSpPr>
            <a:spLocks noGrp="1"/>
          </p:cNvSpPr>
          <p:nvPr>
            <p:ph idx="1"/>
          </p:nvPr>
        </p:nvSpPr>
        <p:spPr/>
        <p:txBody>
          <a:bodyPr/>
          <a:lstStyle>
            <a:lvl1pPr marL="0" indent="0">
              <a:buNone/>
              <a:defRPr>
                <a:solidFill>
                  <a:schemeClr val="tx1"/>
                </a:solidFill>
              </a:defRPr>
            </a:lvl1pPr>
            <a:lvl2pPr marL="685800" indent="0">
              <a:buNone/>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07E3E3B-E739-D446-B95D-14D08BCB95A8}"/>
              </a:ext>
            </a:extLst>
          </p:cNvPr>
          <p:cNvSpPr>
            <a:spLocks noGrp="1"/>
          </p:cNvSpPr>
          <p:nvPr>
            <p:ph type="sldNum" sz="quarter" idx="12"/>
          </p:nvPr>
        </p:nvSpPr>
        <p:spPr/>
        <p:txBody>
          <a:bodyPr/>
          <a:lstStyle/>
          <a:p>
            <a:fld id="{F461B3AE-6B61-4C43-B281-A65201C44543}" type="slidenum">
              <a:rPr lang="en-US" smtClean="0"/>
              <a:t>‹#›</a:t>
            </a:fld>
            <a:endParaRPr lang="en-US"/>
          </a:p>
        </p:txBody>
      </p:sp>
      <p:pic>
        <p:nvPicPr>
          <p:cNvPr id="7" name="Picture 6">
            <a:extLst>
              <a:ext uri="{FF2B5EF4-FFF2-40B4-BE49-F238E27FC236}">
                <a16:creationId xmlns:a16="http://schemas.microsoft.com/office/drawing/2014/main" id="{2D15C86C-F265-1548-8227-DAF032817E7B}"/>
              </a:ext>
            </a:extLst>
          </p:cNvPr>
          <p:cNvPicPr>
            <a:picLocks noChangeAspect="1"/>
          </p:cNvPicPr>
          <p:nvPr userDrawn="1"/>
        </p:nvPicPr>
        <p:blipFill>
          <a:blip r:embed="rId2"/>
          <a:srcRect/>
          <a:stretch/>
        </p:blipFill>
        <p:spPr>
          <a:xfrm>
            <a:off x="15036643" y="154238"/>
            <a:ext cx="3251357" cy="1512785"/>
          </a:xfrm>
          <a:prstGeom prst="rect">
            <a:avLst/>
          </a:prstGeom>
        </p:spPr>
      </p:pic>
      <p:cxnSp>
        <p:nvCxnSpPr>
          <p:cNvPr id="9" name="Straight Connector 8">
            <a:extLst>
              <a:ext uri="{FF2B5EF4-FFF2-40B4-BE49-F238E27FC236}">
                <a16:creationId xmlns:a16="http://schemas.microsoft.com/office/drawing/2014/main" id="{7E1399D1-ED08-4C42-A170-F6585C36AB02}"/>
              </a:ext>
            </a:extLst>
          </p:cNvPr>
          <p:cNvCxnSpPr/>
          <p:nvPr userDrawn="1"/>
        </p:nvCxnSpPr>
        <p:spPr>
          <a:xfrm>
            <a:off x="722729" y="547688"/>
            <a:ext cx="14644467"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957B9FA-FA63-2E49-924B-0D55E025B846}"/>
              </a:ext>
            </a:extLst>
          </p:cNvPr>
          <p:cNvCxnSpPr>
            <a:cxnSpLocks/>
          </p:cNvCxnSpPr>
          <p:nvPr userDrawn="1"/>
        </p:nvCxnSpPr>
        <p:spPr>
          <a:xfrm>
            <a:off x="722729" y="9508955"/>
            <a:ext cx="16842545"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301924"/>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40C7A-ADFB-534F-ACE9-C4BDBAE2E91D}"/>
              </a:ext>
            </a:extLst>
          </p:cNvPr>
          <p:cNvSpPr>
            <a:spLocks noGrp="1"/>
          </p:cNvSpPr>
          <p:nvPr>
            <p:ph type="title"/>
          </p:nvPr>
        </p:nvSpPr>
        <p:spPr>
          <a:xfrm>
            <a:off x="1257300" y="867728"/>
            <a:ext cx="15773400" cy="1052513"/>
          </a:xfrm>
        </p:spPr>
        <p:txBody>
          <a:bodyPr/>
          <a:lstStyle>
            <a:lvl1pPr>
              <a:defRPr b="1"/>
            </a:lvl1pPr>
          </a:lstStyle>
          <a:p>
            <a:r>
              <a:rPr lang="en-US"/>
              <a:t>Click to edit Master title style</a:t>
            </a:r>
          </a:p>
        </p:txBody>
      </p:sp>
      <p:sp>
        <p:nvSpPr>
          <p:cNvPr id="3" name="Content Placeholder 2">
            <a:extLst>
              <a:ext uri="{FF2B5EF4-FFF2-40B4-BE49-F238E27FC236}">
                <a16:creationId xmlns:a16="http://schemas.microsoft.com/office/drawing/2014/main" id="{A4B58926-B21B-4141-BD0C-65A081F6D03A}"/>
              </a:ext>
            </a:extLst>
          </p:cNvPr>
          <p:cNvSpPr>
            <a:spLocks noGrp="1"/>
          </p:cNvSpPr>
          <p:nvPr>
            <p:ph idx="1"/>
          </p:nvPr>
        </p:nvSpPr>
        <p:spPr/>
        <p:txBody>
          <a:bodyPr/>
          <a:lstStyle>
            <a:lvl1pPr marL="0" indent="0">
              <a:buNone/>
              <a:defRPr>
                <a:solidFill>
                  <a:schemeClr val="tx1"/>
                </a:solidFill>
              </a:defRPr>
            </a:lvl1pPr>
            <a:lvl2pPr marL="685800" indent="0">
              <a:buNone/>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07E3E3B-E739-D446-B95D-14D08BCB95A8}"/>
              </a:ext>
            </a:extLst>
          </p:cNvPr>
          <p:cNvSpPr>
            <a:spLocks noGrp="1"/>
          </p:cNvSpPr>
          <p:nvPr>
            <p:ph type="sldNum" sz="quarter" idx="12"/>
          </p:nvPr>
        </p:nvSpPr>
        <p:spPr/>
        <p:txBody>
          <a:bodyPr/>
          <a:lstStyle/>
          <a:p>
            <a:fld id="{F461B3AE-6B61-4C43-B281-A65201C44543}" type="slidenum">
              <a:rPr lang="en-US" smtClean="0"/>
              <a:t>‹#›</a:t>
            </a:fld>
            <a:endParaRPr lang="en-US"/>
          </a:p>
        </p:txBody>
      </p:sp>
      <p:pic>
        <p:nvPicPr>
          <p:cNvPr id="7" name="Picture 6">
            <a:extLst>
              <a:ext uri="{FF2B5EF4-FFF2-40B4-BE49-F238E27FC236}">
                <a16:creationId xmlns:a16="http://schemas.microsoft.com/office/drawing/2014/main" id="{2D15C86C-F265-1548-8227-DAF032817E7B}"/>
              </a:ext>
            </a:extLst>
          </p:cNvPr>
          <p:cNvPicPr>
            <a:picLocks noChangeAspect="1"/>
          </p:cNvPicPr>
          <p:nvPr userDrawn="1"/>
        </p:nvPicPr>
        <p:blipFill>
          <a:blip r:embed="rId2"/>
          <a:srcRect/>
          <a:stretch/>
        </p:blipFill>
        <p:spPr>
          <a:xfrm>
            <a:off x="15036643" y="154238"/>
            <a:ext cx="3251357" cy="1512785"/>
          </a:xfrm>
          <a:prstGeom prst="rect">
            <a:avLst/>
          </a:prstGeom>
        </p:spPr>
      </p:pic>
      <p:cxnSp>
        <p:nvCxnSpPr>
          <p:cNvPr id="9" name="Straight Connector 8">
            <a:extLst>
              <a:ext uri="{FF2B5EF4-FFF2-40B4-BE49-F238E27FC236}">
                <a16:creationId xmlns:a16="http://schemas.microsoft.com/office/drawing/2014/main" id="{7E1399D1-ED08-4C42-A170-F6585C36AB02}"/>
              </a:ext>
            </a:extLst>
          </p:cNvPr>
          <p:cNvCxnSpPr/>
          <p:nvPr userDrawn="1"/>
        </p:nvCxnSpPr>
        <p:spPr>
          <a:xfrm>
            <a:off x="722729" y="547688"/>
            <a:ext cx="1464446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957B9FA-FA63-2E49-924B-0D55E025B846}"/>
              </a:ext>
            </a:extLst>
          </p:cNvPr>
          <p:cNvCxnSpPr>
            <a:cxnSpLocks/>
          </p:cNvCxnSpPr>
          <p:nvPr userDrawn="1"/>
        </p:nvCxnSpPr>
        <p:spPr>
          <a:xfrm>
            <a:off x="722729" y="9508955"/>
            <a:ext cx="1684254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1416344"/>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829D3-79FE-E846-B39A-F8F29ED102F5}"/>
              </a:ext>
            </a:extLst>
          </p:cNvPr>
          <p:cNvSpPr>
            <a:spLocks noGrp="1"/>
          </p:cNvSpPr>
          <p:nvPr>
            <p:ph type="title"/>
          </p:nvPr>
        </p:nvSpPr>
        <p:spPr>
          <a:xfrm>
            <a:off x="1247775" y="2564608"/>
            <a:ext cx="15773400" cy="4279106"/>
          </a:xfrm>
        </p:spPr>
        <p:txBody>
          <a:bodyPr anchor="b"/>
          <a:lstStyle>
            <a:lvl1pPr>
              <a:defRPr sz="9000" b="1"/>
            </a:lvl1pPr>
          </a:lstStyle>
          <a:p>
            <a:r>
              <a:rPr lang="en-US"/>
              <a:t>Click to edit Master title style</a:t>
            </a:r>
          </a:p>
        </p:txBody>
      </p:sp>
      <p:sp>
        <p:nvSpPr>
          <p:cNvPr id="3" name="Text Placeholder 2">
            <a:extLst>
              <a:ext uri="{FF2B5EF4-FFF2-40B4-BE49-F238E27FC236}">
                <a16:creationId xmlns:a16="http://schemas.microsoft.com/office/drawing/2014/main" id="{97B71E22-D921-A141-854E-4FEDD1864242}"/>
              </a:ext>
            </a:extLst>
          </p:cNvPr>
          <p:cNvSpPr>
            <a:spLocks noGrp="1"/>
          </p:cNvSpPr>
          <p:nvPr>
            <p:ph type="body" idx="1"/>
          </p:nvPr>
        </p:nvSpPr>
        <p:spPr>
          <a:xfrm>
            <a:off x="1247775" y="6884195"/>
            <a:ext cx="15773400" cy="2250281"/>
          </a:xfrm>
        </p:spPr>
        <p:txBody>
          <a:bodyPr/>
          <a:lstStyle>
            <a:lvl1pPr marL="0" indent="0">
              <a:buNone/>
              <a:defRPr sz="3600">
                <a:solidFill>
                  <a:schemeClr val="accent6">
                    <a:lumMod val="85000"/>
                    <a:lumOff val="1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04C92876-8EA4-F741-BE7F-063BD85E9F79}"/>
              </a:ext>
            </a:extLst>
          </p:cNvPr>
          <p:cNvSpPr>
            <a:spLocks noGrp="1"/>
          </p:cNvSpPr>
          <p:nvPr>
            <p:ph type="sldNum" sz="quarter" idx="12"/>
          </p:nvPr>
        </p:nvSpPr>
        <p:spPr/>
        <p:txBody>
          <a:bodyPr/>
          <a:lstStyle/>
          <a:p>
            <a:fld id="{F461B3AE-6B61-4C43-B281-A65201C44543}" type="slidenum">
              <a:rPr lang="en-US" smtClean="0"/>
              <a:t>‹#›</a:t>
            </a:fld>
            <a:endParaRPr lang="en-US"/>
          </a:p>
        </p:txBody>
      </p:sp>
      <p:pic>
        <p:nvPicPr>
          <p:cNvPr id="7" name="Picture 6">
            <a:extLst>
              <a:ext uri="{FF2B5EF4-FFF2-40B4-BE49-F238E27FC236}">
                <a16:creationId xmlns:a16="http://schemas.microsoft.com/office/drawing/2014/main" id="{CEBA0B65-9B5B-3A42-93C6-B125DE04E939}"/>
              </a:ext>
            </a:extLst>
          </p:cNvPr>
          <p:cNvPicPr>
            <a:picLocks noChangeAspect="1"/>
          </p:cNvPicPr>
          <p:nvPr userDrawn="1"/>
        </p:nvPicPr>
        <p:blipFill>
          <a:blip r:embed="rId2"/>
          <a:stretch>
            <a:fillRect/>
          </a:stretch>
        </p:blipFill>
        <p:spPr>
          <a:xfrm>
            <a:off x="15036642" y="154238"/>
            <a:ext cx="3251358" cy="1512785"/>
          </a:xfrm>
          <a:prstGeom prst="rect">
            <a:avLst/>
          </a:prstGeom>
        </p:spPr>
      </p:pic>
      <p:cxnSp>
        <p:nvCxnSpPr>
          <p:cNvPr id="8" name="Straight Connector 7">
            <a:extLst>
              <a:ext uri="{FF2B5EF4-FFF2-40B4-BE49-F238E27FC236}">
                <a16:creationId xmlns:a16="http://schemas.microsoft.com/office/drawing/2014/main" id="{37677928-52E8-DC4F-8E26-B948F928B922}"/>
              </a:ext>
            </a:extLst>
          </p:cNvPr>
          <p:cNvCxnSpPr/>
          <p:nvPr userDrawn="1"/>
        </p:nvCxnSpPr>
        <p:spPr>
          <a:xfrm>
            <a:off x="722729" y="547688"/>
            <a:ext cx="14644467"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45DE773-16AD-E943-B2C3-614C81B9043E}"/>
              </a:ext>
            </a:extLst>
          </p:cNvPr>
          <p:cNvCxnSpPr>
            <a:cxnSpLocks/>
          </p:cNvCxnSpPr>
          <p:nvPr userDrawn="1"/>
        </p:nvCxnSpPr>
        <p:spPr>
          <a:xfrm>
            <a:off x="722729" y="9508955"/>
            <a:ext cx="16842545"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36484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C5CA9-265F-6242-86E5-C281CA8A93DB}"/>
              </a:ext>
            </a:extLst>
          </p:cNvPr>
          <p:cNvSpPr>
            <a:spLocks noGrp="1"/>
          </p:cNvSpPr>
          <p:nvPr>
            <p:ph type="title"/>
          </p:nvPr>
        </p:nvSpPr>
        <p:spPr/>
        <p:txBody>
          <a:bodyPr/>
          <a:lstStyle>
            <a:lvl1pPr>
              <a:defRPr b="1"/>
            </a:lvl1pPr>
          </a:lstStyle>
          <a:p>
            <a:r>
              <a:rPr lang="en-US"/>
              <a:t>Click to edit Master title style</a:t>
            </a:r>
          </a:p>
        </p:txBody>
      </p:sp>
      <p:sp>
        <p:nvSpPr>
          <p:cNvPr id="3" name="Content Placeholder 2">
            <a:extLst>
              <a:ext uri="{FF2B5EF4-FFF2-40B4-BE49-F238E27FC236}">
                <a16:creationId xmlns:a16="http://schemas.microsoft.com/office/drawing/2014/main" id="{F1817187-6BB8-844B-9A86-A4D2D5CCBE04}"/>
              </a:ext>
            </a:extLst>
          </p:cNvPr>
          <p:cNvSpPr>
            <a:spLocks noGrp="1"/>
          </p:cNvSpPr>
          <p:nvPr>
            <p:ph sz="half" idx="1"/>
          </p:nvPr>
        </p:nvSpPr>
        <p:spPr>
          <a:xfrm>
            <a:off x="1264920" y="1945810"/>
            <a:ext cx="7741920" cy="7319636"/>
          </a:xfrm>
        </p:spPr>
        <p:txBody>
          <a:bodyPr/>
          <a:lstStyle>
            <a:lvl1pPr marL="0" indent="0">
              <a:buNone/>
              <a:defRPr>
                <a:solidFill>
                  <a:schemeClr val="accent6">
                    <a:lumMod val="85000"/>
                    <a:lumOff val="15000"/>
                  </a:schemeClr>
                </a:solidFill>
              </a:defRPr>
            </a:lvl1pPr>
            <a:lvl2pPr>
              <a:defRPr>
                <a:solidFill>
                  <a:schemeClr val="accent6">
                    <a:lumMod val="85000"/>
                    <a:lumOff val="15000"/>
                  </a:schemeClr>
                </a:solidFill>
              </a:defRPr>
            </a:lvl2pPr>
            <a:lvl3pPr>
              <a:defRPr>
                <a:solidFill>
                  <a:schemeClr val="accent6">
                    <a:lumMod val="85000"/>
                    <a:lumOff val="15000"/>
                  </a:schemeClr>
                </a:solidFill>
              </a:defRPr>
            </a:lvl3pPr>
            <a:lvl4pPr>
              <a:defRPr>
                <a:solidFill>
                  <a:schemeClr val="accent6">
                    <a:lumMod val="85000"/>
                    <a:lumOff val="15000"/>
                  </a:schemeClr>
                </a:solidFill>
              </a:defRPr>
            </a:lvl4pPr>
            <a:lvl5pPr>
              <a:defRPr>
                <a:solidFill>
                  <a:schemeClr val="accent6">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FE023B-072B-FA48-8AD2-E35C023074C2}"/>
              </a:ext>
            </a:extLst>
          </p:cNvPr>
          <p:cNvSpPr>
            <a:spLocks noGrp="1"/>
          </p:cNvSpPr>
          <p:nvPr>
            <p:ph sz="half" idx="2"/>
          </p:nvPr>
        </p:nvSpPr>
        <p:spPr>
          <a:xfrm>
            <a:off x="9265920" y="1945810"/>
            <a:ext cx="7741920" cy="7319636"/>
          </a:xfrm>
        </p:spPr>
        <p:txBody>
          <a:bodyPr/>
          <a:lstStyle>
            <a:lvl1pPr marL="0" indent="0">
              <a:buNone/>
              <a:defRPr>
                <a:solidFill>
                  <a:schemeClr val="accent6">
                    <a:lumMod val="85000"/>
                    <a:lumOff val="15000"/>
                  </a:schemeClr>
                </a:solidFill>
              </a:defRPr>
            </a:lvl1pPr>
            <a:lvl2pPr>
              <a:defRPr>
                <a:solidFill>
                  <a:schemeClr val="accent6">
                    <a:lumMod val="85000"/>
                    <a:lumOff val="15000"/>
                  </a:schemeClr>
                </a:solidFill>
              </a:defRPr>
            </a:lvl2pPr>
            <a:lvl3pPr>
              <a:defRPr>
                <a:solidFill>
                  <a:schemeClr val="accent6">
                    <a:lumMod val="85000"/>
                    <a:lumOff val="15000"/>
                  </a:schemeClr>
                </a:solidFill>
              </a:defRPr>
            </a:lvl3pPr>
            <a:lvl4pPr>
              <a:defRPr>
                <a:solidFill>
                  <a:schemeClr val="accent6">
                    <a:lumMod val="85000"/>
                    <a:lumOff val="15000"/>
                  </a:schemeClr>
                </a:solidFill>
              </a:defRPr>
            </a:lvl4pPr>
            <a:lvl5pPr>
              <a:defRPr>
                <a:solidFill>
                  <a:schemeClr val="accent6">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28491595-56D3-1C46-A069-B77EEF9964EC}"/>
              </a:ext>
            </a:extLst>
          </p:cNvPr>
          <p:cNvSpPr>
            <a:spLocks noGrp="1"/>
          </p:cNvSpPr>
          <p:nvPr>
            <p:ph type="sldNum" sz="quarter" idx="12"/>
          </p:nvPr>
        </p:nvSpPr>
        <p:spPr/>
        <p:txBody>
          <a:bodyPr/>
          <a:lstStyle/>
          <a:p>
            <a:fld id="{F461B3AE-6B61-4C43-B281-A65201C44543}" type="slidenum">
              <a:rPr lang="en-US" smtClean="0"/>
              <a:t>‹#›</a:t>
            </a:fld>
            <a:endParaRPr lang="en-US"/>
          </a:p>
        </p:txBody>
      </p:sp>
      <p:pic>
        <p:nvPicPr>
          <p:cNvPr id="8" name="Picture 7">
            <a:extLst>
              <a:ext uri="{FF2B5EF4-FFF2-40B4-BE49-F238E27FC236}">
                <a16:creationId xmlns:a16="http://schemas.microsoft.com/office/drawing/2014/main" id="{5B56E2E4-8660-4049-B591-1697F97D22F6}"/>
              </a:ext>
            </a:extLst>
          </p:cNvPr>
          <p:cNvPicPr>
            <a:picLocks noChangeAspect="1"/>
          </p:cNvPicPr>
          <p:nvPr userDrawn="1"/>
        </p:nvPicPr>
        <p:blipFill>
          <a:blip r:embed="rId2"/>
          <a:stretch>
            <a:fillRect/>
          </a:stretch>
        </p:blipFill>
        <p:spPr>
          <a:xfrm>
            <a:off x="15036642" y="154238"/>
            <a:ext cx="3251358" cy="1512785"/>
          </a:xfrm>
          <a:prstGeom prst="rect">
            <a:avLst/>
          </a:prstGeom>
        </p:spPr>
      </p:pic>
      <p:cxnSp>
        <p:nvCxnSpPr>
          <p:cNvPr id="9" name="Straight Connector 8">
            <a:extLst>
              <a:ext uri="{FF2B5EF4-FFF2-40B4-BE49-F238E27FC236}">
                <a16:creationId xmlns:a16="http://schemas.microsoft.com/office/drawing/2014/main" id="{B484EEF4-6C73-4A41-B555-749448A55757}"/>
              </a:ext>
            </a:extLst>
          </p:cNvPr>
          <p:cNvCxnSpPr/>
          <p:nvPr userDrawn="1"/>
        </p:nvCxnSpPr>
        <p:spPr>
          <a:xfrm>
            <a:off x="722729" y="547688"/>
            <a:ext cx="14644467"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813A58B-EC34-8341-8CEE-E77457EE1746}"/>
              </a:ext>
            </a:extLst>
          </p:cNvPr>
          <p:cNvCxnSpPr>
            <a:cxnSpLocks/>
          </p:cNvCxnSpPr>
          <p:nvPr userDrawn="1"/>
        </p:nvCxnSpPr>
        <p:spPr>
          <a:xfrm>
            <a:off x="722729" y="9508955"/>
            <a:ext cx="16842545"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48899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B59C4-3A8A-0D40-A8BD-E4A159F08FEA}"/>
              </a:ext>
            </a:extLst>
          </p:cNvPr>
          <p:cNvSpPr>
            <a:spLocks noGrp="1"/>
          </p:cNvSpPr>
          <p:nvPr>
            <p:ph type="title"/>
          </p:nvPr>
        </p:nvSpPr>
        <p:spPr>
          <a:xfrm>
            <a:off x="1259682" y="822009"/>
            <a:ext cx="15773400" cy="1119333"/>
          </a:xfrm>
        </p:spPr>
        <p:txBody>
          <a:bodyPr/>
          <a:lstStyle>
            <a:lvl1pPr>
              <a:defRPr b="1"/>
            </a:lvl1pPr>
          </a:lstStyle>
          <a:p>
            <a:r>
              <a:rPr lang="en-US"/>
              <a:t>Click to edit Master title style</a:t>
            </a:r>
          </a:p>
        </p:txBody>
      </p:sp>
      <p:sp>
        <p:nvSpPr>
          <p:cNvPr id="3" name="Text Placeholder 2">
            <a:extLst>
              <a:ext uri="{FF2B5EF4-FFF2-40B4-BE49-F238E27FC236}">
                <a16:creationId xmlns:a16="http://schemas.microsoft.com/office/drawing/2014/main" id="{80C28E2D-5A47-E44B-9643-FD6B30E54636}"/>
              </a:ext>
            </a:extLst>
          </p:cNvPr>
          <p:cNvSpPr>
            <a:spLocks noGrp="1"/>
          </p:cNvSpPr>
          <p:nvPr>
            <p:ph type="body" idx="1"/>
          </p:nvPr>
        </p:nvSpPr>
        <p:spPr>
          <a:xfrm>
            <a:off x="1259683" y="8025293"/>
            <a:ext cx="7736681" cy="1235868"/>
          </a:xfrm>
        </p:spPr>
        <p:txBody>
          <a:bodyPr anchor="t"/>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410A03CD-29CE-5746-AD49-3D6A165A31F4}"/>
              </a:ext>
            </a:extLst>
          </p:cNvPr>
          <p:cNvSpPr>
            <a:spLocks noGrp="1"/>
          </p:cNvSpPr>
          <p:nvPr>
            <p:ph sz="half" idx="2"/>
          </p:nvPr>
        </p:nvSpPr>
        <p:spPr>
          <a:xfrm>
            <a:off x="1259683" y="2477453"/>
            <a:ext cx="7736681" cy="5526882"/>
          </a:xfrm>
        </p:spPr>
        <p:txBody>
          <a:bodyPr/>
          <a:lstStyle>
            <a:lvl1pPr marL="0" indent="0">
              <a:buNone/>
              <a:defRPr/>
            </a:lvl1pPr>
          </a:lstStyle>
          <a:p>
            <a:pPr lvl="0"/>
            <a:endParaRPr lang="en-US"/>
          </a:p>
        </p:txBody>
      </p:sp>
      <p:sp>
        <p:nvSpPr>
          <p:cNvPr id="5" name="Text Placeholder 4">
            <a:extLst>
              <a:ext uri="{FF2B5EF4-FFF2-40B4-BE49-F238E27FC236}">
                <a16:creationId xmlns:a16="http://schemas.microsoft.com/office/drawing/2014/main" id="{875B5159-9347-0D42-B047-84FAB5BDDC6F}"/>
              </a:ext>
            </a:extLst>
          </p:cNvPr>
          <p:cNvSpPr>
            <a:spLocks noGrp="1"/>
          </p:cNvSpPr>
          <p:nvPr>
            <p:ph type="body" sz="quarter" idx="3"/>
          </p:nvPr>
        </p:nvSpPr>
        <p:spPr>
          <a:xfrm>
            <a:off x="9258300" y="8025293"/>
            <a:ext cx="7774782" cy="1235868"/>
          </a:xfrm>
        </p:spPr>
        <p:txBody>
          <a:bodyPr anchor="t"/>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45DB3E04-7E90-FA49-A405-262A8173BD77}"/>
              </a:ext>
            </a:extLst>
          </p:cNvPr>
          <p:cNvSpPr>
            <a:spLocks noGrp="1"/>
          </p:cNvSpPr>
          <p:nvPr>
            <p:ph sz="quarter" idx="4"/>
          </p:nvPr>
        </p:nvSpPr>
        <p:spPr>
          <a:xfrm>
            <a:off x="9258300" y="2477453"/>
            <a:ext cx="7774782" cy="5526882"/>
          </a:xfrm>
        </p:spPr>
        <p:txBody>
          <a:bodyPr/>
          <a:lstStyle>
            <a:lvl1pPr marL="0" indent="0">
              <a:buNone/>
              <a:defRPr/>
            </a:lvl1pPr>
          </a:lstStyle>
          <a:p>
            <a:pPr lvl="0"/>
            <a:endParaRPr lang="en-US"/>
          </a:p>
        </p:txBody>
      </p:sp>
      <p:sp>
        <p:nvSpPr>
          <p:cNvPr id="9" name="Slide Number Placeholder 8">
            <a:extLst>
              <a:ext uri="{FF2B5EF4-FFF2-40B4-BE49-F238E27FC236}">
                <a16:creationId xmlns:a16="http://schemas.microsoft.com/office/drawing/2014/main" id="{129B4D99-F016-0E45-9426-E7CC50267684}"/>
              </a:ext>
            </a:extLst>
          </p:cNvPr>
          <p:cNvSpPr>
            <a:spLocks noGrp="1"/>
          </p:cNvSpPr>
          <p:nvPr>
            <p:ph type="sldNum" sz="quarter" idx="12"/>
          </p:nvPr>
        </p:nvSpPr>
        <p:spPr/>
        <p:txBody>
          <a:bodyPr/>
          <a:lstStyle/>
          <a:p>
            <a:fld id="{F461B3AE-6B61-4C43-B281-A65201C44543}" type="slidenum">
              <a:rPr lang="en-US" smtClean="0"/>
              <a:t>‹#›</a:t>
            </a:fld>
            <a:endParaRPr lang="en-US"/>
          </a:p>
        </p:txBody>
      </p:sp>
      <p:pic>
        <p:nvPicPr>
          <p:cNvPr id="10" name="Picture 9">
            <a:extLst>
              <a:ext uri="{FF2B5EF4-FFF2-40B4-BE49-F238E27FC236}">
                <a16:creationId xmlns:a16="http://schemas.microsoft.com/office/drawing/2014/main" id="{38413B0C-43B0-BF46-B6BC-E046FD890097}"/>
              </a:ext>
            </a:extLst>
          </p:cNvPr>
          <p:cNvPicPr>
            <a:picLocks noChangeAspect="1"/>
          </p:cNvPicPr>
          <p:nvPr userDrawn="1"/>
        </p:nvPicPr>
        <p:blipFill>
          <a:blip r:embed="rId2"/>
          <a:stretch>
            <a:fillRect/>
          </a:stretch>
        </p:blipFill>
        <p:spPr>
          <a:xfrm>
            <a:off x="15036642" y="154238"/>
            <a:ext cx="3251358" cy="1512785"/>
          </a:xfrm>
          <a:prstGeom prst="rect">
            <a:avLst/>
          </a:prstGeom>
        </p:spPr>
      </p:pic>
      <p:cxnSp>
        <p:nvCxnSpPr>
          <p:cNvPr id="11" name="Straight Connector 10">
            <a:extLst>
              <a:ext uri="{FF2B5EF4-FFF2-40B4-BE49-F238E27FC236}">
                <a16:creationId xmlns:a16="http://schemas.microsoft.com/office/drawing/2014/main" id="{CD2C0C04-D909-0048-9404-457EA33D6474}"/>
              </a:ext>
            </a:extLst>
          </p:cNvPr>
          <p:cNvCxnSpPr/>
          <p:nvPr userDrawn="1"/>
        </p:nvCxnSpPr>
        <p:spPr>
          <a:xfrm>
            <a:off x="722729" y="547688"/>
            <a:ext cx="14644467"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C5C87D7-4F52-664F-AFC8-94E22B72E42D}"/>
              </a:ext>
            </a:extLst>
          </p:cNvPr>
          <p:cNvCxnSpPr>
            <a:cxnSpLocks/>
          </p:cNvCxnSpPr>
          <p:nvPr userDrawn="1"/>
        </p:nvCxnSpPr>
        <p:spPr>
          <a:xfrm>
            <a:off x="722729" y="9508955"/>
            <a:ext cx="16842545"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0199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40C7A-ADFB-534F-ACE9-C4BDBAE2E91D}"/>
              </a:ext>
            </a:extLst>
          </p:cNvPr>
          <p:cNvSpPr>
            <a:spLocks noGrp="1"/>
          </p:cNvSpPr>
          <p:nvPr>
            <p:ph type="title"/>
          </p:nvPr>
        </p:nvSpPr>
        <p:spPr/>
        <p:txBody>
          <a:bodyPr/>
          <a:lstStyle>
            <a:lvl1pPr>
              <a:defRPr b="1"/>
            </a:lvl1pPr>
          </a:lstStyle>
          <a:p>
            <a:r>
              <a:rPr lang="en-US"/>
              <a:t>Click to edit Master title style</a:t>
            </a:r>
          </a:p>
        </p:txBody>
      </p:sp>
      <p:sp>
        <p:nvSpPr>
          <p:cNvPr id="3" name="Content Placeholder 2">
            <a:extLst>
              <a:ext uri="{FF2B5EF4-FFF2-40B4-BE49-F238E27FC236}">
                <a16:creationId xmlns:a16="http://schemas.microsoft.com/office/drawing/2014/main" id="{A4B58926-B21B-4141-BD0C-65A081F6D0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07E3E3B-E739-D446-B95D-14D08BCB95A8}"/>
              </a:ext>
            </a:extLst>
          </p:cNvPr>
          <p:cNvSpPr>
            <a:spLocks noGrp="1"/>
          </p:cNvSpPr>
          <p:nvPr>
            <p:ph type="sldNum" sz="quarter" idx="12"/>
          </p:nvPr>
        </p:nvSpPr>
        <p:spPr/>
        <p:txBody>
          <a:bodyPr/>
          <a:lstStyle/>
          <a:p>
            <a:fld id="{B6F15528-21DE-4FAA-801E-634DDDAF4B2B}" type="slidenum">
              <a:rPr lang="en-US" smtClean="0"/>
              <a:t>‹#›</a:t>
            </a:fld>
            <a:endParaRPr lang="en-US"/>
          </a:p>
        </p:txBody>
      </p:sp>
      <p:pic>
        <p:nvPicPr>
          <p:cNvPr id="7" name="Picture 6">
            <a:extLst>
              <a:ext uri="{FF2B5EF4-FFF2-40B4-BE49-F238E27FC236}">
                <a16:creationId xmlns:a16="http://schemas.microsoft.com/office/drawing/2014/main" id="{2D15C86C-F265-1548-8227-DAF032817E7B}"/>
              </a:ext>
            </a:extLst>
          </p:cNvPr>
          <p:cNvPicPr>
            <a:picLocks noChangeAspect="1"/>
          </p:cNvPicPr>
          <p:nvPr/>
        </p:nvPicPr>
        <p:blipFill>
          <a:blip r:embed="rId2"/>
          <a:stretch>
            <a:fillRect/>
          </a:stretch>
        </p:blipFill>
        <p:spPr>
          <a:xfrm>
            <a:off x="15036642" y="154238"/>
            <a:ext cx="3251358" cy="1512785"/>
          </a:xfrm>
          <a:prstGeom prst="rect">
            <a:avLst/>
          </a:prstGeom>
        </p:spPr>
      </p:pic>
      <p:cxnSp>
        <p:nvCxnSpPr>
          <p:cNvPr id="9" name="Straight Connector 8">
            <a:extLst>
              <a:ext uri="{FF2B5EF4-FFF2-40B4-BE49-F238E27FC236}">
                <a16:creationId xmlns:a16="http://schemas.microsoft.com/office/drawing/2014/main" id="{7E1399D1-ED08-4C42-A170-F6585C36AB02}"/>
              </a:ext>
            </a:extLst>
          </p:cNvPr>
          <p:cNvCxnSpPr/>
          <p:nvPr/>
        </p:nvCxnSpPr>
        <p:spPr>
          <a:xfrm>
            <a:off x="722729" y="547688"/>
            <a:ext cx="14644467"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957B9FA-FA63-2E49-924B-0D55E025B846}"/>
              </a:ext>
            </a:extLst>
          </p:cNvPr>
          <p:cNvCxnSpPr>
            <a:cxnSpLocks/>
          </p:cNvCxnSpPr>
          <p:nvPr/>
        </p:nvCxnSpPr>
        <p:spPr>
          <a:xfrm>
            <a:off x="722729" y="9508955"/>
            <a:ext cx="16842545"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62228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5B107-CDCC-594B-A108-7746D778A693}"/>
              </a:ext>
            </a:extLst>
          </p:cNvPr>
          <p:cNvSpPr>
            <a:spLocks noGrp="1"/>
          </p:cNvSpPr>
          <p:nvPr>
            <p:ph type="title"/>
          </p:nvPr>
        </p:nvSpPr>
        <p:spPr>
          <a:xfrm>
            <a:off x="1257300" y="867728"/>
            <a:ext cx="15773400" cy="1052513"/>
          </a:xfrm>
        </p:spPr>
        <p:txBody>
          <a:bodyPr/>
          <a:lstStyle>
            <a:lvl1pPr>
              <a:defRPr b="1"/>
            </a:lvl1pPr>
          </a:lstStyle>
          <a:p>
            <a:r>
              <a:rPr lang="en-US"/>
              <a:t>Click to edit Master title style</a:t>
            </a:r>
          </a:p>
        </p:txBody>
      </p:sp>
      <p:sp>
        <p:nvSpPr>
          <p:cNvPr id="5" name="Slide Number Placeholder 4">
            <a:extLst>
              <a:ext uri="{FF2B5EF4-FFF2-40B4-BE49-F238E27FC236}">
                <a16:creationId xmlns:a16="http://schemas.microsoft.com/office/drawing/2014/main" id="{1988BF2C-6A6F-2340-8BB7-045A4AEE7814}"/>
              </a:ext>
            </a:extLst>
          </p:cNvPr>
          <p:cNvSpPr>
            <a:spLocks noGrp="1"/>
          </p:cNvSpPr>
          <p:nvPr>
            <p:ph type="sldNum" sz="quarter" idx="12"/>
          </p:nvPr>
        </p:nvSpPr>
        <p:spPr/>
        <p:txBody>
          <a:bodyPr/>
          <a:lstStyle/>
          <a:p>
            <a:fld id="{F461B3AE-6B61-4C43-B281-A65201C44543}" type="slidenum">
              <a:rPr lang="en-US" smtClean="0"/>
              <a:t>‹#›</a:t>
            </a:fld>
            <a:endParaRPr lang="en-US"/>
          </a:p>
        </p:txBody>
      </p:sp>
      <p:pic>
        <p:nvPicPr>
          <p:cNvPr id="6" name="Picture 5">
            <a:extLst>
              <a:ext uri="{FF2B5EF4-FFF2-40B4-BE49-F238E27FC236}">
                <a16:creationId xmlns:a16="http://schemas.microsoft.com/office/drawing/2014/main" id="{91AFD183-A1FB-1E4E-8F73-5C9712775243}"/>
              </a:ext>
            </a:extLst>
          </p:cNvPr>
          <p:cNvPicPr>
            <a:picLocks noChangeAspect="1"/>
          </p:cNvPicPr>
          <p:nvPr userDrawn="1"/>
        </p:nvPicPr>
        <p:blipFill>
          <a:blip r:embed="rId2"/>
          <a:stretch>
            <a:fillRect/>
          </a:stretch>
        </p:blipFill>
        <p:spPr>
          <a:xfrm>
            <a:off x="15036642" y="154238"/>
            <a:ext cx="3251358" cy="1512785"/>
          </a:xfrm>
          <a:prstGeom prst="rect">
            <a:avLst/>
          </a:prstGeom>
        </p:spPr>
      </p:pic>
      <p:cxnSp>
        <p:nvCxnSpPr>
          <p:cNvPr id="7" name="Straight Connector 6">
            <a:extLst>
              <a:ext uri="{FF2B5EF4-FFF2-40B4-BE49-F238E27FC236}">
                <a16:creationId xmlns:a16="http://schemas.microsoft.com/office/drawing/2014/main" id="{AE2D1A50-6E9C-2648-ACD4-A427D427FF65}"/>
              </a:ext>
            </a:extLst>
          </p:cNvPr>
          <p:cNvCxnSpPr/>
          <p:nvPr userDrawn="1"/>
        </p:nvCxnSpPr>
        <p:spPr>
          <a:xfrm>
            <a:off x="722729" y="547688"/>
            <a:ext cx="14644467"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7FE312F-ECF1-2848-A50A-04113214DBF6}"/>
              </a:ext>
            </a:extLst>
          </p:cNvPr>
          <p:cNvCxnSpPr>
            <a:cxnSpLocks/>
          </p:cNvCxnSpPr>
          <p:nvPr userDrawn="1"/>
        </p:nvCxnSpPr>
        <p:spPr>
          <a:xfrm>
            <a:off x="722729" y="9508955"/>
            <a:ext cx="16842545"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60716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20762CE-0D6B-BD43-8BAD-4362290611E2}"/>
              </a:ext>
            </a:extLst>
          </p:cNvPr>
          <p:cNvSpPr>
            <a:spLocks noGrp="1"/>
          </p:cNvSpPr>
          <p:nvPr>
            <p:ph type="sldNum" sz="quarter" idx="12"/>
          </p:nvPr>
        </p:nvSpPr>
        <p:spPr/>
        <p:txBody>
          <a:bodyPr/>
          <a:lstStyle/>
          <a:p>
            <a:fld id="{F461B3AE-6B61-4C43-B281-A65201C44543}" type="slidenum">
              <a:rPr lang="en-US" smtClean="0"/>
              <a:t>‹#›</a:t>
            </a:fld>
            <a:endParaRPr lang="en-US"/>
          </a:p>
        </p:txBody>
      </p:sp>
      <p:pic>
        <p:nvPicPr>
          <p:cNvPr id="5" name="Picture 4">
            <a:extLst>
              <a:ext uri="{FF2B5EF4-FFF2-40B4-BE49-F238E27FC236}">
                <a16:creationId xmlns:a16="http://schemas.microsoft.com/office/drawing/2014/main" id="{E7E3A784-B19C-C441-9B8A-836CD7B9F973}"/>
              </a:ext>
            </a:extLst>
          </p:cNvPr>
          <p:cNvPicPr>
            <a:picLocks noChangeAspect="1"/>
          </p:cNvPicPr>
          <p:nvPr userDrawn="1"/>
        </p:nvPicPr>
        <p:blipFill>
          <a:blip r:embed="rId2"/>
          <a:stretch>
            <a:fillRect/>
          </a:stretch>
        </p:blipFill>
        <p:spPr>
          <a:xfrm>
            <a:off x="15036642" y="154238"/>
            <a:ext cx="3251358" cy="1512785"/>
          </a:xfrm>
          <a:prstGeom prst="rect">
            <a:avLst/>
          </a:prstGeom>
        </p:spPr>
      </p:pic>
      <p:cxnSp>
        <p:nvCxnSpPr>
          <p:cNvPr id="6" name="Straight Connector 5">
            <a:extLst>
              <a:ext uri="{FF2B5EF4-FFF2-40B4-BE49-F238E27FC236}">
                <a16:creationId xmlns:a16="http://schemas.microsoft.com/office/drawing/2014/main" id="{9A668A77-658C-094C-8591-F0BAB62A4F90}"/>
              </a:ext>
            </a:extLst>
          </p:cNvPr>
          <p:cNvCxnSpPr/>
          <p:nvPr userDrawn="1"/>
        </p:nvCxnSpPr>
        <p:spPr>
          <a:xfrm>
            <a:off x="722729" y="547688"/>
            <a:ext cx="14644467"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69BF6B8-B4FD-144F-B4A5-35CCADC83FC9}"/>
              </a:ext>
            </a:extLst>
          </p:cNvPr>
          <p:cNvCxnSpPr>
            <a:cxnSpLocks/>
          </p:cNvCxnSpPr>
          <p:nvPr userDrawn="1"/>
        </p:nvCxnSpPr>
        <p:spPr>
          <a:xfrm>
            <a:off x="722729" y="9508955"/>
            <a:ext cx="16842545"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73733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895B3-9B0E-B64D-BC14-153A11E667B5}"/>
              </a:ext>
            </a:extLst>
          </p:cNvPr>
          <p:cNvSpPr>
            <a:spLocks noGrp="1"/>
          </p:cNvSpPr>
          <p:nvPr>
            <p:ph type="title"/>
          </p:nvPr>
        </p:nvSpPr>
        <p:spPr>
          <a:xfrm>
            <a:off x="1259683" y="685800"/>
            <a:ext cx="5898356" cy="2400300"/>
          </a:xfrm>
        </p:spPr>
        <p:txBody>
          <a:bodyPr anchor="b"/>
          <a:lstStyle>
            <a:lvl1pPr>
              <a:defRPr sz="4800" b="1"/>
            </a:lvl1pPr>
          </a:lstStyle>
          <a:p>
            <a:r>
              <a:rPr lang="en-US"/>
              <a:t>Click to edit Master title style</a:t>
            </a:r>
          </a:p>
        </p:txBody>
      </p:sp>
      <p:sp>
        <p:nvSpPr>
          <p:cNvPr id="3" name="Content Placeholder 2">
            <a:extLst>
              <a:ext uri="{FF2B5EF4-FFF2-40B4-BE49-F238E27FC236}">
                <a16:creationId xmlns:a16="http://schemas.microsoft.com/office/drawing/2014/main" id="{665A293C-19B5-BF4B-9E9C-16A72B0E3015}"/>
              </a:ext>
            </a:extLst>
          </p:cNvPr>
          <p:cNvSpPr>
            <a:spLocks noGrp="1"/>
          </p:cNvSpPr>
          <p:nvPr>
            <p:ph idx="1"/>
          </p:nvPr>
        </p:nvSpPr>
        <p:spPr>
          <a:xfrm>
            <a:off x="7774782" y="1481138"/>
            <a:ext cx="9258300" cy="7310438"/>
          </a:xfrm>
        </p:spPr>
        <p:txBody>
          <a:bodyPr/>
          <a:lstStyle>
            <a:lvl1pPr marL="0" indent="0">
              <a:buNone/>
              <a:defRPr sz="4800"/>
            </a:lvl1pPr>
            <a:lvl2pPr marL="685800" indent="0">
              <a:buNone/>
              <a:defRPr sz="4200">
                <a:solidFill>
                  <a:schemeClr val="accent6">
                    <a:lumMod val="85000"/>
                    <a:lumOff val="15000"/>
                  </a:schemeClr>
                </a:solidFill>
              </a:defRPr>
            </a:lvl2pPr>
            <a:lvl3pPr>
              <a:defRPr sz="3600">
                <a:solidFill>
                  <a:schemeClr val="accent6">
                    <a:lumMod val="85000"/>
                    <a:lumOff val="15000"/>
                  </a:schemeClr>
                </a:solidFill>
              </a:defRPr>
            </a:lvl3pPr>
            <a:lvl4pPr>
              <a:defRPr sz="3000">
                <a:solidFill>
                  <a:schemeClr val="accent6">
                    <a:lumMod val="85000"/>
                    <a:lumOff val="15000"/>
                  </a:schemeClr>
                </a:solidFill>
              </a:defRPr>
            </a:lvl4pPr>
            <a:lvl5pPr>
              <a:defRPr sz="3000">
                <a:solidFill>
                  <a:schemeClr val="accent6">
                    <a:lumMod val="85000"/>
                    <a:lumOff val="15000"/>
                  </a:schemeClr>
                </a:solidFill>
              </a:defRPr>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2FF4B49-6796-F14B-AB78-1C1D278FC920}"/>
              </a:ext>
            </a:extLst>
          </p:cNvPr>
          <p:cNvSpPr>
            <a:spLocks noGrp="1"/>
          </p:cNvSpPr>
          <p:nvPr>
            <p:ph type="body" sz="half" idx="2"/>
          </p:nvPr>
        </p:nvSpPr>
        <p:spPr>
          <a:xfrm>
            <a:off x="1259683" y="3086100"/>
            <a:ext cx="5898356" cy="5717382"/>
          </a:xfrm>
        </p:spPr>
        <p:txBody>
          <a:bodyPr/>
          <a:lstStyle>
            <a:lvl1pPr marL="0" indent="0">
              <a:buNone/>
              <a:defRPr sz="2400">
                <a:solidFill>
                  <a:schemeClr val="accent6">
                    <a:lumMod val="85000"/>
                    <a:lumOff val="15000"/>
                  </a:schemeClr>
                </a:solidFill>
              </a:defRPr>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7" name="Slide Number Placeholder 6">
            <a:extLst>
              <a:ext uri="{FF2B5EF4-FFF2-40B4-BE49-F238E27FC236}">
                <a16:creationId xmlns:a16="http://schemas.microsoft.com/office/drawing/2014/main" id="{A16D1F89-F0EA-FD4E-BF5D-CD347A4408B8}"/>
              </a:ext>
            </a:extLst>
          </p:cNvPr>
          <p:cNvSpPr>
            <a:spLocks noGrp="1"/>
          </p:cNvSpPr>
          <p:nvPr>
            <p:ph type="sldNum" sz="quarter" idx="12"/>
          </p:nvPr>
        </p:nvSpPr>
        <p:spPr/>
        <p:txBody>
          <a:bodyPr/>
          <a:lstStyle/>
          <a:p>
            <a:fld id="{F461B3AE-6B61-4C43-B281-A65201C44543}" type="slidenum">
              <a:rPr lang="en-US" smtClean="0"/>
              <a:t>‹#›</a:t>
            </a:fld>
            <a:endParaRPr lang="en-US"/>
          </a:p>
        </p:txBody>
      </p:sp>
      <p:pic>
        <p:nvPicPr>
          <p:cNvPr id="8" name="Picture 7">
            <a:extLst>
              <a:ext uri="{FF2B5EF4-FFF2-40B4-BE49-F238E27FC236}">
                <a16:creationId xmlns:a16="http://schemas.microsoft.com/office/drawing/2014/main" id="{D0D87D13-C5F2-E842-9309-637D4AC81DA9}"/>
              </a:ext>
            </a:extLst>
          </p:cNvPr>
          <p:cNvPicPr>
            <a:picLocks noChangeAspect="1"/>
          </p:cNvPicPr>
          <p:nvPr userDrawn="1"/>
        </p:nvPicPr>
        <p:blipFill>
          <a:blip r:embed="rId2"/>
          <a:stretch>
            <a:fillRect/>
          </a:stretch>
        </p:blipFill>
        <p:spPr>
          <a:xfrm>
            <a:off x="15036642" y="154238"/>
            <a:ext cx="3251358" cy="1512785"/>
          </a:xfrm>
          <a:prstGeom prst="rect">
            <a:avLst/>
          </a:prstGeom>
        </p:spPr>
      </p:pic>
      <p:cxnSp>
        <p:nvCxnSpPr>
          <p:cNvPr id="9" name="Straight Connector 8">
            <a:extLst>
              <a:ext uri="{FF2B5EF4-FFF2-40B4-BE49-F238E27FC236}">
                <a16:creationId xmlns:a16="http://schemas.microsoft.com/office/drawing/2014/main" id="{F5D1A22C-338E-B34C-A7D2-BF1808AC58A7}"/>
              </a:ext>
            </a:extLst>
          </p:cNvPr>
          <p:cNvCxnSpPr/>
          <p:nvPr userDrawn="1"/>
        </p:nvCxnSpPr>
        <p:spPr>
          <a:xfrm>
            <a:off x="722729" y="547688"/>
            <a:ext cx="14644467"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5ACD909-E6F0-FB45-871B-96F556E4545B}"/>
              </a:ext>
            </a:extLst>
          </p:cNvPr>
          <p:cNvCxnSpPr>
            <a:cxnSpLocks/>
          </p:cNvCxnSpPr>
          <p:nvPr userDrawn="1"/>
        </p:nvCxnSpPr>
        <p:spPr>
          <a:xfrm>
            <a:off x="722729" y="9508955"/>
            <a:ext cx="16842545"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5246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0B515-36F4-2044-B728-E3009A7EBB2B}"/>
              </a:ext>
            </a:extLst>
          </p:cNvPr>
          <p:cNvSpPr>
            <a:spLocks noGrp="1"/>
          </p:cNvSpPr>
          <p:nvPr>
            <p:ph type="title"/>
          </p:nvPr>
        </p:nvSpPr>
        <p:spPr>
          <a:xfrm>
            <a:off x="1259683" y="685800"/>
            <a:ext cx="5898356" cy="2400300"/>
          </a:xfrm>
        </p:spPr>
        <p:txBody>
          <a:bodyPr anchor="b"/>
          <a:lstStyle>
            <a:lvl1pPr>
              <a:defRPr sz="4800" b="1"/>
            </a:lvl1pPr>
          </a:lstStyle>
          <a:p>
            <a:r>
              <a:rPr lang="en-US"/>
              <a:t>Click to edit Master title style</a:t>
            </a:r>
          </a:p>
        </p:txBody>
      </p:sp>
      <p:sp>
        <p:nvSpPr>
          <p:cNvPr id="3" name="Picture Placeholder 2">
            <a:extLst>
              <a:ext uri="{FF2B5EF4-FFF2-40B4-BE49-F238E27FC236}">
                <a16:creationId xmlns:a16="http://schemas.microsoft.com/office/drawing/2014/main" id="{90EB3E90-7F8D-1B40-B690-D8FEBFCAE8DE}"/>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72913C26-F63E-E646-9ABD-36BF76F4F51C}"/>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C04E47B-5FF9-D640-808F-437E75680AB0}"/>
              </a:ext>
            </a:extLst>
          </p:cNvPr>
          <p:cNvSpPr>
            <a:spLocks noGrp="1"/>
          </p:cNvSpPr>
          <p:nvPr>
            <p:ph type="sldNum" sz="quarter" idx="12"/>
          </p:nvPr>
        </p:nvSpPr>
        <p:spPr/>
        <p:txBody>
          <a:bodyPr/>
          <a:lstStyle/>
          <a:p>
            <a:fld id="{F461B3AE-6B61-4C43-B281-A65201C44543}" type="slidenum">
              <a:rPr lang="en-US" smtClean="0"/>
              <a:t>‹#›</a:t>
            </a:fld>
            <a:endParaRPr lang="en-US"/>
          </a:p>
        </p:txBody>
      </p:sp>
      <p:pic>
        <p:nvPicPr>
          <p:cNvPr id="8" name="Picture 7">
            <a:extLst>
              <a:ext uri="{FF2B5EF4-FFF2-40B4-BE49-F238E27FC236}">
                <a16:creationId xmlns:a16="http://schemas.microsoft.com/office/drawing/2014/main" id="{562863A2-C521-0E41-BCA1-9CBD9C9A8EC2}"/>
              </a:ext>
            </a:extLst>
          </p:cNvPr>
          <p:cNvPicPr>
            <a:picLocks noChangeAspect="1"/>
          </p:cNvPicPr>
          <p:nvPr userDrawn="1"/>
        </p:nvPicPr>
        <p:blipFill>
          <a:blip r:embed="rId2"/>
          <a:stretch>
            <a:fillRect/>
          </a:stretch>
        </p:blipFill>
        <p:spPr>
          <a:xfrm>
            <a:off x="15036642" y="154238"/>
            <a:ext cx="3251358" cy="1512785"/>
          </a:xfrm>
          <a:prstGeom prst="rect">
            <a:avLst/>
          </a:prstGeom>
        </p:spPr>
      </p:pic>
      <p:cxnSp>
        <p:nvCxnSpPr>
          <p:cNvPr id="9" name="Straight Connector 8">
            <a:extLst>
              <a:ext uri="{FF2B5EF4-FFF2-40B4-BE49-F238E27FC236}">
                <a16:creationId xmlns:a16="http://schemas.microsoft.com/office/drawing/2014/main" id="{B6057688-81EC-704D-959D-B76FB3D04F3B}"/>
              </a:ext>
            </a:extLst>
          </p:cNvPr>
          <p:cNvCxnSpPr/>
          <p:nvPr userDrawn="1"/>
        </p:nvCxnSpPr>
        <p:spPr>
          <a:xfrm>
            <a:off x="722729" y="547688"/>
            <a:ext cx="14644467"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89277E9-A34E-7049-87C5-C7D488AF2EB9}"/>
              </a:ext>
            </a:extLst>
          </p:cNvPr>
          <p:cNvCxnSpPr>
            <a:cxnSpLocks/>
          </p:cNvCxnSpPr>
          <p:nvPr userDrawn="1"/>
        </p:nvCxnSpPr>
        <p:spPr>
          <a:xfrm>
            <a:off x="722729" y="9508955"/>
            <a:ext cx="16842545"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16749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F2A3F-2487-8E4A-A757-F26574CABC48}"/>
              </a:ext>
            </a:extLst>
          </p:cNvPr>
          <p:cNvSpPr>
            <a:spLocks noGrp="1"/>
          </p:cNvSpPr>
          <p:nvPr>
            <p:ph type="title"/>
          </p:nvPr>
        </p:nvSpPr>
        <p:spPr/>
        <p:txBody>
          <a:bodyPr/>
          <a:lstStyle>
            <a:lvl1pPr>
              <a:defRPr b="1"/>
            </a:lvl1pPr>
          </a:lstStyle>
          <a:p>
            <a:r>
              <a:rPr lang="en-US"/>
              <a:t>Click to edit Master title style</a:t>
            </a:r>
          </a:p>
        </p:txBody>
      </p:sp>
      <p:sp>
        <p:nvSpPr>
          <p:cNvPr id="3" name="Vertical Text Placeholder 2">
            <a:extLst>
              <a:ext uri="{FF2B5EF4-FFF2-40B4-BE49-F238E27FC236}">
                <a16:creationId xmlns:a16="http://schemas.microsoft.com/office/drawing/2014/main" id="{43D31141-3C64-2E4F-AC60-2EF37153E647}"/>
              </a:ext>
            </a:extLst>
          </p:cNvPr>
          <p:cNvSpPr>
            <a:spLocks noGrp="1"/>
          </p:cNvSpPr>
          <p:nvPr>
            <p:ph type="body" orient="vert" idx="1"/>
          </p:nvPr>
        </p:nvSpPr>
        <p:spPr/>
        <p:txBody>
          <a:bodyPr vert="eaVert"/>
          <a:lstStyle>
            <a:lvl1pPr>
              <a:defRPr>
                <a:solidFill>
                  <a:schemeClr val="accent6">
                    <a:lumMod val="85000"/>
                    <a:lumOff val="15000"/>
                  </a:schemeClr>
                </a:solidFill>
              </a:defRPr>
            </a:lvl1pPr>
            <a:lvl2pPr>
              <a:defRPr>
                <a:solidFill>
                  <a:schemeClr val="accent6">
                    <a:lumMod val="85000"/>
                    <a:lumOff val="15000"/>
                  </a:schemeClr>
                </a:solidFill>
              </a:defRPr>
            </a:lvl2pPr>
            <a:lvl3pPr>
              <a:defRPr>
                <a:solidFill>
                  <a:schemeClr val="accent6">
                    <a:lumMod val="85000"/>
                    <a:lumOff val="15000"/>
                  </a:schemeClr>
                </a:solidFill>
              </a:defRPr>
            </a:lvl3pPr>
            <a:lvl4pPr>
              <a:defRPr>
                <a:solidFill>
                  <a:schemeClr val="accent6">
                    <a:lumMod val="85000"/>
                    <a:lumOff val="15000"/>
                  </a:schemeClr>
                </a:solidFill>
              </a:defRPr>
            </a:lvl4pPr>
            <a:lvl5pPr>
              <a:defRPr>
                <a:solidFill>
                  <a:schemeClr val="accent6">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25CA16A7-36FF-1042-9D73-4EB6F2E80D2C}"/>
              </a:ext>
            </a:extLst>
          </p:cNvPr>
          <p:cNvSpPr>
            <a:spLocks noGrp="1"/>
          </p:cNvSpPr>
          <p:nvPr>
            <p:ph type="sldNum" sz="quarter" idx="12"/>
          </p:nvPr>
        </p:nvSpPr>
        <p:spPr/>
        <p:txBody>
          <a:bodyPr/>
          <a:lstStyle/>
          <a:p>
            <a:fld id="{F461B3AE-6B61-4C43-B281-A65201C44543}" type="slidenum">
              <a:rPr lang="en-US" smtClean="0"/>
              <a:t>‹#›</a:t>
            </a:fld>
            <a:endParaRPr lang="en-US"/>
          </a:p>
        </p:txBody>
      </p:sp>
      <p:pic>
        <p:nvPicPr>
          <p:cNvPr id="10" name="Picture 9">
            <a:extLst>
              <a:ext uri="{FF2B5EF4-FFF2-40B4-BE49-F238E27FC236}">
                <a16:creationId xmlns:a16="http://schemas.microsoft.com/office/drawing/2014/main" id="{4F89856C-68F1-2C4F-B47D-3FD38C63D437}"/>
              </a:ext>
            </a:extLst>
          </p:cNvPr>
          <p:cNvPicPr>
            <a:picLocks noChangeAspect="1"/>
          </p:cNvPicPr>
          <p:nvPr userDrawn="1"/>
        </p:nvPicPr>
        <p:blipFill>
          <a:blip r:embed="rId2"/>
          <a:stretch>
            <a:fillRect/>
          </a:stretch>
        </p:blipFill>
        <p:spPr>
          <a:xfrm rot="5400000">
            <a:off x="15480380" y="8088419"/>
            <a:ext cx="3251358" cy="1512785"/>
          </a:xfrm>
          <a:prstGeom prst="rect">
            <a:avLst/>
          </a:prstGeom>
        </p:spPr>
      </p:pic>
      <p:cxnSp>
        <p:nvCxnSpPr>
          <p:cNvPr id="11" name="Straight Connector 10">
            <a:extLst>
              <a:ext uri="{FF2B5EF4-FFF2-40B4-BE49-F238E27FC236}">
                <a16:creationId xmlns:a16="http://schemas.microsoft.com/office/drawing/2014/main" id="{35FAB5B7-68CF-D943-8D8A-C33552BA047F}"/>
              </a:ext>
            </a:extLst>
          </p:cNvPr>
          <p:cNvCxnSpPr>
            <a:cxnSpLocks/>
          </p:cNvCxnSpPr>
          <p:nvPr userDrawn="1"/>
        </p:nvCxnSpPr>
        <p:spPr>
          <a:xfrm flipV="1">
            <a:off x="17561756" y="506438"/>
            <a:ext cx="0" cy="7048865"/>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B1D691D-488D-324E-A3E6-EB02CC6C7DBE}"/>
              </a:ext>
            </a:extLst>
          </p:cNvPr>
          <p:cNvCxnSpPr>
            <a:cxnSpLocks/>
          </p:cNvCxnSpPr>
          <p:nvPr userDrawn="1"/>
        </p:nvCxnSpPr>
        <p:spPr>
          <a:xfrm flipV="1">
            <a:off x="722729" y="506439"/>
            <a:ext cx="0" cy="9200268"/>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86953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7098AF-3C8B-DA4F-BD47-9D328CD44CFD}"/>
              </a:ext>
            </a:extLst>
          </p:cNvPr>
          <p:cNvSpPr>
            <a:spLocks noGrp="1"/>
          </p:cNvSpPr>
          <p:nvPr>
            <p:ph type="title" orient="vert"/>
          </p:nvPr>
        </p:nvSpPr>
        <p:spPr>
          <a:xfrm>
            <a:off x="13087350" y="547688"/>
            <a:ext cx="3943350" cy="8717757"/>
          </a:xfrm>
        </p:spPr>
        <p:txBody>
          <a:bodyPr vert="eaVert"/>
          <a:lstStyle>
            <a:lvl1pPr>
              <a:defRPr b="1"/>
            </a:lvl1pPr>
          </a:lstStyle>
          <a:p>
            <a:r>
              <a:rPr lang="en-US"/>
              <a:t>Click to edit Master title style</a:t>
            </a:r>
          </a:p>
        </p:txBody>
      </p:sp>
      <p:sp>
        <p:nvSpPr>
          <p:cNvPr id="3" name="Vertical Text Placeholder 2">
            <a:extLst>
              <a:ext uri="{FF2B5EF4-FFF2-40B4-BE49-F238E27FC236}">
                <a16:creationId xmlns:a16="http://schemas.microsoft.com/office/drawing/2014/main" id="{14D8B066-2A70-BF42-AE93-19887264EF94}"/>
              </a:ext>
            </a:extLst>
          </p:cNvPr>
          <p:cNvSpPr>
            <a:spLocks noGrp="1"/>
          </p:cNvSpPr>
          <p:nvPr>
            <p:ph type="body" orient="vert" idx="1"/>
          </p:nvPr>
        </p:nvSpPr>
        <p:spPr>
          <a:xfrm>
            <a:off x="1257300" y="547688"/>
            <a:ext cx="11601450" cy="8717757"/>
          </a:xfrm>
        </p:spPr>
        <p:txBody>
          <a:bodyPr vert="eaVert"/>
          <a:lstStyle>
            <a:lvl1pPr>
              <a:defRPr>
                <a:solidFill>
                  <a:schemeClr val="accent6">
                    <a:lumMod val="85000"/>
                    <a:lumOff val="15000"/>
                  </a:schemeClr>
                </a:solidFill>
              </a:defRPr>
            </a:lvl1pPr>
            <a:lvl2pPr>
              <a:defRPr>
                <a:solidFill>
                  <a:schemeClr val="accent6">
                    <a:lumMod val="85000"/>
                    <a:lumOff val="15000"/>
                  </a:schemeClr>
                </a:solidFill>
              </a:defRPr>
            </a:lvl2pPr>
            <a:lvl3pPr>
              <a:defRPr>
                <a:solidFill>
                  <a:schemeClr val="accent6">
                    <a:lumMod val="85000"/>
                    <a:lumOff val="15000"/>
                  </a:schemeClr>
                </a:solidFill>
              </a:defRPr>
            </a:lvl3pPr>
            <a:lvl4pPr>
              <a:defRPr>
                <a:solidFill>
                  <a:schemeClr val="accent6">
                    <a:lumMod val="85000"/>
                    <a:lumOff val="15000"/>
                  </a:schemeClr>
                </a:solidFill>
              </a:defRPr>
            </a:lvl4pPr>
            <a:lvl5pPr>
              <a:defRPr>
                <a:solidFill>
                  <a:schemeClr val="accent6">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799485D3-E407-5348-8123-0BB02A42A1EB}"/>
              </a:ext>
            </a:extLst>
          </p:cNvPr>
          <p:cNvPicPr>
            <a:picLocks noChangeAspect="1"/>
          </p:cNvPicPr>
          <p:nvPr userDrawn="1"/>
        </p:nvPicPr>
        <p:blipFill>
          <a:blip r:embed="rId2"/>
          <a:stretch>
            <a:fillRect/>
          </a:stretch>
        </p:blipFill>
        <p:spPr>
          <a:xfrm rot="5400000">
            <a:off x="15480380" y="8088419"/>
            <a:ext cx="3251358" cy="1512785"/>
          </a:xfrm>
          <a:prstGeom prst="rect">
            <a:avLst/>
          </a:prstGeom>
        </p:spPr>
      </p:pic>
      <p:cxnSp>
        <p:nvCxnSpPr>
          <p:cNvPr id="8" name="Straight Connector 7">
            <a:extLst>
              <a:ext uri="{FF2B5EF4-FFF2-40B4-BE49-F238E27FC236}">
                <a16:creationId xmlns:a16="http://schemas.microsoft.com/office/drawing/2014/main" id="{88FA7D14-D82A-E647-A4F8-B4DBA24E3072}"/>
              </a:ext>
            </a:extLst>
          </p:cNvPr>
          <p:cNvCxnSpPr>
            <a:cxnSpLocks/>
          </p:cNvCxnSpPr>
          <p:nvPr userDrawn="1"/>
        </p:nvCxnSpPr>
        <p:spPr>
          <a:xfrm flipV="1">
            <a:off x="17561756" y="506438"/>
            <a:ext cx="0" cy="7048865"/>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1AF1441-4B9D-F941-84D0-F5FAAEF58BED}"/>
              </a:ext>
            </a:extLst>
          </p:cNvPr>
          <p:cNvCxnSpPr>
            <a:cxnSpLocks/>
          </p:cNvCxnSpPr>
          <p:nvPr userDrawn="1"/>
        </p:nvCxnSpPr>
        <p:spPr>
          <a:xfrm flipV="1">
            <a:off x="722729" y="506439"/>
            <a:ext cx="0" cy="9200268"/>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35450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923330"/>
          </a:xfrm>
          <a:prstGeom prst="rect">
            <a:avLst/>
          </a:prstGeom>
        </p:spPr>
        <p:txBody>
          <a:bodyPr wrap="square" lIns="0" tIns="0" rIns="0" bIns="0">
            <a:spAutoFit/>
          </a:bodyPr>
          <a:lstStyle>
            <a:lvl1pPr>
              <a:defRPr sz="6000" b="1" i="0">
                <a:solidFill>
                  <a:srgbClr val="005679"/>
                </a:solidFill>
                <a:latin typeface="Segoe UI Semibold"/>
                <a:cs typeface="Segoe UI Semibold"/>
              </a:defRPr>
            </a:lvl1pPr>
          </a:lstStyle>
          <a:p>
            <a:endParaRPr/>
          </a:p>
        </p:txBody>
      </p:sp>
      <p:sp>
        <p:nvSpPr>
          <p:cNvPr id="3" name="Holder 3"/>
          <p:cNvSpPr>
            <a:spLocks noGrp="1"/>
          </p:cNvSpPr>
          <p:nvPr>
            <p:ph type="subTitle" idx="4"/>
          </p:nvPr>
        </p:nvSpPr>
        <p:spPr>
          <a:xfrm>
            <a:off x="2743200" y="5760720"/>
            <a:ext cx="12801600" cy="415498"/>
          </a:xfrm>
          <a:prstGeom prst="rect">
            <a:avLst/>
          </a:prstGeom>
        </p:spPr>
        <p:txBody>
          <a:bodyPr wrap="square" lIns="0" tIns="0" rIns="0" bIns="0">
            <a:spAutoFit/>
          </a:bodyPr>
          <a:lstStyle>
            <a:lvl1pPr>
              <a:defRPr sz="2700" b="0" i="0">
                <a:solidFill>
                  <a:srgbClr val="00577A"/>
                </a:solidFill>
                <a:latin typeface="Segoe UI Semilight"/>
                <a:cs typeface="Segoe UI Semiligh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5/20/2024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5586769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753870" y="695453"/>
            <a:ext cx="16780257" cy="923330"/>
          </a:xfrm>
        </p:spPr>
        <p:txBody>
          <a:bodyPr lIns="0" tIns="0" rIns="0" bIns="0"/>
          <a:lstStyle>
            <a:lvl1pPr>
              <a:defRPr sz="6000" b="1" i="0">
                <a:solidFill>
                  <a:srgbClr val="005679"/>
                </a:solidFill>
                <a:latin typeface="Segoe UI Semibold"/>
                <a:cs typeface="Segoe UI Semibold"/>
              </a:defRPr>
            </a:lvl1pPr>
          </a:lstStyle>
          <a:p>
            <a:endParaRPr/>
          </a:p>
        </p:txBody>
      </p:sp>
      <p:sp>
        <p:nvSpPr>
          <p:cNvPr id="3" name="Holder 3"/>
          <p:cNvSpPr>
            <a:spLocks noGrp="1"/>
          </p:cNvSpPr>
          <p:nvPr>
            <p:ph type="body" idx="1"/>
          </p:nvPr>
        </p:nvSpPr>
        <p:spPr>
          <a:xfrm>
            <a:off x="5749153" y="3972270"/>
            <a:ext cx="11796713" cy="415498"/>
          </a:xfrm>
        </p:spPr>
        <p:txBody>
          <a:bodyPr lIns="0" tIns="0" rIns="0" bIns="0"/>
          <a:lstStyle>
            <a:lvl1pPr>
              <a:defRPr sz="2700" b="0" i="0">
                <a:solidFill>
                  <a:srgbClr val="00577A"/>
                </a:solidFill>
                <a:latin typeface="Segoe UI Semilight"/>
                <a:cs typeface="Segoe UI Semiligh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5/20/2024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06620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753870" y="695453"/>
            <a:ext cx="16780257" cy="923330"/>
          </a:xfrm>
        </p:spPr>
        <p:txBody>
          <a:bodyPr lIns="0" tIns="0" rIns="0" bIns="0"/>
          <a:lstStyle>
            <a:lvl1pPr>
              <a:defRPr sz="6000" b="1" i="0">
                <a:solidFill>
                  <a:srgbClr val="005679"/>
                </a:solidFill>
                <a:latin typeface="Segoe UI Semibold"/>
                <a:cs typeface="Segoe UI Semibold"/>
              </a:defRPr>
            </a:lvl1pPr>
          </a:lstStyle>
          <a:p>
            <a:endParaRPr/>
          </a:p>
        </p:txBody>
      </p:sp>
      <p:sp>
        <p:nvSpPr>
          <p:cNvPr id="3" name="Holder 3"/>
          <p:cNvSpPr>
            <a:spLocks noGrp="1"/>
          </p:cNvSpPr>
          <p:nvPr>
            <p:ph sz="half" idx="2"/>
          </p:nvPr>
        </p:nvSpPr>
        <p:spPr>
          <a:xfrm>
            <a:off x="914400" y="2366010"/>
            <a:ext cx="795528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5/20/2024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8808490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753870" y="695453"/>
            <a:ext cx="16780257" cy="923330"/>
          </a:xfrm>
        </p:spPr>
        <p:txBody>
          <a:bodyPr lIns="0" tIns="0" rIns="0" bIns="0"/>
          <a:lstStyle>
            <a:lvl1pPr>
              <a:defRPr sz="6000" b="1" i="0">
                <a:solidFill>
                  <a:srgbClr val="005679"/>
                </a:solidFill>
                <a:latin typeface="Segoe UI Semibold"/>
                <a:cs typeface="Segoe UI Semibold"/>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5/20/2024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861246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829D3-79FE-E846-B39A-F8F29ED102F5}"/>
              </a:ext>
            </a:extLst>
          </p:cNvPr>
          <p:cNvSpPr>
            <a:spLocks noGrp="1"/>
          </p:cNvSpPr>
          <p:nvPr>
            <p:ph type="title"/>
          </p:nvPr>
        </p:nvSpPr>
        <p:spPr>
          <a:xfrm>
            <a:off x="1247775" y="2564608"/>
            <a:ext cx="15773400" cy="4279106"/>
          </a:xfrm>
        </p:spPr>
        <p:txBody>
          <a:bodyPr anchor="b"/>
          <a:lstStyle>
            <a:lvl1pPr>
              <a:defRPr sz="9000" b="1"/>
            </a:lvl1pPr>
          </a:lstStyle>
          <a:p>
            <a:r>
              <a:rPr lang="en-US"/>
              <a:t>Click to edit Master title style</a:t>
            </a:r>
          </a:p>
        </p:txBody>
      </p:sp>
      <p:sp>
        <p:nvSpPr>
          <p:cNvPr id="3" name="Text Placeholder 2">
            <a:extLst>
              <a:ext uri="{FF2B5EF4-FFF2-40B4-BE49-F238E27FC236}">
                <a16:creationId xmlns:a16="http://schemas.microsoft.com/office/drawing/2014/main" id="{97B71E22-D921-A141-854E-4FEDD1864242}"/>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04C92876-8EA4-F741-BE7F-063BD85E9F79}"/>
              </a:ext>
            </a:extLst>
          </p:cNvPr>
          <p:cNvSpPr>
            <a:spLocks noGrp="1"/>
          </p:cNvSpPr>
          <p:nvPr>
            <p:ph type="sldNum" sz="quarter" idx="12"/>
          </p:nvPr>
        </p:nvSpPr>
        <p:spPr/>
        <p:txBody>
          <a:bodyPr/>
          <a:lstStyle/>
          <a:p>
            <a:fld id="{B6F15528-21DE-4FAA-801E-634DDDAF4B2B}" type="slidenum">
              <a:rPr lang="en-US" smtClean="0"/>
              <a:t>‹#›</a:t>
            </a:fld>
            <a:endParaRPr lang="en-US"/>
          </a:p>
        </p:txBody>
      </p:sp>
      <p:pic>
        <p:nvPicPr>
          <p:cNvPr id="7" name="Picture 6">
            <a:extLst>
              <a:ext uri="{FF2B5EF4-FFF2-40B4-BE49-F238E27FC236}">
                <a16:creationId xmlns:a16="http://schemas.microsoft.com/office/drawing/2014/main" id="{CEBA0B65-9B5B-3A42-93C6-B125DE04E939}"/>
              </a:ext>
            </a:extLst>
          </p:cNvPr>
          <p:cNvPicPr>
            <a:picLocks noChangeAspect="1"/>
          </p:cNvPicPr>
          <p:nvPr/>
        </p:nvPicPr>
        <p:blipFill>
          <a:blip r:embed="rId2"/>
          <a:stretch>
            <a:fillRect/>
          </a:stretch>
        </p:blipFill>
        <p:spPr>
          <a:xfrm>
            <a:off x="15036642" y="154238"/>
            <a:ext cx="3251358" cy="1512785"/>
          </a:xfrm>
          <a:prstGeom prst="rect">
            <a:avLst/>
          </a:prstGeom>
        </p:spPr>
      </p:pic>
      <p:cxnSp>
        <p:nvCxnSpPr>
          <p:cNvPr id="8" name="Straight Connector 7">
            <a:extLst>
              <a:ext uri="{FF2B5EF4-FFF2-40B4-BE49-F238E27FC236}">
                <a16:creationId xmlns:a16="http://schemas.microsoft.com/office/drawing/2014/main" id="{37677928-52E8-DC4F-8E26-B948F928B922}"/>
              </a:ext>
            </a:extLst>
          </p:cNvPr>
          <p:cNvCxnSpPr/>
          <p:nvPr/>
        </p:nvCxnSpPr>
        <p:spPr>
          <a:xfrm>
            <a:off x="722729" y="547688"/>
            <a:ext cx="14644467"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45DE773-16AD-E943-B2C3-614C81B9043E}"/>
              </a:ext>
            </a:extLst>
          </p:cNvPr>
          <p:cNvCxnSpPr>
            <a:cxnSpLocks/>
          </p:cNvCxnSpPr>
          <p:nvPr/>
        </p:nvCxnSpPr>
        <p:spPr>
          <a:xfrm>
            <a:off x="722729" y="9508955"/>
            <a:ext cx="16842545"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08947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5/20/2024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222625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C5CA9-265F-6242-86E5-C281CA8A93DB}"/>
              </a:ext>
            </a:extLst>
          </p:cNvPr>
          <p:cNvSpPr>
            <a:spLocks noGrp="1"/>
          </p:cNvSpPr>
          <p:nvPr>
            <p:ph type="title"/>
          </p:nvPr>
        </p:nvSpPr>
        <p:spPr/>
        <p:txBody>
          <a:bodyPr/>
          <a:lstStyle>
            <a:lvl1pPr>
              <a:defRPr b="1"/>
            </a:lvl1pPr>
          </a:lstStyle>
          <a:p>
            <a:r>
              <a:rPr lang="en-US"/>
              <a:t>Click to edit Master title style</a:t>
            </a:r>
          </a:p>
        </p:txBody>
      </p:sp>
      <p:sp>
        <p:nvSpPr>
          <p:cNvPr id="3" name="Content Placeholder 2">
            <a:extLst>
              <a:ext uri="{FF2B5EF4-FFF2-40B4-BE49-F238E27FC236}">
                <a16:creationId xmlns:a16="http://schemas.microsoft.com/office/drawing/2014/main" id="{F1817187-6BB8-844B-9A86-A4D2D5CCBE04}"/>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FE023B-072B-FA48-8AD2-E35C023074C2}"/>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28491595-56D3-1C46-A069-B77EEF9964EC}"/>
              </a:ext>
            </a:extLst>
          </p:cNvPr>
          <p:cNvSpPr>
            <a:spLocks noGrp="1"/>
          </p:cNvSpPr>
          <p:nvPr>
            <p:ph type="sldNum" sz="quarter" idx="12"/>
          </p:nvPr>
        </p:nvSpPr>
        <p:spPr/>
        <p:txBody>
          <a:bodyPr/>
          <a:lstStyle/>
          <a:p>
            <a:fld id="{B6F15528-21DE-4FAA-801E-634DDDAF4B2B}" type="slidenum">
              <a:rPr lang="en-US" smtClean="0"/>
              <a:t>‹#›</a:t>
            </a:fld>
            <a:endParaRPr lang="en-US"/>
          </a:p>
        </p:txBody>
      </p:sp>
      <p:pic>
        <p:nvPicPr>
          <p:cNvPr id="8" name="Picture 7">
            <a:extLst>
              <a:ext uri="{FF2B5EF4-FFF2-40B4-BE49-F238E27FC236}">
                <a16:creationId xmlns:a16="http://schemas.microsoft.com/office/drawing/2014/main" id="{5B56E2E4-8660-4049-B591-1697F97D22F6}"/>
              </a:ext>
            </a:extLst>
          </p:cNvPr>
          <p:cNvPicPr>
            <a:picLocks noChangeAspect="1"/>
          </p:cNvPicPr>
          <p:nvPr/>
        </p:nvPicPr>
        <p:blipFill>
          <a:blip r:embed="rId2"/>
          <a:stretch>
            <a:fillRect/>
          </a:stretch>
        </p:blipFill>
        <p:spPr>
          <a:xfrm>
            <a:off x="15036642" y="154238"/>
            <a:ext cx="3251358" cy="1512785"/>
          </a:xfrm>
          <a:prstGeom prst="rect">
            <a:avLst/>
          </a:prstGeom>
        </p:spPr>
      </p:pic>
      <p:cxnSp>
        <p:nvCxnSpPr>
          <p:cNvPr id="9" name="Straight Connector 8">
            <a:extLst>
              <a:ext uri="{FF2B5EF4-FFF2-40B4-BE49-F238E27FC236}">
                <a16:creationId xmlns:a16="http://schemas.microsoft.com/office/drawing/2014/main" id="{B484EEF4-6C73-4A41-B555-749448A55757}"/>
              </a:ext>
            </a:extLst>
          </p:cNvPr>
          <p:cNvCxnSpPr/>
          <p:nvPr/>
        </p:nvCxnSpPr>
        <p:spPr>
          <a:xfrm>
            <a:off x="722729" y="547688"/>
            <a:ext cx="14644467"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813A58B-EC34-8341-8CEE-E77457EE1746}"/>
              </a:ext>
            </a:extLst>
          </p:cNvPr>
          <p:cNvCxnSpPr>
            <a:cxnSpLocks/>
          </p:cNvCxnSpPr>
          <p:nvPr/>
        </p:nvCxnSpPr>
        <p:spPr>
          <a:xfrm>
            <a:off x="722729" y="9508955"/>
            <a:ext cx="16842545"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5224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B59C4-3A8A-0D40-A8BD-E4A159F08FEA}"/>
              </a:ext>
            </a:extLst>
          </p:cNvPr>
          <p:cNvSpPr>
            <a:spLocks noGrp="1"/>
          </p:cNvSpPr>
          <p:nvPr>
            <p:ph type="title"/>
          </p:nvPr>
        </p:nvSpPr>
        <p:spPr>
          <a:xfrm>
            <a:off x="1259682" y="547688"/>
            <a:ext cx="15773400" cy="1988345"/>
          </a:xfrm>
        </p:spPr>
        <p:txBody>
          <a:bodyPr/>
          <a:lstStyle>
            <a:lvl1pPr>
              <a:defRPr b="1"/>
            </a:lvl1pPr>
          </a:lstStyle>
          <a:p>
            <a:r>
              <a:rPr lang="en-US"/>
              <a:t>Click to edit Master title style</a:t>
            </a:r>
          </a:p>
        </p:txBody>
      </p:sp>
      <p:sp>
        <p:nvSpPr>
          <p:cNvPr id="3" name="Text Placeholder 2">
            <a:extLst>
              <a:ext uri="{FF2B5EF4-FFF2-40B4-BE49-F238E27FC236}">
                <a16:creationId xmlns:a16="http://schemas.microsoft.com/office/drawing/2014/main" id="{80C28E2D-5A47-E44B-9643-FD6B30E54636}"/>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410A03CD-29CE-5746-AD49-3D6A165A31F4}"/>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5B5159-9347-0D42-B047-84FAB5BDDC6F}"/>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45DB3E04-7E90-FA49-A405-262A8173BD77}"/>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129B4D99-F016-0E45-9426-E7CC50267684}"/>
              </a:ext>
            </a:extLst>
          </p:cNvPr>
          <p:cNvSpPr>
            <a:spLocks noGrp="1"/>
          </p:cNvSpPr>
          <p:nvPr>
            <p:ph type="sldNum" sz="quarter" idx="12"/>
          </p:nvPr>
        </p:nvSpPr>
        <p:spPr/>
        <p:txBody>
          <a:bodyPr/>
          <a:lstStyle/>
          <a:p>
            <a:fld id="{B6F15528-21DE-4FAA-801E-634DDDAF4B2B}" type="slidenum">
              <a:rPr lang="en-US" smtClean="0"/>
              <a:t>‹#›</a:t>
            </a:fld>
            <a:endParaRPr lang="en-US"/>
          </a:p>
        </p:txBody>
      </p:sp>
      <p:pic>
        <p:nvPicPr>
          <p:cNvPr id="10" name="Picture 9">
            <a:extLst>
              <a:ext uri="{FF2B5EF4-FFF2-40B4-BE49-F238E27FC236}">
                <a16:creationId xmlns:a16="http://schemas.microsoft.com/office/drawing/2014/main" id="{38413B0C-43B0-BF46-B6BC-E046FD890097}"/>
              </a:ext>
            </a:extLst>
          </p:cNvPr>
          <p:cNvPicPr>
            <a:picLocks noChangeAspect="1"/>
          </p:cNvPicPr>
          <p:nvPr/>
        </p:nvPicPr>
        <p:blipFill>
          <a:blip r:embed="rId2"/>
          <a:stretch>
            <a:fillRect/>
          </a:stretch>
        </p:blipFill>
        <p:spPr>
          <a:xfrm>
            <a:off x="15036642" y="154238"/>
            <a:ext cx="3251358" cy="1512785"/>
          </a:xfrm>
          <a:prstGeom prst="rect">
            <a:avLst/>
          </a:prstGeom>
        </p:spPr>
      </p:pic>
      <p:cxnSp>
        <p:nvCxnSpPr>
          <p:cNvPr id="11" name="Straight Connector 10">
            <a:extLst>
              <a:ext uri="{FF2B5EF4-FFF2-40B4-BE49-F238E27FC236}">
                <a16:creationId xmlns:a16="http://schemas.microsoft.com/office/drawing/2014/main" id="{CD2C0C04-D909-0048-9404-457EA33D6474}"/>
              </a:ext>
            </a:extLst>
          </p:cNvPr>
          <p:cNvCxnSpPr/>
          <p:nvPr/>
        </p:nvCxnSpPr>
        <p:spPr>
          <a:xfrm>
            <a:off x="722729" y="547688"/>
            <a:ext cx="14644467"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C5C87D7-4F52-664F-AFC8-94E22B72E42D}"/>
              </a:ext>
            </a:extLst>
          </p:cNvPr>
          <p:cNvCxnSpPr>
            <a:cxnSpLocks/>
          </p:cNvCxnSpPr>
          <p:nvPr/>
        </p:nvCxnSpPr>
        <p:spPr>
          <a:xfrm>
            <a:off x="722729" y="9508955"/>
            <a:ext cx="16842545"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6355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5B107-CDCC-594B-A108-7746D778A693}"/>
              </a:ext>
            </a:extLst>
          </p:cNvPr>
          <p:cNvSpPr>
            <a:spLocks noGrp="1"/>
          </p:cNvSpPr>
          <p:nvPr>
            <p:ph type="title"/>
          </p:nvPr>
        </p:nvSpPr>
        <p:spPr/>
        <p:txBody>
          <a:bodyPr/>
          <a:lstStyle>
            <a:lvl1pPr>
              <a:defRPr b="1"/>
            </a:lvl1pPr>
          </a:lstStyle>
          <a:p>
            <a:r>
              <a:rPr lang="en-US"/>
              <a:t>Click to edit Master title style</a:t>
            </a:r>
          </a:p>
        </p:txBody>
      </p:sp>
      <p:sp>
        <p:nvSpPr>
          <p:cNvPr id="5" name="Slide Number Placeholder 4">
            <a:extLst>
              <a:ext uri="{FF2B5EF4-FFF2-40B4-BE49-F238E27FC236}">
                <a16:creationId xmlns:a16="http://schemas.microsoft.com/office/drawing/2014/main" id="{1988BF2C-6A6F-2340-8BB7-045A4AEE7814}"/>
              </a:ext>
            </a:extLst>
          </p:cNvPr>
          <p:cNvSpPr>
            <a:spLocks noGrp="1"/>
          </p:cNvSpPr>
          <p:nvPr>
            <p:ph type="sldNum" sz="quarter" idx="12"/>
          </p:nvPr>
        </p:nvSpPr>
        <p:spPr/>
        <p:txBody>
          <a:bodyPr/>
          <a:lstStyle/>
          <a:p>
            <a:fld id="{B6F15528-21DE-4FAA-801E-634DDDAF4B2B}" type="slidenum">
              <a:rPr lang="en-US" smtClean="0"/>
              <a:t>‹#›</a:t>
            </a:fld>
            <a:endParaRPr lang="en-US"/>
          </a:p>
        </p:txBody>
      </p:sp>
      <p:pic>
        <p:nvPicPr>
          <p:cNvPr id="6" name="Picture 5">
            <a:extLst>
              <a:ext uri="{FF2B5EF4-FFF2-40B4-BE49-F238E27FC236}">
                <a16:creationId xmlns:a16="http://schemas.microsoft.com/office/drawing/2014/main" id="{91AFD183-A1FB-1E4E-8F73-5C9712775243}"/>
              </a:ext>
            </a:extLst>
          </p:cNvPr>
          <p:cNvPicPr>
            <a:picLocks noChangeAspect="1"/>
          </p:cNvPicPr>
          <p:nvPr/>
        </p:nvPicPr>
        <p:blipFill>
          <a:blip r:embed="rId2"/>
          <a:stretch>
            <a:fillRect/>
          </a:stretch>
        </p:blipFill>
        <p:spPr>
          <a:xfrm>
            <a:off x="15036642" y="154238"/>
            <a:ext cx="3251358" cy="1512785"/>
          </a:xfrm>
          <a:prstGeom prst="rect">
            <a:avLst/>
          </a:prstGeom>
        </p:spPr>
      </p:pic>
      <p:cxnSp>
        <p:nvCxnSpPr>
          <p:cNvPr id="7" name="Straight Connector 6">
            <a:extLst>
              <a:ext uri="{FF2B5EF4-FFF2-40B4-BE49-F238E27FC236}">
                <a16:creationId xmlns:a16="http://schemas.microsoft.com/office/drawing/2014/main" id="{AE2D1A50-6E9C-2648-ACD4-A427D427FF65}"/>
              </a:ext>
            </a:extLst>
          </p:cNvPr>
          <p:cNvCxnSpPr/>
          <p:nvPr/>
        </p:nvCxnSpPr>
        <p:spPr>
          <a:xfrm>
            <a:off x="722729" y="547688"/>
            <a:ext cx="14644467"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7FE312F-ECF1-2848-A50A-04113214DBF6}"/>
              </a:ext>
            </a:extLst>
          </p:cNvPr>
          <p:cNvCxnSpPr>
            <a:cxnSpLocks/>
          </p:cNvCxnSpPr>
          <p:nvPr/>
        </p:nvCxnSpPr>
        <p:spPr>
          <a:xfrm>
            <a:off x="722729" y="9508955"/>
            <a:ext cx="16842545"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4307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20762CE-0D6B-BD43-8BAD-4362290611E2}"/>
              </a:ext>
            </a:extLst>
          </p:cNvPr>
          <p:cNvSpPr>
            <a:spLocks noGrp="1"/>
          </p:cNvSpPr>
          <p:nvPr>
            <p:ph type="sldNum" sz="quarter" idx="12"/>
          </p:nvPr>
        </p:nvSpPr>
        <p:spPr/>
        <p:txBody>
          <a:bodyPr/>
          <a:lstStyle/>
          <a:p>
            <a:fld id="{B6F15528-21DE-4FAA-801E-634DDDAF4B2B}" type="slidenum">
              <a:rPr lang="en-US" smtClean="0"/>
              <a:t>‹#›</a:t>
            </a:fld>
            <a:endParaRPr lang="en-US"/>
          </a:p>
        </p:txBody>
      </p:sp>
      <p:pic>
        <p:nvPicPr>
          <p:cNvPr id="5" name="Picture 4">
            <a:extLst>
              <a:ext uri="{FF2B5EF4-FFF2-40B4-BE49-F238E27FC236}">
                <a16:creationId xmlns:a16="http://schemas.microsoft.com/office/drawing/2014/main" id="{E7E3A784-B19C-C441-9B8A-836CD7B9F973}"/>
              </a:ext>
            </a:extLst>
          </p:cNvPr>
          <p:cNvPicPr>
            <a:picLocks noChangeAspect="1"/>
          </p:cNvPicPr>
          <p:nvPr/>
        </p:nvPicPr>
        <p:blipFill>
          <a:blip r:embed="rId2"/>
          <a:stretch>
            <a:fillRect/>
          </a:stretch>
        </p:blipFill>
        <p:spPr>
          <a:xfrm>
            <a:off x="15036642" y="154238"/>
            <a:ext cx="3251358" cy="1512785"/>
          </a:xfrm>
          <a:prstGeom prst="rect">
            <a:avLst/>
          </a:prstGeom>
        </p:spPr>
      </p:pic>
      <p:cxnSp>
        <p:nvCxnSpPr>
          <p:cNvPr id="6" name="Straight Connector 5">
            <a:extLst>
              <a:ext uri="{FF2B5EF4-FFF2-40B4-BE49-F238E27FC236}">
                <a16:creationId xmlns:a16="http://schemas.microsoft.com/office/drawing/2014/main" id="{9A668A77-658C-094C-8591-F0BAB62A4F90}"/>
              </a:ext>
            </a:extLst>
          </p:cNvPr>
          <p:cNvCxnSpPr/>
          <p:nvPr/>
        </p:nvCxnSpPr>
        <p:spPr>
          <a:xfrm>
            <a:off x="722729" y="547688"/>
            <a:ext cx="14644467"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69BF6B8-B4FD-144F-B4A5-35CCADC83FC9}"/>
              </a:ext>
            </a:extLst>
          </p:cNvPr>
          <p:cNvCxnSpPr>
            <a:cxnSpLocks/>
          </p:cNvCxnSpPr>
          <p:nvPr/>
        </p:nvCxnSpPr>
        <p:spPr>
          <a:xfrm>
            <a:off x="722729" y="9508955"/>
            <a:ext cx="16842545"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28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895B3-9B0E-B64D-BC14-153A11E667B5}"/>
              </a:ext>
            </a:extLst>
          </p:cNvPr>
          <p:cNvSpPr>
            <a:spLocks noGrp="1"/>
          </p:cNvSpPr>
          <p:nvPr>
            <p:ph type="title"/>
          </p:nvPr>
        </p:nvSpPr>
        <p:spPr>
          <a:xfrm>
            <a:off x="1259683" y="685800"/>
            <a:ext cx="5898356" cy="2400300"/>
          </a:xfrm>
        </p:spPr>
        <p:txBody>
          <a:bodyPr anchor="b"/>
          <a:lstStyle>
            <a:lvl1pPr>
              <a:defRPr sz="4800" b="1"/>
            </a:lvl1pPr>
          </a:lstStyle>
          <a:p>
            <a:r>
              <a:rPr lang="en-US"/>
              <a:t>Click to edit Master title style</a:t>
            </a:r>
          </a:p>
        </p:txBody>
      </p:sp>
      <p:sp>
        <p:nvSpPr>
          <p:cNvPr id="3" name="Content Placeholder 2">
            <a:extLst>
              <a:ext uri="{FF2B5EF4-FFF2-40B4-BE49-F238E27FC236}">
                <a16:creationId xmlns:a16="http://schemas.microsoft.com/office/drawing/2014/main" id="{665A293C-19B5-BF4B-9E9C-16A72B0E3015}"/>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2FF4B49-6796-F14B-AB78-1C1D278FC920}"/>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7" name="Slide Number Placeholder 6">
            <a:extLst>
              <a:ext uri="{FF2B5EF4-FFF2-40B4-BE49-F238E27FC236}">
                <a16:creationId xmlns:a16="http://schemas.microsoft.com/office/drawing/2014/main" id="{A16D1F89-F0EA-FD4E-BF5D-CD347A4408B8}"/>
              </a:ext>
            </a:extLst>
          </p:cNvPr>
          <p:cNvSpPr>
            <a:spLocks noGrp="1"/>
          </p:cNvSpPr>
          <p:nvPr>
            <p:ph type="sldNum" sz="quarter" idx="12"/>
          </p:nvPr>
        </p:nvSpPr>
        <p:spPr/>
        <p:txBody>
          <a:bodyPr/>
          <a:lstStyle/>
          <a:p>
            <a:fld id="{B6F15528-21DE-4FAA-801E-634DDDAF4B2B}" type="slidenum">
              <a:rPr lang="en-US" smtClean="0"/>
              <a:t>‹#›</a:t>
            </a:fld>
            <a:endParaRPr lang="en-US"/>
          </a:p>
        </p:txBody>
      </p:sp>
      <p:pic>
        <p:nvPicPr>
          <p:cNvPr id="8" name="Picture 7">
            <a:extLst>
              <a:ext uri="{FF2B5EF4-FFF2-40B4-BE49-F238E27FC236}">
                <a16:creationId xmlns:a16="http://schemas.microsoft.com/office/drawing/2014/main" id="{D0D87D13-C5F2-E842-9309-637D4AC81DA9}"/>
              </a:ext>
            </a:extLst>
          </p:cNvPr>
          <p:cNvPicPr>
            <a:picLocks noChangeAspect="1"/>
          </p:cNvPicPr>
          <p:nvPr/>
        </p:nvPicPr>
        <p:blipFill>
          <a:blip r:embed="rId2"/>
          <a:stretch>
            <a:fillRect/>
          </a:stretch>
        </p:blipFill>
        <p:spPr>
          <a:xfrm>
            <a:off x="15036642" y="154238"/>
            <a:ext cx="3251358" cy="1512785"/>
          </a:xfrm>
          <a:prstGeom prst="rect">
            <a:avLst/>
          </a:prstGeom>
        </p:spPr>
      </p:pic>
      <p:cxnSp>
        <p:nvCxnSpPr>
          <p:cNvPr id="9" name="Straight Connector 8">
            <a:extLst>
              <a:ext uri="{FF2B5EF4-FFF2-40B4-BE49-F238E27FC236}">
                <a16:creationId xmlns:a16="http://schemas.microsoft.com/office/drawing/2014/main" id="{F5D1A22C-338E-B34C-A7D2-BF1808AC58A7}"/>
              </a:ext>
            </a:extLst>
          </p:cNvPr>
          <p:cNvCxnSpPr/>
          <p:nvPr/>
        </p:nvCxnSpPr>
        <p:spPr>
          <a:xfrm>
            <a:off x="722729" y="547688"/>
            <a:ext cx="14644467"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5ACD909-E6F0-FB45-871B-96F556E4545B}"/>
              </a:ext>
            </a:extLst>
          </p:cNvPr>
          <p:cNvCxnSpPr>
            <a:cxnSpLocks/>
          </p:cNvCxnSpPr>
          <p:nvPr/>
        </p:nvCxnSpPr>
        <p:spPr>
          <a:xfrm>
            <a:off x="722729" y="9508955"/>
            <a:ext cx="16842545"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3371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0B515-36F4-2044-B728-E3009A7EBB2B}"/>
              </a:ext>
            </a:extLst>
          </p:cNvPr>
          <p:cNvSpPr>
            <a:spLocks noGrp="1"/>
          </p:cNvSpPr>
          <p:nvPr>
            <p:ph type="title"/>
          </p:nvPr>
        </p:nvSpPr>
        <p:spPr>
          <a:xfrm>
            <a:off x="1259683" y="685800"/>
            <a:ext cx="5898356" cy="2400300"/>
          </a:xfrm>
        </p:spPr>
        <p:txBody>
          <a:bodyPr anchor="b"/>
          <a:lstStyle>
            <a:lvl1pPr>
              <a:defRPr sz="4800" b="1"/>
            </a:lvl1pPr>
          </a:lstStyle>
          <a:p>
            <a:r>
              <a:rPr lang="en-US"/>
              <a:t>Click to edit Master title style</a:t>
            </a:r>
          </a:p>
        </p:txBody>
      </p:sp>
      <p:sp>
        <p:nvSpPr>
          <p:cNvPr id="3" name="Picture Placeholder 2">
            <a:extLst>
              <a:ext uri="{FF2B5EF4-FFF2-40B4-BE49-F238E27FC236}">
                <a16:creationId xmlns:a16="http://schemas.microsoft.com/office/drawing/2014/main" id="{90EB3E90-7F8D-1B40-B690-D8FEBFCAE8DE}"/>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p>
        </p:txBody>
      </p:sp>
      <p:sp>
        <p:nvSpPr>
          <p:cNvPr id="4" name="Text Placeholder 3">
            <a:extLst>
              <a:ext uri="{FF2B5EF4-FFF2-40B4-BE49-F238E27FC236}">
                <a16:creationId xmlns:a16="http://schemas.microsoft.com/office/drawing/2014/main" id="{72913C26-F63E-E646-9ABD-36BF76F4F51C}"/>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C04E47B-5FF9-D640-808F-437E75680AB0}"/>
              </a:ext>
            </a:extLst>
          </p:cNvPr>
          <p:cNvSpPr>
            <a:spLocks noGrp="1"/>
          </p:cNvSpPr>
          <p:nvPr>
            <p:ph type="sldNum" sz="quarter" idx="12"/>
          </p:nvPr>
        </p:nvSpPr>
        <p:spPr/>
        <p:txBody>
          <a:bodyPr/>
          <a:lstStyle/>
          <a:p>
            <a:fld id="{B6F15528-21DE-4FAA-801E-634DDDAF4B2B}" type="slidenum">
              <a:rPr lang="en-US" smtClean="0"/>
              <a:t>‹#›</a:t>
            </a:fld>
            <a:endParaRPr lang="en-US"/>
          </a:p>
        </p:txBody>
      </p:sp>
      <p:pic>
        <p:nvPicPr>
          <p:cNvPr id="8" name="Picture 7">
            <a:extLst>
              <a:ext uri="{FF2B5EF4-FFF2-40B4-BE49-F238E27FC236}">
                <a16:creationId xmlns:a16="http://schemas.microsoft.com/office/drawing/2014/main" id="{562863A2-C521-0E41-BCA1-9CBD9C9A8EC2}"/>
              </a:ext>
            </a:extLst>
          </p:cNvPr>
          <p:cNvPicPr>
            <a:picLocks noChangeAspect="1"/>
          </p:cNvPicPr>
          <p:nvPr/>
        </p:nvPicPr>
        <p:blipFill>
          <a:blip r:embed="rId2"/>
          <a:stretch>
            <a:fillRect/>
          </a:stretch>
        </p:blipFill>
        <p:spPr>
          <a:xfrm>
            <a:off x="15036642" y="154238"/>
            <a:ext cx="3251358" cy="1512785"/>
          </a:xfrm>
          <a:prstGeom prst="rect">
            <a:avLst/>
          </a:prstGeom>
        </p:spPr>
      </p:pic>
      <p:cxnSp>
        <p:nvCxnSpPr>
          <p:cNvPr id="9" name="Straight Connector 8">
            <a:extLst>
              <a:ext uri="{FF2B5EF4-FFF2-40B4-BE49-F238E27FC236}">
                <a16:creationId xmlns:a16="http://schemas.microsoft.com/office/drawing/2014/main" id="{B6057688-81EC-704D-959D-B76FB3D04F3B}"/>
              </a:ext>
            </a:extLst>
          </p:cNvPr>
          <p:cNvCxnSpPr/>
          <p:nvPr/>
        </p:nvCxnSpPr>
        <p:spPr>
          <a:xfrm>
            <a:off x="722729" y="547688"/>
            <a:ext cx="14644467"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89277E9-A34E-7049-87C5-C7D488AF2EB9}"/>
              </a:ext>
            </a:extLst>
          </p:cNvPr>
          <p:cNvCxnSpPr>
            <a:cxnSpLocks/>
          </p:cNvCxnSpPr>
          <p:nvPr/>
        </p:nvCxnSpPr>
        <p:spPr>
          <a:xfrm>
            <a:off x="722729" y="9508955"/>
            <a:ext cx="16842545" cy="0"/>
          </a:xfrm>
          <a:prstGeom prst="line">
            <a:avLst/>
          </a:prstGeom>
          <a:ln w="38100">
            <a:solidFill>
              <a:srgbClr val="84BD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0898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image" Target="../media/image5.pn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theme" Target="../theme/theme3.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A7D815-A555-8F45-BFE3-2F0F8A7716ED}"/>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6C1944-8A0D-1E48-9F0C-7DEF86367CF5}"/>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97F1D98-7E9E-A44C-8027-03DE37AFF60B}"/>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295474284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A7D815-A555-8F45-BFE3-2F0F8A7716ED}"/>
              </a:ext>
            </a:extLst>
          </p:cNvPr>
          <p:cNvSpPr>
            <a:spLocks noGrp="1"/>
          </p:cNvSpPr>
          <p:nvPr>
            <p:ph type="title"/>
          </p:nvPr>
        </p:nvSpPr>
        <p:spPr>
          <a:xfrm>
            <a:off x="1257300" y="867728"/>
            <a:ext cx="15773400" cy="105251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6C1944-8A0D-1E48-9F0C-7DEF86367CF5}"/>
              </a:ext>
            </a:extLst>
          </p:cNvPr>
          <p:cNvSpPr>
            <a:spLocks noGrp="1"/>
          </p:cNvSpPr>
          <p:nvPr>
            <p:ph type="body" idx="1"/>
          </p:nvPr>
        </p:nvSpPr>
        <p:spPr>
          <a:xfrm>
            <a:off x="1257300" y="1935481"/>
            <a:ext cx="15773400" cy="732996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97F1D98-7E9E-A44C-8027-03DE37AFF60B}"/>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F461B3AE-6B61-4C43-B281-A65201C44543}" type="slidenum">
              <a:rPr lang="en-US" smtClean="0"/>
              <a:t>‹#›</a:t>
            </a:fld>
            <a:endParaRPr lang="en-US"/>
          </a:p>
        </p:txBody>
      </p:sp>
    </p:spTree>
    <p:extLst>
      <p:ext uri="{BB962C8B-B14F-4D97-AF65-F5344CB8AC3E}">
        <p14:creationId xmlns:p14="http://schemas.microsoft.com/office/powerpoint/2010/main" val="426528966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Lst>
  <p:hf hd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0" indent="0" algn="l" defTabSz="1371600" rtl="0" eaLnBrk="1" latinLnBrk="0" hangingPunct="1">
        <a:lnSpc>
          <a:spcPct val="90000"/>
        </a:lnSpc>
        <a:spcBef>
          <a:spcPts val="1500"/>
        </a:spcBef>
        <a:buFont typeface="Arial" panose="020B0604020202020204" pitchFamily="34" charset="0"/>
        <a:buNone/>
        <a:defRPr sz="4200" kern="1200">
          <a:solidFill>
            <a:schemeClr val="tx1"/>
          </a:solidFill>
          <a:latin typeface="+mn-lt"/>
          <a:ea typeface="+mn-ea"/>
          <a:cs typeface="+mn-cs"/>
        </a:defRPr>
      </a:lvl1pPr>
      <a:lvl2pPr marL="685800" indent="0" algn="l" defTabSz="1371600" rtl="0" eaLnBrk="1" latinLnBrk="0" hangingPunct="1">
        <a:lnSpc>
          <a:spcPct val="90000"/>
        </a:lnSpc>
        <a:spcBef>
          <a:spcPts val="750"/>
        </a:spcBef>
        <a:buFont typeface="Arial" panose="020B0604020202020204" pitchFamily="34" charset="0"/>
        <a:buNone/>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F0F0F0"/>
          </a:solidFill>
        </p:spPr>
        <p:txBody>
          <a:bodyPr wrap="square" lIns="0" tIns="0" rIns="0" bIns="0" rtlCol="0"/>
          <a:lstStyle/>
          <a:p>
            <a:endParaRPr sz="2700"/>
          </a:p>
        </p:txBody>
      </p:sp>
      <p:pic>
        <p:nvPicPr>
          <p:cNvPr id="17" name="bg object 17"/>
          <p:cNvPicPr/>
          <p:nvPr/>
        </p:nvPicPr>
        <p:blipFill>
          <a:blip r:embed="rId7" cstate="print"/>
          <a:stretch>
            <a:fillRect/>
          </a:stretch>
        </p:blipFill>
        <p:spPr>
          <a:xfrm>
            <a:off x="15037309" y="153161"/>
            <a:ext cx="3250691" cy="1513331"/>
          </a:xfrm>
          <a:prstGeom prst="rect">
            <a:avLst/>
          </a:prstGeom>
        </p:spPr>
      </p:pic>
      <p:sp>
        <p:nvSpPr>
          <p:cNvPr id="18" name="bg object 18"/>
          <p:cNvSpPr/>
          <p:nvPr/>
        </p:nvSpPr>
        <p:spPr>
          <a:xfrm>
            <a:off x="723518" y="549782"/>
            <a:ext cx="14646593" cy="0"/>
          </a:xfrm>
          <a:custGeom>
            <a:avLst/>
            <a:gdLst/>
            <a:ahLst/>
            <a:cxnLst/>
            <a:rect l="l" t="t" r="r" b="b"/>
            <a:pathLst>
              <a:path w="9764395">
                <a:moveTo>
                  <a:pt x="0" y="0"/>
                </a:moveTo>
                <a:lnTo>
                  <a:pt x="9763925" y="0"/>
                </a:lnTo>
              </a:path>
            </a:pathLst>
          </a:custGeom>
          <a:ln w="38100">
            <a:solidFill>
              <a:srgbClr val="84BB00"/>
            </a:solidFill>
          </a:ln>
        </p:spPr>
        <p:txBody>
          <a:bodyPr wrap="square" lIns="0" tIns="0" rIns="0" bIns="0" rtlCol="0"/>
          <a:lstStyle/>
          <a:p>
            <a:endParaRPr sz="2700"/>
          </a:p>
        </p:txBody>
      </p:sp>
      <p:sp>
        <p:nvSpPr>
          <p:cNvPr id="19" name="bg object 19"/>
          <p:cNvSpPr/>
          <p:nvPr/>
        </p:nvSpPr>
        <p:spPr>
          <a:xfrm>
            <a:off x="723518" y="9510903"/>
            <a:ext cx="16843058" cy="0"/>
          </a:xfrm>
          <a:custGeom>
            <a:avLst/>
            <a:gdLst/>
            <a:ahLst/>
            <a:cxnLst/>
            <a:rect l="l" t="t" r="r" b="b"/>
            <a:pathLst>
              <a:path w="11228705">
                <a:moveTo>
                  <a:pt x="0" y="0"/>
                </a:moveTo>
                <a:lnTo>
                  <a:pt x="11228666" y="0"/>
                </a:lnTo>
              </a:path>
            </a:pathLst>
          </a:custGeom>
          <a:ln w="38100">
            <a:solidFill>
              <a:srgbClr val="84BB00"/>
            </a:solidFill>
          </a:ln>
        </p:spPr>
        <p:txBody>
          <a:bodyPr wrap="square" lIns="0" tIns="0" rIns="0" bIns="0" rtlCol="0"/>
          <a:lstStyle/>
          <a:p>
            <a:endParaRPr sz="2700"/>
          </a:p>
        </p:txBody>
      </p:sp>
      <p:sp>
        <p:nvSpPr>
          <p:cNvPr id="2" name="Holder 2"/>
          <p:cNvSpPr>
            <a:spLocks noGrp="1"/>
          </p:cNvSpPr>
          <p:nvPr>
            <p:ph type="title"/>
          </p:nvPr>
        </p:nvSpPr>
        <p:spPr>
          <a:xfrm>
            <a:off x="753870" y="695453"/>
            <a:ext cx="16780257" cy="615553"/>
          </a:xfrm>
          <a:prstGeom prst="rect">
            <a:avLst/>
          </a:prstGeom>
        </p:spPr>
        <p:txBody>
          <a:bodyPr wrap="square" lIns="0" tIns="0" rIns="0" bIns="0">
            <a:spAutoFit/>
          </a:bodyPr>
          <a:lstStyle>
            <a:lvl1pPr>
              <a:defRPr sz="4000" b="1" i="0">
                <a:solidFill>
                  <a:srgbClr val="005679"/>
                </a:solidFill>
                <a:latin typeface="Segoe UI Semibold"/>
                <a:cs typeface="Segoe UI Semibold"/>
              </a:defRPr>
            </a:lvl1pPr>
          </a:lstStyle>
          <a:p>
            <a:endParaRPr/>
          </a:p>
        </p:txBody>
      </p:sp>
      <p:sp>
        <p:nvSpPr>
          <p:cNvPr id="3" name="Holder 3"/>
          <p:cNvSpPr>
            <a:spLocks noGrp="1"/>
          </p:cNvSpPr>
          <p:nvPr>
            <p:ph type="body" idx="1"/>
          </p:nvPr>
        </p:nvSpPr>
        <p:spPr>
          <a:xfrm>
            <a:off x="5749153" y="3972270"/>
            <a:ext cx="11796713" cy="276999"/>
          </a:xfrm>
          <a:prstGeom prst="rect">
            <a:avLst/>
          </a:prstGeom>
        </p:spPr>
        <p:txBody>
          <a:bodyPr wrap="square" lIns="0" tIns="0" rIns="0" bIns="0">
            <a:spAutoFit/>
          </a:bodyPr>
          <a:lstStyle>
            <a:lvl1pPr>
              <a:defRPr sz="1800" b="0" i="0">
                <a:solidFill>
                  <a:srgbClr val="00577A"/>
                </a:solidFill>
                <a:latin typeface="Segoe UI Semilight"/>
                <a:cs typeface="Segoe UI Semilight"/>
              </a:defRPr>
            </a:lvl1pPr>
          </a:lstStyle>
          <a:p>
            <a:endParaRPr/>
          </a:p>
        </p:txBody>
      </p:sp>
      <p:sp>
        <p:nvSpPr>
          <p:cNvPr id="4" name="Holder 4"/>
          <p:cNvSpPr>
            <a:spLocks noGrp="1"/>
          </p:cNvSpPr>
          <p:nvPr>
            <p:ph type="ftr" sz="quarter" idx="5"/>
          </p:nvPr>
        </p:nvSpPr>
        <p:spPr>
          <a:xfrm>
            <a:off x="6217920" y="9566910"/>
            <a:ext cx="585216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5/20/2024</a:t>
            </a:fld>
            <a:endParaRPr lang="en-US"/>
          </a:p>
        </p:txBody>
      </p:sp>
      <p:sp>
        <p:nvSpPr>
          <p:cNvPr id="6" name="Holder 6"/>
          <p:cNvSpPr>
            <a:spLocks noGrp="1"/>
          </p:cNvSpPr>
          <p:nvPr>
            <p:ph type="sldNum" sz="quarter" idx="7"/>
          </p:nvPr>
        </p:nvSpPr>
        <p:spPr>
          <a:xfrm>
            <a:off x="13167360" y="9566910"/>
            <a:ext cx="420624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094952429"/>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Lst>
  <p:txStyles>
    <p:titleStyle>
      <a:lvl1pPr>
        <a:defRPr>
          <a:latin typeface="+mj-lt"/>
          <a:ea typeface="+mj-ea"/>
          <a:cs typeface="+mj-cs"/>
        </a:defRPr>
      </a:lvl1pPr>
    </p:titleStyle>
    <p:bodyStyle>
      <a:lvl1pPr marL="0">
        <a:defRPr>
          <a:latin typeface="+mn-lt"/>
          <a:ea typeface="+mn-ea"/>
          <a:cs typeface="+mn-cs"/>
        </a:defRPr>
      </a:lvl1pPr>
      <a:lvl2pPr marL="685800">
        <a:defRPr>
          <a:latin typeface="+mn-lt"/>
          <a:ea typeface="+mn-ea"/>
          <a:cs typeface="+mn-cs"/>
        </a:defRPr>
      </a:lvl2pPr>
      <a:lvl3pPr marL="1371600">
        <a:defRPr>
          <a:latin typeface="+mn-lt"/>
          <a:ea typeface="+mn-ea"/>
          <a:cs typeface="+mn-cs"/>
        </a:defRPr>
      </a:lvl3pPr>
      <a:lvl4pPr marL="2057400">
        <a:defRPr>
          <a:latin typeface="+mn-lt"/>
          <a:ea typeface="+mn-ea"/>
          <a:cs typeface="+mn-cs"/>
        </a:defRPr>
      </a:lvl4pPr>
      <a:lvl5pPr marL="2743200">
        <a:defRPr>
          <a:latin typeface="+mn-lt"/>
          <a:ea typeface="+mn-ea"/>
          <a:cs typeface="+mn-cs"/>
        </a:defRPr>
      </a:lvl5pPr>
      <a:lvl6pPr marL="3429000">
        <a:defRPr>
          <a:latin typeface="+mn-lt"/>
          <a:ea typeface="+mn-ea"/>
          <a:cs typeface="+mn-cs"/>
        </a:defRPr>
      </a:lvl6pPr>
      <a:lvl7pPr marL="4114800">
        <a:defRPr>
          <a:latin typeface="+mn-lt"/>
          <a:ea typeface="+mn-ea"/>
          <a:cs typeface="+mn-cs"/>
        </a:defRPr>
      </a:lvl7pPr>
      <a:lvl8pPr marL="4800600">
        <a:defRPr>
          <a:latin typeface="+mn-lt"/>
          <a:ea typeface="+mn-ea"/>
          <a:cs typeface="+mn-cs"/>
        </a:defRPr>
      </a:lvl8pPr>
      <a:lvl9pPr marL="5486400">
        <a:defRPr>
          <a:latin typeface="+mn-lt"/>
          <a:ea typeface="+mn-ea"/>
          <a:cs typeface="+mn-cs"/>
        </a:defRPr>
      </a:lvl9pPr>
    </p:bodyStyle>
    <p:otherStyle>
      <a:lvl1pPr marL="0">
        <a:defRPr>
          <a:latin typeface="+mn-lt"/>
          <a:ea typeface="+mn-ea"/>
          <a:cs typeface="+mn-cs"/>
        </a:defRPr>
      </a:lvl1pPr>
      <a:lvl2pPr marL="685800">
        <a:defRPr>
          <a:latin typeface="+mn-lt"/>
          <a:ea typeface="+mn-ea"/>
          <a:cs typeface="+mn-cs"/>
        </a:defRPr>
      </a:lvl2pPr>
      <a:lvl3pPr marL="1371600">
        <a:defRPr>
          <a:latin typeface="+mn-lt"/>
          <a:ea typeface="+mn-ea"/>
          <a:cs typeface="+mn-cs"/>
        </a:defRPr>
      </a:lvl3pPr>
      <a:lvl4pPr marL="2057400">
        <a:defRPr>
          <a:latin typeface="+mn-lt"/>
          <a:ea typeface="+mn-ea"/>
          <a:cs typeface="+mn-cs"/>
        </a:defRPr>
      </a:lvl4pPr>
      <a:lvl5pPr marL="2743200">
        <a:defRPr>
          <a:latin typeface="+mn-lt"/>
          <a:ea typeface="+mn-ea"/>
          <a:cs typeface="+mn-cs"/>
        </a:defRPr>
      </a:lvl5pPr>
      <a:lvl6pPr marL="3429000">
        <a:defRPr>
          <a:latin typeface="+mn-lt"/>
          <a:ea typeface="+mn-ea"/>
          <a:cs typeface="+mn-cs"/>
        </a:defRPr>
      </a:lvl6pPr>
      <a:lvl7pPr marL="4114800">
        <a:defRPr>
          <a:latin typeface="+mn-lt"/>
          <a:ea typeface="+mn-ea"/>
          <a:cs typeface="+mn-cs"/>
        </a:defRPr>
      </a:lvl7pPr>
      <a:lvl8pPr marL="4800600">
        <a:defRPr>
          <a:latin typeface="+mn-lt"/>
          <a:ea typeface="+mn-ea"/>
          <a:cs typeface="+mn-cs"/>
        </a:defRPr>
      </a:lvl8pPr>
      <a:lvl9pPr marL="54864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13.sv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2251" y="-495300"/>
            <a:ext cx="18272760" cy="7351702"/>
          </a:xfrm>
          <a:custGeom>
            <a:avLst/>
            <a:gdLst/>
            <a:ahLst/>
            <a:cxnLst/>
            <a:rect l="l" t="t" r="r" b="b"/>
            <a:pathLst>
              <a:path w="18288000" h="10287000">
                <a:moveTo>
                  <a:pt x="0" y="10287000"/>
                </a:moveTo>
                <a:lnTo>
                  <a:pt x="18288000" y="10287000"/>
                </a:lnTo>
                <a:lnTo>
                  <a:pt x="18288000" y="0"/>
                </a:lnTo>
                <a:lnTo>
                  <a:pt x="0" y="0"/>
                </a:lnTo>
                <a:lnTo>
                  <a:pt x="0" y="10287000"/>
                </a:lnTo>
                <a:close/>
              </a:path>
            </a:pathLst>
          </a:custGeom>
          <a:solidFill>
            <a:srgbClr val="EEECE1"/>
          </a:solidFill>
        </p:spPr>
        <p:txBody>
          <a:bodyPr wrap="square" lIns="0" tIns="0" rIns="0" bIns="0" rtlCol="0"/>
          <a:lstStyle/>
          <a:p>
            <a:endParaRPr/>
          </a:p>
        </p:txBody>
      </p:sp>
      <p:sp>
        <p:nvSpPr>
          <p:cNvPr id="3" name="object 3"/>
          <p:cNvSpPr txBox="1"/>
          <p:nvPr/>
        </p:nvSpPr>
        <p:spPr>
          <a:xfrm>
            <a:off x="1524000" y="7138486"/>
            <a:ext cx="16801011" cy="1846659"/>
          </a:xfrm>
          <a:prstGeom prst="rect">
            <a:avLst/>
          </a:prstGeom>
        </p:spPr>
        <p:txBody>
          <a:bodyPr vert="horz" wrap="square" lIns="0" tIns="0" rIns="0" bIns="0" rtlCol="0">
            <a:spAutoFit/>
          </a:bodyPr>
          <a:lstStyle/>
          <a:p>
            <a:pPr marL="12700">
              <a:lnSpc>
                <a:spcPct val="100000"/>
              </a:lnSpc>
              <a:tabLst>
                <a:tab pos="2342515" algn="l"/>
                <a:tab pos="4349750" algn="l"/>
                <a:tab pos="6417945" algn="l"/>
              </a:tabLst>
            </a:pPr>
            <a:r>
              <a:rPr lang="en-US" sz="6000" spc="95" dirty="0">
                <a:solidFill>
                  <a:srgbClr val="00597C"/>
                </a:solidFill>
                <a:latin typeface="Segoe UI Semibold" panose="020B0702040204020203" pitchFamily="34" charset="0"/>
                <a:cs typeface="Segoe UI Semibold" panose="020B0702040204020203" pitchFamily="34" charset="0"/>
              </a:rPr>
              <a:t>Maternal &amp; Infant Health R&amp;D Grant Program Round 2</a:t>
            </a:r>
          </a:p>
        </p:txBody>
      </p:sp>
      <p:sp>
        <p:nvSpPr>
          <p:cNvPr id="4" name="object 4"/>
          <p:cNvSpPr txBox="1"/>
          <p:nvPr/>
        </p:nvSpPr>
        <p:spPr>
          <a:xfrm>
            <a:off x="11049000" y="8343900"/>
            <a:ext cx="6198235" cy="1692771"/>
          </a:xfrm>
          <a:prstGeom prst="rect">
            <a:avLst/>
          </a:prstGeom>
        </p:spPr>
        <p:txBody>
          <a:bodyPr vert="horz" wrap="square" lIns="0" tIns="0" rIns="0" bIns="0" rtlCol="0">
            <a:spAutoFit/>
          </a:bodyPr>
          <a:lstStyle/>
          <a:p>
            <a:pPr marL="12700" algn="r">
              <a:lnSpc>
                <a:spcPts val="4870"/>
              </a:lnSpc>
            </a:pPr>
            <a:r>
              <a:rPr lang="en-US" sz="4200" b="1" spc="-35" dirty="0">
                <a:solidFill>
                  <a:srgbClr val="00597C"/>
                </a:solidFill>
                <a:latin typeface="Segoe UI Semilight" panose="020B0402040204020203" pitchFamily="34" charset="0"/>
                <a:cs typeface="Segoe UI Semilight" panose="020B0402040204020203" pitchFamily="34" charset="0"/>
              </a:rPr>
              <a:t>Informational Webinar</a:t>
            </a:r>
          </a:p>
          <a:p>
            <a:pPr marL="12700" algn="r">
              <a:lnSpc>
                <a:spcPts val="4870"/>
              </a:lnSpc>
            </a:pPr>
            <a:endParaRPr sz="2800" b="1" dirty="0">
              <a:latin typeface="Segoe UI Semilight" panose="020B0402040204020203" pitchFamily="34" charset="0"/>
              <a:cs typeface="Segoe UI Semilight" panose="020B0402040204020203" pitchFamily="34" charset="0"/>
            </a:endParaRPr>
          </a:p>
          <a:p>
            <a:pPr marL="3112135">
              <a:lnSpc>
                <a:spcPts val="3429"/>
              </a:lnSpc>
            </a:pPr>
            <a:r>
              <a:rPr lang="en-US" sz="3000" b="1" spc="-5" dirty="0">
                <a:solidFill>
                  <a:srgbClr val="84BE42"/>
                </a:solidFill>
                <a:latin typeface="Segoe UI Semilight" panose="020B0402040204020203" pitchFamily="34" charset="0"/>
                <a:cs typeface="Segoe UI Semilight" panose="020B0402040204020203" pitchFamily="34" charset="0"/>
              </a:rPr>
              <a:t>March 8</a:t>
            </a:r>
            <a:r>
              <a:rPr sz="3000" b="1" dirty="0">
                <a:solidFill>
                  <a:srgbClr val="84BE42"/>
                </a:solidFill>
                <a:latin typeface="Segoe UI Semilight" panose="020B0402040204020203" pitchFamily="34" charset="0"/>
                <a:cs typeface="Segoe UI Semilight" panose="020B0402040204020203" pitchFamily="34" charset="0"/>
              </a:rPr>
              <a:t>,</a:t>
            </a:r>
            <a:r>
              <a:rPr sz="3000" b="1" spc="-45" dirty="0">
                <a:solidFill>
                  <a:srgbClr val="84BE42"/>
                </a:solidFill>
                <a:latin typeface="Segoe UI Semilight" panose="020B0402040204020203" pitchFamily="34" charset="0"/>
                <a:cs typeface="Segoe UI Semilight" panose="020B0402040204020203" pitchFamily="34" charset="0"/>
              </a:rPr>
              <a:t> </a:t>
            </a:r>
            <a:r>
              <a:rPr sz="3000" b="1" spc="-5" dirty="0">
                <a:solidFill>
                  <a:srgbClr val="84BE42"/>
                </a:solidFill>
                <a:latin typeface="Segoe UI Semilight" panose="020B0402040204020203" pitchFamily="34" charset="0"/>
                <a:cs typeface="Segoe UI Semilight" panose="020B0402040204020203" pitchFamily="34" charset="0"/>
              </a:rPr>
              <a:t>202</a:t>
            </a:r>
            <a:r>
              <a:rPr lang="en-US" sz="3000" b="1" spc="-5" dirty="0">
                <a:solidFill>
                  <a:srgbClr val="84BE42"/>
                </a:solidFill>
                <a:latin typeface="Segoe UI Semilight" panose="020B0402040204020203" pitchFamily="34" charset="0"/>
                <a:cs typeface="Segoe UI Semilight" panose="020B0402040204020203" pitchFamily="34" charset="0"/>
              </a:rPr>
              <a:t>4</a:t>
            </a:r>
            <a:endParaRPr sz="3000" b="1" dirty="0">
              <a:latin typeface="Segoe UI Semilight" panose="020B0402040204020203" pitchFamily="34" charset="0"/>
              <a:cs typeface="Segoe UI Semilight" panose="020B0402040204020203" pitchFamily="34" charset="0"/>
            </a:endParaRPr>
          </a:p>
        </p:txBody>
      </p:sp>
      <p:sp>
        <p:nvSpPr>
          <p:cNvPr id="5" name="object 5"/>
          <p:cNvSpPr/>
          <p:nvPr/>
        </p:nvSpPr>
        <p:spPr>
          <a:xfrm>
            <a:off x="7900799" y="591646"/>
            <a:ext cx="7458264" cy="4080367"/>
          </a:xfrm>
          <a:prstGeom prst="rect">
            <a:avLst/>
          </a:prstGeom>
          <a:blipFill>
            <a:blip r:embed="rId3" cstate="print"/>
            <a:stretch>
              <a:fillRect/>
            </a:stretch>
          </a:blipFill>
        </p:spPr>
        <p:txBody>
          <a:bodyPr wrap="square" lIns="0" tIns="0" rIns="0" bIns="0" rtlCol="0"/>
          <a:lstStyle/>
          <a:p>
            <a:endParaRPr/>
          </a:p>
        </p:txBody>
      </p:sp>
      <p:pic>
        <p:nvPicPr>
          <p:cNvPr id="8" name="Picture 7">
            <a:extLst>
              <a:ext uri="{FF2B5EF4-FFF2-40B4-BE49-F238E27FC236}">
                <a16:creationId xmlns:a16="http://schemas.microsoft.com/office/drawing/2014/main" id="{48B218C9-8385-4CEE-BA89-8B651DBF9962}"/>
              </a:ext>
            </a:extLst>
          </p:cNvPr>
          <p:cNvPicPr>
            <a:picLocks noChangeAspect="1"/>
          </p:cNvPicPr>
          <p:nvPr/>
        </p:nvPicPr>
        <p:blipFill>
          <a:blip r:embed="rId4"/>
          <a:stretch>
            <a:fillRect/>
          </a:stretch>
        </p:blipFill>
        <p:spPr>
          <a:xfrm>
            <a:off x="278893" y="-342352"/>
            <a:ext cx="5771387" cy="724185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5261" y="-92994"/>
            <a:ext cx="12120563" cy="2566415"/>
            <a:chOff x="0" y="0"/>
            <a:chExt cx="8080375" cy="1605280"/>
          </a:xfrm>
        </p:grpSpPr>
        <p:pic>
          <p:nvPicPr>
            <p:cNvPr id="3" name="object 3"/>
            <p:cNvPicPr/>
            <p:nvPr/>
          </p:nvPicPr>
          <p:blipFill>
            <a:blip r:embed="rId2" cstate="print"/>
            <a:stretch>
              <a:fillRect/>
            </a:stretch>
          </p:blipFill>
          <p:spPr>
            <a:xfrm>
              <a:off x="0" y="0"/>
              <a:ext cx="1757171" cy="1604771"/>
            </a:xfrm>
            <a:prstGeom prst="rect">
              <a:avLst/>
            </a:prstGeom>
          </p:spPr>
        </p:pic>
        <p:sp>
          <p:nvSpPr>
            <p:cNvPr id="4" name="object 4"/>
            <p:cNvSpPr/>
            <p:nvPr/>
          </p:nvSpPr>
          <p:spPr>
            <a:xfrm>
              <a:off x="542542" y="928116"/>
              <a:ext cx="7531734" cy="370205"/>
            </a:xfrm>
            <a:custGeom>
              <a:avLst/>
              <a:gdLst/>
              <a:ahLst/>
              <a:cxnLst/>
              <a:rect l="l" t="t" r="r" b="b"/>
              <a:pathLst>
                <a:path w="7531734" h="370205">
                  <a:moveTo>
                    <a:pt x="7346365" y="0"/>
                  </a:moveTo>
                  <a:lnTo>
                    <a:pt x="0" y="0"/>
                  </a:lnTo>
                  <a:lnTo>
                    <a:pt x="0" y="370166"/>
                  </a:lnTo>
                  <a:lnTo>
                    <a:pt x="7346365" y="370166"/>
                  </a:lnTo>
                  <a:lnTo>
                    <a:pt x="7531265" y="185077"/>
                  </a:lnTo>
                  <a:lnTo>
                    <a:pt x="7346365" y="0"/>
                  </a:lnTo>
                  <a:close/>
                </a:path>
              </a:pathLst>
            </a:custGeom>
            <a:solidFill>
              <a:srgbClr val="83BB00"/>
            </a:solidFill>
          </p:spPr>
          <p:txBody>
            <a:bodyPr wrap="square" lIns="0" tIns="0" rIns="0" bIns="0" rtlCol="0"/>
            <a:lstStyle/>
            <a:p>
              <a:pPr defTabSz="1371600"/>
              <a:r>
                <a:rPr lang="en-US" sz="3600" kern="0" dirty="0">
                  <a:solidFill>
                    <a:prstClr val="white"/>
                  </a:solidFill>
                  <a:latin typeface="Segoe UI Semibold" panose="020B0702040204020203" pitchFamily="34" charset="0"/>
                  <a:cs typeface="Segoe UI Semibold" panose="020B0702040204020203" pitchFamily="34" charset="0"/>
                </a:rPr>
                <a:t> How will my application be scored?</a:t>
              </a:r>
              <a:endParaRPr sz="3600" kern="0" dirty="0">
                <a:solidFill>
                  <a:prstClr val="white"/>
                </a:solidFill>
                <a:latin typeface="Segoe UI Semibold" panose="020B0702040204020203" pitchFamily="34" charset="0"/>
                <a:cs typeface="Segoe UI Semibold" panose="020B0702040204020203" pitchFamily="34" charset="0"/>
              </a:endParaRPr>
            </a:p>
          </p:txBody>
        </p:sp>
        <p:sp>
          <p:nvSpPr>
            <p:cNvPr id="5" name="object 5"/>
            <p:cNvSpPr/>
            <p:nvPr/>
          </p:nvSpPr>
          <p:spPr>
            <a:xfrm>
              <a:off x="542544" y="928116"/>
              <a:ext cx="7531734" cy="370205"/>
            </a:xfrm>
            <a:custGeom>
              <a:avLst/>
              <a:gdLst/>
              <a:ahLst/>
              <a:cxnLst/>
              <a:rect l="l" t="t" r="r" b="b"/>
              <a:pathLst>
                <a:path w="7531734" h="370205">
                  <a:moveTo>
                    <a:pt x="0" y="0"/>
                  </a:moveTo>
                  <a:lnTo>
                    <a:pt x="7346365" y="0"/>
                  </a:lnTo>
                  <a:lnTo>
                    <a:pt x="7531265" y="185077"/>
                  </a:lnTo>
                  <a:lnTo>
                    <a:pt x="7346365" y="370166"/>
                  </a:lnTo>
                  <a:lnTo>
                    <a:pt x="0" y="370166"/>
                  </a:lnTo>
                  <a:lnTo>
                    <a:pt x="0" y="0"/>
                  </a:lnTo>
                  <a:close/>
                </a:path>
              </a:pathLst>
            </a:custGeom>
            <a:ln w="12700">
              <a:solidFill>
                <a:srgbClr val="5F8800"/>
              </a:solidFill>
            </a:ln>
          </p:spPr>
          <p:txBody>
            <a:bodyPr wrap="square" lIns="0" tIns="0" rIns="0" bIns="0" rtlCol="0"/>
            <a:lstStyle/>
            <a:p>
              <a:pPr defTabSz="1371600"/>
              <a:endParaRPr sz="2700" kern="0">
                <a:solidFill>
                  <a:sysClr val="windowText" lastClr="000000"/>
                </a:solidFill>
              </a:endParaRPr>
            </a:p>
          </p:txBody>
        </p:sp>
      </p:grpSp>
      <p:sp>
        <p:nvSpPr>
          <p:cNvPr id="6" name="object 6"/>
          <p:cNvSpPr txBox="1">
            <a:spLocks noGrp="1"/>
          </p:cNvSpPr>
          <p:nvPr>
            <p:ph type="title"/>
          </p:nvPr>
        </p:nvSpPr>
        <p:spPr>
          <a:xfrm>
            <a:off x="788552" y="527709"/>
            <a:ext cx="4819650" cy="696344"/>
          </a:xfrm>
          <a:prstGeom prst="rect">
            <a:avLst/>
          </a:prstGeom>
        </p:spPr>
        <p:txBody>
          <a:bodyPr vert="horz" wrap="square" lIns="0" tIns="19050" rIns="0" bIns="0" rtlCol="0">
            <a:spAutoFit/>
          </a:bodyPr>
          <a:lstStyle/>
          <a:p>
            <a:pPr marL="19050">
              <a:spcBef>
                <a:spcPts val="150"/>
              </a:spcBef>
            </a:pPr>
            <a:r>
              <a:rPr sz="4400" dirty="0"/>
              <a:t>Scoring</a:t>
            </a:r>
            <a:r>
              <a:rPr sz="4400" spc="-30" dirty="0"/>
              <a:t> </a:t>
            </a:r>
            <a:r>
              <a:rPr sz="4400" spc="-15" dirty="0"/>
              <a:t>Criteria</a:t>
            </a:r>
            <a:endParaRPr sz="4400" dirty="0"/>
          </a:p>
        </p:txBody>
      </p:sp>
      <p:grpSp>
        <p:nvGrpSpPr>
          <p:cNvPr id="7" name="object 7"/>
          <p:cNvGrpSpPr/>
          <p:nvPr/>
        </p:nvGrpSpPr>
        <p:grpSpPr>
          <a:xfrm>
            <a:off x="788552" y="5118316"/>
            <a:ext cx="11316651" cy="572453"/>
            <a:chOff x="540766" y="3119373"/>
            <a:chExt cx="7544434" cy="381635"/>
          </a:xfrm>
        </p:grpSpPr>
        <p:sp>
          <p:nvSpPr>
            <p:cNvPr id="8" name="object 8"/>
            <p:cNvSpPr/>
            <p:nvPr/>
          </p:nvSpPr>
          <p:spPr>
            <a:xfrm>
              <a:off x="547116" y="3125723"/>
              <a:ext cx="7531734" cy="368935"/>
            </a:xfrm>
            <a:custGeom>
              <a:avLst/>
              <a:gdLst/>
              <a:ahLst/>
              <a:cxnLst/>
              <a:rect l="l" t="t" r="r" b="b"/>
              <a:pathLst>
                <a:path w="7531734" h="368935">
                  <a:moveTo>
                    <a:pt x="7346365" y="0"/>
                  </a:moveTo>
                  <a:lnTo>
                    <a:pt x="0" y="0"/>
                  </a:lnTo>
                  <a:lnTo>
                    <a:pt x="0" y="368642"/>
                  </a:lnTo>
                  <a:lnTo>
                    <a:pt x="7346365" y="368642"/>
                  </a:lnTo>
                  <a:lnTo>
                    <a:pt x="7531265" y="184315"/>
                  </a:lnTo>
                  <a:lnTo>
                    <a:pt x="7346365" y="0"/>
                  </a:lnTo>
                  <a:close/>
                </a:path>
              </a:pathLst>
            </a:custGeom>
            <a:solidFill>
              <a:srgbClr val="83BB00"/>
            </a:solidFill>
          </p:spPr>
          <p:txBody>
            <a:bodyPr wrap="square" lIns="0" tIns="0" rIns="0" bIns="0" rtlCol="0"/>
            <a:lstStyle/>
            <a:p>
              <a:pPr defTabSz="1371600"/>
              <a:r>
                <a:rPr lang="en-US" sz="3600" b="1" kern="0" dirty="0">
                  <a:solidFill>
                    <a:prstClr val="white"/>
                  </a:solidFill>
                  <a:latin typeface="Segoe UI Semibold" panose="020B0702040204020203" pitchFamily="34" charset="0"/>
                  <a:cs typeface="Segoe UI Semibold" panose="020B0702040204020203" pitchFamily="34" charset="0"/>
                </a:rPr>
                <a:t> Bonus Points </a:t>
              </a:r>
              <a:endParaRPr sz="3600" b="1" kern="0" dirty="0">
                <a:solidFill>
                  <a:prstClr val="white"/>
                </a:solidFill>
                <a:latin typeface="Segoe UI Semibold" panose="020B0702040204020203" pitchFamily="34" charset="0"/>
                <a:cs typeface="Segoe UI Semibold" panose="020B0702040204020203" pitchFamily="34" charset="0"/>
              </a:endParaRPr>
            </a:p>
          </p:txBody>
        </p:sp>
        <p:sp>
          <p:nvSpPr>
            <p:cNvPr id="9" name="object 9"/>
            <p:cNvSpPr/>
            <p:nvPr/>
          </p:nvSpPr>
          <p:spPr>
            <a:xfrm>
              <a:off x="547116" y="3125723"/>
              <a:ext cx="7531734" cy="368935"/>
            </a:xfrm>
            <a:custGeom>
              <a:avLst/>
              <a:gdLst/>
              <a:ahLst/>
              <a:cxnLst/>
              <a:rect l="l" t="t" r="r" b="b"/>
              <a:pathLst>
                <a:path w="7531734" h="368935">
                  <a:moveTo>
                    <a:pt x="0" y="0"/>
                  </a:moveTo>
                  <a:lnTo>
                    <a:pt x="7346365" y="0"/>
                  </a:lnTo>
                  <a:lnTo>
                    <a:pt x="7531265" y="184315"/>
                  </a:lnTo>
                  <a:lnTo>
                    <a:pt x="7346365" y="368642"/>
                  </a:lnTo>
                  <a:lnTo>
                    <a:pt x="0" y="368642"/>
                  </a:lnTo>
                  <a:lnTo>
                    <a:pt x="0" y="0"/>
                  </a:lnTo>
                  <a:close/>
                </a:path>
              </a:pathLst>
            </a:custGeom>
            <a:ln w="12700">
              <a:solidFill>
                <a:srgbClr val="5F8800"/>
              </a:solidFill>
            </a:ln>
          </p:spPr>
          <p:txBody>
            <a:bodyPr wrap="square" lIns="0" tIns="0" rIns="0" bIns="0" rtlCol="0"/>
            <a:lstStyle/>
            <a:p>
              <a:pPr defTabSz="1371600"/>
              <a:endParaRPr sz="2700" kern="0">
                <a:solidFill>
                  <a:sysClr val="windowText" lastClr="000000"/>
                </a:solidFill>
              </a:endParaRPr>
            </a:p>
          </p:txBody>
        </p:sp>
      </p:grpSp>
      <p:sp>
        <p:nvSpPr>
          <p:cNvPr id="10" name="object 10"/>
          <p:cNvSpPr/>
          <p:nvPr/>
        </p:nvSpPr>
        <p:spPr>
          <a:xfrm>
            <a:off x="14722984" y="1758183"/>
            <a:ext cx="1433513" cy="1263966"/>
          </a:xfrm>
          <a:custGeom>
            <a:avLst/>
            <a:gdLst/>
            <a:ahLst/>
            <a:cxnLst/>
            <a:rect l="l" t="t" r="r" b="b"/>
            <a:pathLst>
              <a:path w="955675" h="842644">
                <a:moveTo>
                  <a:pt x="955446" y="798893"/>
                </a:moveTo>
                <a:lnTo>
                  <a:pt x="949667" y="775893"/>
                </a:lnTo>
                <a:lnTo>
                  <a:pt x="930554" y="742657"/>
                </a:lnTo>
                <a:lnTo>
                  <a:pt x="866851" y="631850"/>
                </a:lnTo>
                <a:lnTo>
                  <a:pt x="477710" y="631850"/>
                </a:lnTo>
                <a:lnTo>
                  <a:pt x="517042" y="647915"/>
                </a:lnTo>
                <a:lnTo>
                  <a:pt x="533107" y="687247"/>
                </a:lnTo>
                <a:lnTo>
                  <a:pt x="517042" y="726592"/>
                </a:lnTo>
                <a:lnTo>
                  <a:pt x="477774" y="742645"/>
                </a:lnTo>
                <a:lnTo>
                  <a:pt x="455968" y="738352"/>
                </a:lnTo>
                <a:lnTo>
                  <a:pt x="438391" y="726579"/>
                </a:lnTo>
                <a:lnTo>
                  <a:pt x="426618" y="708990"/>
                </a:lnTo>
                <a:lnTo>
                  <a:pt x="422325" y="687247"/>
                </a:lnTo>
                <a:lnTo>
                  <a:pt x="426618" y="665505"/>
                </a:lnTo>
                <a:lnTo>
                  <a:pt x="438391" y="647915"/>
                </a:lnTo>
                <a:lnTo>
                  <a:pt x="455968" y="636143"/>
                </a:lnTo>
                <a:lnTo>
                  <a:pt x="477710" y="631837"/>
                </a:lnTo>
                <a:lnTo>
                  <a:pt x="866851" y="631837"/>
                </a:lnTo>
                <a:lnTo>
                  <a:pt x="841375" y="587527"/>
                </a:lnTo>
                <a:lnTo>
                  <a:pt x="618413" y="199720"/>
                </a:lnTo>
                <a:lnTo>
                  <a:pt x="510959" y="199720"/>
                </a:lnTo>
                <a:lnTo>
                  <a:pt x="510959" y="587527"/>
                </a:lnTo>
                <a:lnTo>
                  <a:pt x="444474" y="587527"/>
                </a:lnTo>
                <a:lnTo>
                  <a:pt x="444474" y="199707"/>
                </a:lnTo>
                <a:lnTo>
                  <a:pt x="618413" y="199707"/>
                </a:lnTo>
                <a:lnTo>
                  <a:pt x="516483" y="22440"/>
                </a:lnTo>
                <a:lnTo>
                  <a:pt x="499872" y="5613"/>
                </a:lnTo>
                <a:lnTo>
                  <a:pt x="478269" y="0"/>
                </a:lnTo>
                <a:lnTo>
                  <a:pt x="456666" y="5613"/>
                </a:lnTo>
                <a:lnTo>
                  <a:pt x="440042" y="22440"/>
                </a:lnTo>
                <a:lnTo>
                  <a:pt x="5778" y="775893"/>
                </a:lnTo>
                <a:lnTo>
                  <a:pt x="0" y="798893"/>
                </a:lnTo>
                <a:lnTo>
                  <a:pt x="6057" y="820343"/>
                </a:lnTo>
                <a:lnTo>
                  <a:pt x="21666" y="836193"/>
                </a:lnTo>
                <a:lnTo>
                  <a:pt x="44551" y="842365"/>
                </a:lnTo>
                <a:lnTo>
                  <a:pt x="910894" y="842365"/>
                </a:lnTo>
                <a:lnTo>
                  <a:pt x="933780" y="836193"/>
                </a:lnTo>
                <a:lnTo>
                  <a:pt x="949388" y="820343"/>
                </a:lnTo>
                <a:lnTo>
                  <a:pt x="955446" y="798893"/>
                </a:lnTo>
                <a:close/>
              </a:path>
            </a:pathLst>
          </a:custGeom>
          <a:solidFill>
            <a:srgbClr val="FFC000"/>
          </a:solidFill>
        </p:spPr>
        <p:txBody>
          <a:bodyPr wrap="square" lIns="0" tIns="0" rIns="0" bIns="0" rtlCol="0"/>
          <a:lstStyle/>
          <a:p>
            <a:pPr defTabSz="1371600"/>
            <a:endParaRPr sz="2700" kern="0">
              <a:solidFill>
                <a:sysClr val="windowText" lastClr="000000"/>
              </a:solidFill>
            </a:endParaRPr>
          </a:p>
        </p:txBody>
      </p:sp>
      <p:sp>
        <p:nvSpPr>
          <p:cNvPr id="16" name="object 16"/>
          <p:cNvSpPr txBox="1"/>
          <p:nvPr/>
        </p:nvSpPr>
        <p:spPr>
          <a:xfrm>
            <a:off x="13393428" y="3314700"/>
            <a:ext cx="4377690" cy="2951770"/>
          </a:xfrm>
          <a:prstGeom prst="rect">
            <a:avLst/>
          </a:prstGeom>
        </p:spPr>
        <p:style>
          <a:lnRef idx="2">
            <a:schemeClr val="accent1"/>
          </a:lnRef>
          <a:fillRef idx="1">
            <a:schemeClr val="lt1"/>
          </a:fillRef>
          <a:effectRef idx="0">
            <a:schemeClr val="accent1"/>
          </a:effectRef>
          <a:fontRef idx="minor">
            <a:schemeClr val="dk1"/>
          </a:fontRef>
        </p:style>
        <p:txBody>
          <a:bodyPr vert="horz" wrap="square" lIns="0" tIns="17145" rIns="0" bIns="0" rtlCol="0">
            <a:spAutoFit/>
          </a:bodyPr>
          <a:lstStyle/>
          <a:p>
            <a:pPr marL="19050" marR="7620" defTabSz="1371600">
              <a:lnSpc>
                <a:spcPct val="101699"/>
              </a:lnSpc>
              <a:spcBef>
                <a:spcPts val="135"/>
              </a:spcBef>
            </a:pPr>
            <a:r>
              <a:rPr lang="en-US" sz="3150" kern="0" dirty="0">
                <a:solidFill>
                  <a:srgbClr val="C00000"/>
                </a:solidFill>
                <a:latin typeface="Segoe UI Semilight"/>
                <a:cs typeface="Segoe UI Semilight"/>
              </a:rPr>
              <a:t>Applicants must score a minimum of </a:t>
            </a:r>
            <a:r>
              <a:rPr lang="en-US" sz="3150" kern="0" dirty="0">
                <a:solidFill>
                  <a:srgbClr val="C00000"/>
                </a:solidFill>
                <a:highlight>
                  <a:srgbClr val="FFFF00"/>
                </a:highlight>
                <a:latin typeface="Segoe UI Semilight"/>
                <a:cs typeface="Segoe UI Semilight"/>
              </a:rPr>
              <a:t>70 points </a:t>
            </a:r>
            <a:r>
              <a:rPr lang="en-US" sz="3150" kern="0" dirty="0">
                <a:solidFill>
                  <a:srgbClr val="C00000"/>
                </a:solidFill>
                <a:latin typeface="Segoe UI Semilight"/>
                <a:cs typeface="Segoe UI Semilight"/>
              </a:rPr>
              <a:t>on the scoring criteria to be </a:t>
            </a:r>
            <a:r>
              <a:rPr sz="3150" kern="0" dirty="0">
                <a:solidFill>
                  <a:srgbClr val="C00000"/>
                </a:solidFill>
                <a:latin typeface="Segoe UI Semilight"/>
                <a:cs typeface="Segoe UI Semilight"/>
              </a:rPr>
              <a:t>recommended</a:t>
            </a:r>
            <a:r>
              <a:rPr sz="3150" kern="0" spc="68" dirty="0">
                <a:solidFill>
                  <a:srgbClr val="C00000"/>
                </a:solidFill>
                <a:latin typeface="Segoe UI Semilight"/>
                <a:cs typeface="Segoe UI Semilight"/>
              </a:rPr>
              <a:t> </a:t>
            </a:r>
            <a:r>
              <a:rPr sz="3150" kern="0" dirty="0">
                <a:solidFill>
                  <a:srgbClr val="C00000"/>
                </a:solidFill>
                <a:latin typeface="Segoe UI Semilight"/>
                <a:cs typeface="Segoe UI Semilight"/>
              </a:rPr>
              <a:t>for</a:t>
            </a:r>
            <a:r>
              <a:rPr sz="3150" kern="0" spc="53" dirty="0">
                <a:solidFill>
                  <a:srgbClr val="C00000"/>
                </a:solidFill>
                <a:latin typeface="Segoe UI Semilight"/>
                <a:cs typeface="Segoe UI Semilight"/>
              </a:rPr>
              <a:t> </a:t>
            </a:r>
            <a:r>
              <a:rPr sz="3150" kern="0" spc="-38" dirty="0">
                <a:solidFill>
                  <a:srgbClr val="C00000"/>
                </a:solidFill>
                <a:latin typeface="Segoe UI Semilight"/>
                <a:cs typeface="Segoe UI Semilight"/>
              </a:rPr>
              <a:t>an </a:t>
            </a:r>
            <a:r>
              <a:rPr sz="3150" kern="0" dirty="0">
                <a:solidFill>
                  <a:srgbClr val="C00000"/>
                </a:solidFill>
                <a:latin typeface="Segoe UI Semilight"/>
                <a:cs typeface="Segoe UI Semilight"/>
              </a:rPr>
              <a:t>award</a:t>
            </a:r>
            <a:r>
              <a:rPr sz="3150" kern="0" spc="-45" dirty="0">
                <a:solidFill>
                  <a:srgbClr val="C00000"/>
                </a:solidFill>
                <a:latin typeface="Segoe UI Semilight"/>
                <a:cs typeface="Segoe UI Semilight"/>
              </a:rPr>
              <a:t> </a:t>
            </a:r>
            <a:r>
              <a:rPr sz="3150" kern="0" dirty="0">
                <a:solidFill>
                  <a:srgbClr val="C00000"/>
                </a:solidFill>
                <a:latin typeface="Segoe UI Semilight"/>
                <a:cs typeface="Segoe UI Semilight"/>
              </a:rPr>
              <a:t>or</a:t>
            </a:r>
            <a:r>
              <a:rPr sz="3150" kern="0" spc="68" dirty="0">
                <a:solidFill>
                  <a:srgbClr val="C00000"/>
                </a:solidFill>
                <a:latin typeface="Segoe UI Semilight"/>
                <a:cs typeface="Segoe UI Semilight"/>
              </a:rPr>
              <a:t> </a:t>
            </a:r>
            <a:r>
              <a:rPr sz="3150" kern="0" dirty="0">
                <a:solidFill>
                  <a:srgbClr val="C00000"/>
                </a:solidFill>
                <a:latin typeface="Segoe UI Semilight"/>
                <a:cs typeface="Segoe UI Semilight"/>
              </a:rPr>
              <a:t>assigned</a:t>
            </a:r>
            <a:r>
              <a:rPr sz="3150" kern="0" spc="8" dirty="0">
                <a:solidFill>
                  <a:srgbClr val="C00000"/>
                </a:solidFill>
                <a:latin typeface="Segoe UI Semilight"/>
                <a:cs typeface="Segoe UI Semilight"/>
              </a:rPr>
              <a:t> </a:t>
            </a:r>
            <a:r>
              <a:rPr sz="3150" kern="0" spc="-15" dirty="0">
                <a:solidFill>
                  <a:srgbClr val="C00000"/>
                </a:solidFill>
                <a:latin typeface="Segoe UI Semilight"/>
                <a:cs typeface="Segoe UI Semilight"/>
              </a:rPr>
              <a:t>bonus points</a:t>
            </a:r>
            <a:endParaRPr sz="3150" kern="0" dirty="0">
              <a:solidFill>
                <a:sysClr val="windowText" lastClr="000000"/>
              </a:solidFill>
              <a:latin typeface="Segoe UI Semilight"/>
              <a:cs typeface="Segoe UI Semilight"/>
            </a:endParaRPr>
          </a:p>
        </p:txBody>
      </p:sp>
      <p:graphicFrame>
        <p:nvGraphicFramePr>
          <p:cNvPr id="18" name="Table 17">
            <a:extLst>
              <a:ext uri="{FF2B5EF4-FFF2-40B4-BE49-F238E27FC236}">
                <a16:creationId xmlns:a16="http://schemas.microsoft.com/office/drawing/2014/main" id="{108CDD5B-2348-41D8-AF43-972B209C0CE7}"/>
              </a:ext>
            </a:extLst>
          </p:cNvPr>
          <p:cNvGraphicFramePr>
            <a:graphicFrameLocks noGrp="1"/>
          </p:cNvGraphicFramePr>
          <p:nvPr>
            <p:extLst>
              <p:ext uri="{D42A27DB-BD31-4B8C-83A1-F6EECF244321}">
                <p14:modId xmlns:p14="http://schemas.microsoft.com/office/powerpoint/2010/main" val="3638977926"/>
              </p:ext>
            </p:extLst>
          </p:nvPr>
        </p:nvGraphicFramePr>
        <p:xfrm>
          <a:off x="561749" y="2031638"/>
          <a:ext cx="11770256" cy="3047240"/>
        </p:xfrm>
        <a:graphic>
          <a:graphicData uri="http://schemas.openxmlformats.org/drawingml/2006/table">
            <a:tbl>
              <a:tblPr/>
              <a:tblGrid>
                <a:gridCol w="11770256">
                  <a:extLst>
                    <a:ext uri="{9D8B030D-6E8A-4147-A177-3AD203B41FA5}">
                      <a16:colId xmlns:a16="http://schemas.microsoft.com/office/drawing/2014/main" val="784967992"/>
                    </a:ext>
                  </a:extLst>
                </a:gridCol>
              </a:tblGrid>
              <a:tr h="3047240">
                <a:tc>
                  <a:txBody>
                    <a:bodyPr/>
                    <a:lstStyle/>
                    <a:p>
                      <a:pPr marL="125095" marR="144780">
                        <a:lnSpc>
                          <a:spcPct val="100000"/>
                        </a:lnSpc>
                        <a:spcBef>
                          <a:spcPts val="815"/>
                        </a:spcBef>
                      </a:pPr>
                      <a:r>
                        <a:rPr lang="en-US" sz="2700" b="0" dirty="0">
                          <a:solidFill>
                            <a:srgbClr val="005679"/>
                          </a:solidFill>
                          <a:latin typeface="Segoe UI Semilight"/>
                          <a:cs typeface="Segoe UI Semilight"/>
                        </a:rPr>
                        <a:t>All</a:t>
                      </a:r>
                      <a:r>
                        <a:rPr lang="en-US" sz="2700" b="0" spc="-65" dirty="0">
                          <a:solidFill>
                            <a:srgbClr val="005679"/>
                          </a:solidFill>
                          <a:latin typeface="Segoe UI Semilight"/>
                          <a:cs typeface="Segoe UI Semilight"/>
                        </a:rPr>
                        <a:t> </a:t>
                      </a:r>
                      <a:r>
                        <a:rPr lang="en-US" sz="2700" b="0" dirty="0">
                          <a:solidFill>
                            <a:srgbClr val="005679"/>
                          </a:solidFill>
                          <a:latin typeface="Segoe UI Semilight"/>
                          <a:cs typeface="Segoe UI Semilight"/>
                        </a:rPr>
                        <a:t>applicants</a:t>
                      </a:r>
                      <a:r>
                        <a:rPr lang="en-US" sz="2700" b="0" spc="-55" dirty="0">
                          <a:solidFill>
                            <a:srgbClr val="005679"/>
                          </a:solidFill>
                          <a:latin typeface="Segoe UI Semilight"/>
                          <a:cs typeface="Segoe UI Semilight"/>
                        </a:rPr>
                        <a:t> </a:t>
                      </a:r>
                      <a:r>
                        <a:rPr lang="en-US" sz="2700" b="0" dirty="0">
                          <a:solidFill>
                            <a:srgbClr val="005679"/>
                          </a:solidFill>
                          <a:latin typeface="Segoe UI Semilight"/>
                          <a:cs typeface="Segoe UI Semilight"/>
                        </a:rPr>
                        <a:t>must</a:t>
                      </a:r>
                      <a:r>
                        <a:rPr lang="en-US" sz="2700" b="0" spc="-20" dirty="0">
                          <a:solidFill>
                            <a:srgbClr val="005679"/>
                          </a:solidFill>
                          <a:latin typeface="Segoe UI Semilight"/>
                          <a:cs typeface="Segoe UI Semilight"/>
                        </a:rPr>
                        <a:t> </a:t>
                      </a:r>
                      <a:r>
                        <a:rPr lang="en-US" sz="2700" b="0" dirty="0">
                          <a:solidFill>
                            <a:srgbClr val="005679"/>
                          </a:solidFill>
                          <a:latin typeface="Segoe UI Semilight"/>
                          <a:cs typeface="Segoe UI Semilight"/>
                        </a:rPr>
                        <a:t>achieve</a:t>
                      </a:r>
                      <a:r>
                        <a:rPr lang="en-US" sz="2700" b="0" spc="-30" dirty="0">
                          <a:solidFill>
                            <a:srgbClr val="005679"/>
                          </a:solidFill>
                          <a:latin typeface="Segoe UI Semilight"/>
                          <a:cs typeface="Segoe UI Semilight"/>
                        </a:rPr>
                        <a:t> </a:t>
                      </a:r>
                      <a:r>
                        <a:rPr lang="en-US" sz="2700" b="0" dirty="0">
                          <a:solidFill>
                            <a:srgbClr val="005679"/>
                          </a:solidFill>
                          <a:latin typeface="Segoe UI Semilight"/>
                          <a:cs typeface="Segoe UI Semilight"/>
                        </a:rPr>
                        <a:t>a</a:t>
                      </a:r>
                      <a:r>
                        <a:rPr lang="en-US" sz="2700" b="0" spc="-60" dirty="0">
                          <a:solidFill>
                            <a:srgbClr val="005679"/>
                          </a:solidFill>
                          <a:latin typeface="Segoe UI Semilight"/>
                          <a:cs typeface="Segoe UI Semilight"/>
                        </a:rPr>
                        <a:t> </a:t>
                      </a:r>
                      <a:r>
                        <a:rPr lang="en-US" sz="2700" b="0" dirty="0">
                          <a:solidFill>
                            <a:srgbClr val="005679"/>
                          </a:solidFill>
                          <a:latin typeface="Segoe UI Semilight"/>
                          <a:cs typeface="Segoe UI Semilight"/>
                        </a:rPr>
                        <a:t>minimum</a:t>
                      </a:r>
                      <a:r>
                        <a:rPr lang="en-US" sz="2700" b="0" spc="5" dirty="0">
                          <a:solidFill>
                            <a:srgbClr val="005679"/>
                          </a:solidFill>
                          <a:latin typeface="Segoe UI Semilight"/>
                          <a:cs typeface="Segoe UI Semilight"/>
                        </a:rPr>
                        <a:t> </a:t>
                      </a:r>
                      <a:r>
                        <a:rPr lang="en-US" sz="2700" b="0" dirty="0">
                          <a:solidFill>
                            <a:srgbClr val="005679"/>
                          </a:solidFill>
                          <a:latin typeface="Segoe UI Semilight"/>
                          <a:cs typeface="Segoe UI Semilight"/>
                        </a:rPr>
                        <a:t>score</a:t>
                      </a:r>
                      <a:r>
                        <a:rPr lang="en-US" sz="2700" b="0" spc="-45" dirty="0">
                          <a:solidFill>
                            <a:srgbClr val="005679"/>
                          </a:solidFill>
                          <a:latin typeface="Segoe UI Semilight"/>
                          <a:cs typeface="Segoe UI Semilight"/>
                        </a:rPr>
                        <a:t> </a:t>
                      </a:r>
                      <a:r>
                        <a:rPr lang="en-US" sz="2700" b="0" dirty="0">
                          <a:solidFill>
                            <a:srgbClr val="005679"/>
                          </a:solidFill>
                          <a:latin typeface="Segoe UI Semilight"/>
                          <a:cs typeface="Segoe UI Semilight"/>
                        </a:rPr>
                        <a:t>of</a:t>
                      </a:r>
                      <a:r>
                        <a:rPr lang="en-US" sz="2700" b="0" spc="-55" dirty="0">
                          <a:solidFill>
                            <a:srgbClr val="005679"/>
                          </a:solidFill>
                          <a:latin typeface="Segoe UI Semilight"/>
                          <a:cs typeface="Segoe UI Semilight"/>
                        </a:rPr>
                        <a:t> </a:t>
                      </a:r>
                      <a:r>
                        <a:rPr lang="en-US" sz="2700" b="0" dirty="0">
                          <a:solidFill>
                            <a:srgbClr val="005679"/>
                          </a:solidFill>
                          <a:latin typeface="Segoe UI Semilight"/>
                          <a:cs typeface="Segoe UI Semilight"/>
                        </a:rPr>
                        <a:t>70</a:t>
                      </a:r>
                      <a:r>
                        <a:rPr lang="en-US" sz="2700" b="0" spc="-45" dirty="0">
                          <a:solidFill>
                            <a:srgbClr val="005679"/>
                          </a:solidFill>
                          <a:latin typeface="Segoe UI Semilight"/>
                          <a:cs typeface="Segoe UI Semilight"/>
                        </a:rPr>
                        <a:t> </a:t>
                      </a:r>
                      <a:r>
                        <a:rPr lang="en-US" sz="2700" b="0" dirty="0">
                          <a:solidFill>
                            <a:srgbClr val="005679"/>
                          </a:solidFill>
                          <a:latin typeface="Segoe UI Semilight"/>
                          <a:cs typeface="Segoe UI Semilight"/>
                        </a:rPr>
                        <a:t>in</a:t>
                      </a:r>
                      <a:r>
                        <a:rPr lang="en-US" sz="2700" b="0" spc="-60" dirty="0">
                          <a:solidFill>
                            <a:srgbClr val="005679"/>
                          </a:solidFill>
                          <a:latin typeface="Segoe UI Semilight"/>
                          <a:cs typeface="Segoe UI Semilight"/>
                        </a:rPr>
                        <a:t> </a:t>
                      </a:r>
                      <a:r>
                        <a:rPr lang="en-US" sz="2700" b="0" dirty="0">
                          <a:solidFill>
                            <a:srgbClr val="005679"/>
                          </a:solidFill>
                          <a:latin typeface="Segoe UI Semilight"/>
                          <a:cs typeface="Segoe UI Semilight"/>
                        </a:rPr>
                        <a:t>the</a:t>
                      </a:r>
                      <a:r>
                        <a:rPr lang="en-US" sz="2700" b="0" spc="-45" dirty="0">
                          <a:solidFill>
                            <a:srgbClr val="005679"/>
                          </a:solidFill>
                          <a:latin typeface="Segoe UI Semilight"/>
                          <a:cs typeface="Segoe UI Semilight"/>
                        </a:rPr>
                        <a:t> </a:t>
                      </a:r>
                      <a:r>
                        <a:rPr lang="en-US" sz="2700" b="0" dirty="0">
                          <a:solidFill>
                            <a:srgbClr val="005679"/>
                          </a:solidFill>
                          <a:latin typeface="Segoe UI Semilight"/>
                          <a:cs typeface="Segoe UI Semilight"/>
                        </a:rPr>
                        <a:t>following</a:t>
                      </a:r>
                      <a:r>
                        <a:rPr lang="en-US" sz="2700" b="0" spc="-35" dirty="0">
                          <a:solidFill>
                            <a:srgbClr val="005679"/>
                          </a:solidFill>
                          <a:latin typeface="Segoe UI Semilight"/>
                          <a:cs typeface="Segoe UI Semilight"/>
                        </a:rPr>
                        <a:t> </a:t>
                      </a:r>
                      <a:r>
                        <a:rPr lang="en-US" sz="2700" b="0" dirty="0">
                          <a:solidFill>
                            <a:srgbClr val="005679"/>
                          </a:solidFill>
                          <a:latin typeface="Segoe UI Semilight"/>
                          <a:cs typeface="Segoe UI Semilight"/>
                        </a:rPr>
                        <a:t>criteria</a:t>
                      </a:r>
                      <a:r>
                        <a:rPr lang="en-US" sz="2700" b="0" spc="-35" dirty="0">
                          <a:solidFill>
                            <a:srgbClr val="005679"/>
                          </a:solidFill>
                          <a:latin typeface="Segoe UI Semilight"/>
                          <a:cs typeface="Segoe UI Semilight"/>
                        </a:rPr>
                        <a:t> </a:t>
                      </a:r>
                      <a:r>
                        <a:rPr lang="en-US" sz="2700" b="0" dirty="0">
                          <a:solidFill>
                            <a:srgbClr val="005679"/>
                          </a:solidFill>
                          <a:latin typeface="Segoe UI Semilight"/>
                          <a:cs typeface="Segoe UI Semilight"/>
                        </a:rPr>
                        <a:t>to</a:t>
                      </a:r>
                      <a:r>
                        <a:rPr lang="en-US" sz="2700" b="0" spc="-55" dirty="0">
                          <a:solidFill>
                            <a:srgbClr val="005679"/>
                          </a:solidFill>
                          <a:latin typeface="Segoe UI Semilight"/>
                          <a:cs typeface="Segoe UI Semilight"/>
                        </a:rPr>
                        <a:t> </a:t>
                      </a:r>
                      <a:r>
                        <a:rPr lang="en-US" sz="2700" b="0" spc="-25" dirty="0">
                          <a:solidFill>
                            <a:srgbClr val="005679"/>
                          </a:solidFill>
                          <a:latin typeface="Segoe UI Semilight"/>
                          <a:cs typeface="Segoe UI Semilight"/>
                        </a:rPr>
                        <a:t>be </a:t>
                      </a:r>
                      <a:r>
                        <a:rPr lang="en-US" sz="2700" b="0" dirty="0">
                          <a:solidFill>
                            <a:srgbClr val="005679"/>
                          </a:solidFill>
                          <a:latin typeface="Segoe UI Semilight"/>
                          <a:cs typeface="Segoe UI Semilight"/>
                        </a:rPr>
                        <a:t>eligible</a:t>
                      </a:r>
                      <a:r>
                        <a:rPr lang="en-US" sz="2700" b="0" spc="-10" dirty="0">
                          <a:solidFill>
                            <a:srgbClr val="005679"/>
                          </a:solidFill>
                          <a:latin typeface="Segoe UI Semilight"/>
                          <a:cs typeface="Segoe UI Semilight"/>
                        </a:rPr>
                        <a:t> </a:t>
                      </a:r>
                      <a:r>
                        <a:rPr lang="en-US" sz="2700" b="0" dirty="0">
                          <a:solidFill>
                            <a:srgbClr val="005679"/>
                          </a:solidFill>
                          <a:latin typeface="Segoe UI Semilight"/>
                          <a:cs typeface="Segoe UI Semilight"/>
                        </a:rPr>
                        <a:t>for</a:t>
                      </a:r>
                      <a:r>
                        <a:rPr lang="en-US" sz="2700" b="0" spc="-35" dirty="0">
                          <a:solidFill>
                            <a:srgbClr val="005679"/>
                          </a:solidFill>
                          <a:latin typeface="Segoe UI Semilight"/>
                          <a:cs typeface="Segoe UI Semilight"/>
                        </a:rPr>
                        <a:t> </a:t>
                      </a:r>
                      <a:r>
                        <a:rPr lang="en-US" sz="2700" b="0" dirty="0">
                          <a:solidFill>
                            <a:srgbClr val="005679"/>
                          </a:solidFill>
                          <a:latin typeface="Segoe UI Semilight"/>
                          <a:cs typeface="Segoe UI Semilight"/>
                        </a:rPr>
                        <a:t>a</a:t>
                      </a:r>
                      <a:r>
                        <a:rPr lang="en-US" sz="2700" b="0" spc="-25" dirty="0">
                          <a:solidFill>
                            <a:srgbClr val="005679"/>
                          </a:solidFill>
                          <a:latin typeface="Segoe UI Semilight"/>
                          <a:cs typeface="Segoe UI Semilight"/>
                        </a:rPr>
                        <a:t> </a:t>
                      </a:r>
                      <a:r>
                        <a:rPr lang="en-US" sz="2700" b="0" spc="-10" dirty="0">
                          <a:solidFill>
                            <a:srgbClr val="005679"/>
                          </a:solidFill>
                          <a:latin typeface="Segoe UI Semilight"/>
                          <a:cs typeface="Segoe UI Semilight"/>
                        </a:rPr>
                        <a:t>grant.</a:t>
                      </a:r>
                      <a:endParaRPr lang="en-US" sz="2700" dirty="0">
                        <a:latin typeface="Segoe UI Semilight"/>
                        <a:cs typeface="Segoe UI Semilight"/>
                      </a:endParaRPr>
                    </a:p>
                    <a:p>
                      <a:pPr marL="564515" indent="-134620">
                        <a:lnSpc>
                          <a:spcPct val="100000"/>
                        </a:lnSpc>
                        <a:buChar char="•"/>
                        <a:tabLst>
                          <a:tab pos="564515" algn="l"/>
                        </a:tabLst>
                      </a:pPr>
                      <a:r>
                        <a:rPr lang="en-US" sz="2700" b="0" dirty="0">
                          <a:solidFill>
                            <a:srgbClr val="005679"/>
                          </a:solidFill>
                          <a:latin typeface="Segoe UI Semilight"/>
                          <a:cs typeface="Segoe UI Semilight"/>
                        </a:rPr>
                        <a:t>Innovation</a:t>
                      </a:r>
                      <a:r>
                        <a:rPr lang="en-US" sz="2700" b="0" spc="-55" dirty="0">
                          <a:solidFill>
                            <a:srgbClr val="005679"/>
                          </a:solidFill>
                          <a:latin typeface="Segoe UI Semilight"/>
                          <a:cs typeface="Segoe UI Semilight"/>
                        </a:rPr>
                        <a:t> </a:t>
                      </a:r>
                      <a:r>
                        <a:rPr lang="en-US" sz="2700" b="0" dirty="0">
                          <a:solidFill>
                            <a:srgbClr val="005679"/>
                          </a:solidFill>
                          <a:latin typeface="Segoe UI Semilight"/>
                          <a:cs typeface="Segoe UI Semilight"/>
                        </a:rPr>
                        <a:t>(up</a:t>
                      </a:r>
                      <a:r>
                        <a:rPr lang="en-US" sz="2700" b="0" spc="-55" dirty="0">
                          <a:solidFill>
                            <a:srgbClr val="005679"/>
                          </a:solidFill>
                          <a:latin typeface="Segoe UI Semilight"/>
                          <a:cs typeface="Segoe UI Semilight"/>
                        </a:rPr>
                        <a:t> </a:t>
                      </a:r>
                      <a:r>
                        <a:rPr lang="en-US" sz="2700" b="0" dirty="0">
                          <a:solidFill>
                            <a:srgbClr val="005679"/>
                          </a:solidFill>
                          <a:latin typeface="Segoe UI Semilight"/>
                          <a:cs typeface="Segoe UI Semilight"/>
                        </a:rPr>
                        <a:t>to</a:t>
                      </a:r>
                      <a:r>
                        <a:rPr lang="en-US" sz="2700" b="0" spc="-45" dirty="0">
                          <a:solidFill>
                            <a:srgbClr val="005679"/>
                          </a:solidFill>
                          <a:latin typeface="Segoe UI Semilight"/>
                          <a:cs typeface="Segoe UI Semilight"/>
                        </a:rPr>
                        <a:t> </a:t>
                      </a:r>
                      <a:r>
                        <a:rPr lang="en-US" sz="2700" b="0" dirty="0">
                          <a:solidFill>
                            <a:srgbClr val="005679"/>
                          </a:solidFill>
                          <a:latin typeface="Segoe UI Semilight"/>
                          <a:cs typeface="Segoe UI Semilight"/>
                        </a:rPr>
                        <a:t>30</a:t>
                      </a:r>
                      <a:r>
                        <a:rPr lang="en-US" sz="2700" b="0" spc="-75" dirty="0">
                          <a:solidFill>
                            <a:srgbClr val="005679"/>
                          </a:solidFill>
                          <a:latin typeface="Segoe UI Semilight"/>
                          <a:cs typeface="Segoe UI Semilight"/>
                        </a:rPr>
                        <a:t> </a:t>
                      </a:r>
                      <a:r>
                        <a:rPr lang="en-US" sz="2700" b="0" spc="-10" dirty="0">
                          <a:solidFill>
                            <a:srgbClr val="005679"/>
                          </a:solidFill>
                          <a:latin typeface="Segoe UI Semilight"/>
                          <a:cs typeface="Segoe UI Semilight"/>
                        </a:rPr>
                        <a:t>points)</a:t>
                      </a:r>
                      <a:endParaRPr lang="en-US" sz="2700" dirty="0">
                        <a:latin typeface="Segoe UI Semilight"/>
                        <a:cs typeface="Segoe UI Semilight"/>
                      </a:endParaRPr>
                    </a:p>
                    <a:p>
                      <a:pPr marL="566420" indent="-136525">
                        <a:lnSpc>
                          <a:spcPct val="100000"/>
                        </a:lnSpc>
                        <a:buChar char="•"/>
                        <a:tabLst>
                          <a:tab pos="566420" algn="l"/>
                        </a:tabLst>
                      </a:pPr>
                      <a:r>
                        <a:rPr lang="en-US" sz="2700" b="0" dirty="0">
                          <a:solidFill>
                            <a:srgbClr val="005679"/>
                          </a:solidFill>
                          <a:latin typeface="Segoe UI Semilight"/>
                          <a:cs typeface="Segoe UI Semilight"/>
                        </a:rPr>
                        <a:t>Market</a:t>
                      </a:r>
                      <a:r>
                        <a:rPr lang="en-US" sz="2700" b="0" spc="-30" dirty="0">
                          <a:solidFill>
                            <a:srgbClr val="005679"/>
                          </a:solidFill>
                          <a:latin typeface="Segoe UI Semilight"/>
                          <a:cs typeface="Segoe UI Semilight"/>
                        </a:rPr>
                        <a:t> </a:t>
                      </a:r>
                      <a:r>
                        <a:rPr lang="en-US" sz="2700" b="0" spc="-10" dirty="0">
                          <a:solidFill>
                            <a:srgbClr val="005679"/>
                          </a:solidFill>
                          <a:latin typeface="Segoe UI Semilight"/>
                          <a:cs typeface="Segoe UI Semilight"/>
                        </a:rPr>
                        <a:t>Opportunity</a:t>
                      </a:r>
                      <a:r>
                        <a:rPr lang="en-US" sz="2700" b="0" spc="-25" dirty="0">
                          <a:solidFill>
                            <a:srgbClr val="005679"/>
                          </a:solidFill>
                          <a:latin typeface="Segoe UI Semilight"/>
                          <a:cs typeface="Segoe UI Semilight"/>
                        </a:rPr>
                        <a:t> </a:t>
                      </a:r>
                      <a:r>
                        <a:rPr lang="en-US" sz="2700" b="0" spc="-20" dirty="0">
                          <a:solidFill>
                            <a:srgbClr val="005679"/>
                          </a:solidFill>
                          <a:latin typeface="Segoe UI Semilight"/>
                          <a:cs typeface="Segoe UI Semilight"/>
                        </a:rPr>
                        <a:t>and</a:t>
                      </a:r>
                      <a:r>
                        <a:rPr lang="en-US" sz="2700" b="0" spc="-85" dirty="0">
                          <a:solidFill>
                            <a:srgbClr val="005679"/>
                          </a:solidFill>
                          <a:latin typeface="Segoe UI Semilight"/>
                          <a:cs typeface="Segoe UI Semilight"/>
                        </a:rPr>
                        <a:t> </a:t>
                      </a:r>
                      <a:r>
                        <a:rPr lang="en-US" sz="2700" b="0" spc="-30" dirty="0">
                          <a:solidFill>
                            <a:srgbClr val="005679"/>
                          </a:solidFill>
                          <a:latin typeface="Segoe UI Semilight"/>
                          <a:cs typeface="Segoe UI Semilight"/>
                        </a:rPr>
                        <a:t>Strategy</a:t>
                      </a:r>
                      <a:r>
                        <a:rPr lang="en-US" sz="2700" b="0" spc="-60" dirty="0">
                          <a:solidFill>
                            <a:srgbClr val="005679"/>
                          </a:solidFill>
                          <a:latin typeface="Segoe UI Semilight"/>
                          <a:cs typeface="Segoe UI Semilight"/>
                        </a:rPr>
                        <a:t> </a:t>
                      </a:r>
                      <a:r>
                        <a:rPr lang="en-US" sz="2700" b="0" dirty="0">
                          <a:solidFill>
                            <a:srgbClr val="005679"/>
                          </a:solidFill>
                          <a:latin typeface="Segoe UI Semilight"/>
                          <a:cs typeface="Segoe UI Semilight"/>
                        </a:rPr>
                        <a:t>(up</a:t>
                      </a:r>
                      <a:r>
                        <a:rPr lang="en-US" sz="2700" b="0" spc="-25" dirty="0">
                          <a:solidFill>
                            <a:srgbClr val="005679"/>
                          </a:solidFill>
                          <a:latin typeface="Segoe UI Semilight"/>
                          <a:cs typeface="Segoe UI Semilight"/>
                        </a:rPr>
                        <a:t> </a:t>
                      </a:r>
                      <a:r>
                        <a:rPr lang="en-US" sz="2700" b="0" dirty="0">
                          <a:solidFill>
                            <a:srgbClr val="005679"/>
                          </a:solidFill>
                          <a:latin typeface="Segoe UI Semilight"/>
                          <a:cs typeface="Segoe UI Semilight"/>
                        </a:rPr>
                        <a:t>to</a:t>
                      </a:r>
                      <a:r>
                        <a:rPr lang="en-US" sz="2700" b="0" spc="-25" dirty="0">
                          <a:solidFill>
                            <a:srgbClr val="005679"/>
                          </a:solidFill>
                          <a:latin typeface="Segoe UI Semilight"/>
                          <a:cs typeface="Segoe UI Semilight"/>
                        </a:rPr>
                        <a:t> </a:t>
                      </a:r>
                      <a:r>
                        <a:rPr lang="en-US" sz="2700" b="0" dirty="0">
                          <a:solidFill>
                            <a:srgbClr val="005679"/>
                          </a:solidFill>
                          <a:latin typeface="Segoe UI Semilight"/>
                          <a:cs typeface="Segoe UI Semilight"/>
                        </a:rPr>
                        <a:t>20</a:t>
                      </a:r>
                      <a:r>
                        <a:rPr lang="en-US" sz="2700" b="0" spc="-40" dirty="0">
                          <a:solidFill>
                            <a:srgbClr val="005679"/>
                          </a:solidFill>
                          <a:latin typeface="Segoe UI Semilight"/>
                          <a:cs typeface="Segoe UI Semilight"/>
                        </a:rPr>
                        <a:t> </a:t>
                      </a:r>
                      <a:r>
                        <a:rPr lang="en-US" sz="2700" b="0" spc="-10" dirty="0">
                          <a:solidFill>
                            <a:srgbClr val="005679"/>
                          </a:solidFill>
                          <a:latin typeface="Segoe UI Semilight"/>
                          <a:cs typeface="Segoe UI Semilight"/>
                        </a:rPr>
                        <a:t>points)</a:t>
                      </a:r>
                      <a:endParaRPr lang="en-US" sz="2700" dirty="0">
                        <a:latin typeface="Segoe UI Semilight"/>
                        <a:cs typeface="Segoe UI Semilight"/>
                      </a:endParaRPr>
                    </a:p>
                    <a:p>
                      <a:pPr marL="564515" indent="-134620">
                        <a:lnSpc>
                          <a:spcPct val="100000"/>
                        </a:lnSpc>
                        <a:buChar char="•"/>
                        <a:tabLst>
                          <a:tab pos="564515" algn="l"/>
                        </a:tabLst>
                      </a:pPr>
                      <a:r>
                        <a:rPr lang="en-US" sz="2700" b="0" dirty="0">
                          <a:solidFill>
                            <a:srgbClr val="005679"/>
                          </a:solidFill>
                          <a:latin typeface="Segoe UI Semilight"/>
                          <a:cs typeface="Segoe UI Semilight"/>
                        </a:rPr>
                        <a:t>Implementation</a:t>
                      </a:r>
                      <a:r>
                        <a:rPr lang="en-US" sz="2700" b="0" spc="-15" dirty="0">
                          <a:solidFill>
                            <a:srgbClr val="005679"/>
                          </a:solidFill>
                          <a:latin typeface="Segoe UI Semilight"/>
                          <a:cs typeface="Segoe UI Semilight"/>
                        </a:rPr>
                        <a:t> </a:t>
                      </a:r>
                      <a:r>
                        <a:rPr lang="en-US" sz="2700" b="0" dirty="0">
                          <a:solidFill>
                            <a:srgbClr val="005679"/>
                          </a:solidFill>
                          <a:latin typeface="Segoe UI Semilight"/>
                          <a:cs typeface="Segoe UI Semilight"/>
                        </a:rPr>
                        <a:t>Plan</a:t>
                      </a:r>
                      <a:r>
                        <a:rPr lang="en-US" sz="2700" b="0" spc="-55" dirty="0">
                          <a:solidFill>
                            <a:srgbClr val="005679"/>
                          </a:solidFill>
                          <a:latin typeface="Segoe UI Semilight"/>
                          <a:cs typeface="Segoe UI Semilight"/>
                        </a:rPr>
                        <a:t> </a:t>
                      </a:r>
                      <a:r>
                        <a:rPr lang="en-US" sz="2700" b="0" spc="-10" dirty="0">
                          <a:solidFill>
                            <a:srgbClr val="005679"/>
                          </a:solidFill>
                          <a:latin typeface="Segoe UI Semilight"/>
                          <a:cs typeface="Segoe UI Semilight"/>
                        </a:rPr>
                        <a:t>-</a:t>
                      </a:r>
                      <a:r>
                        <a:rPr lang="en-US" sz="2700" b="0" dirty="0">
                          <a:solidFill>
                            <a:srgbClr val="005679"/>
                          </a:solidFill>
                          <a:latin typeface="Segoe UI Semilight"/>
                          <a:cs typeface="Segoe UI Semilight"/>
                        </a:rPr>
                        <a:t>Budget</a:t>
                      </a:r>
                      <a:r>
                        <a:rPr lang="en-US" sz="2700" b="0" spc="-10" dirty="0">
                          <a:solidFill>
                            <a:srgbClr val="005679"/>
                          </a:solidFill>
                          <a:latin typeface="Segoe UI Semilight"/>
                          <a:cs typeface="Segoe UI Semilight"/>
                        </a:rPr>
                        <a:t> </a:t>
                      </a:r>
                      <a:r>
                        <a:rPr lang="en-US" sz="2700" b="0" dirty="0">
                          <a:solidFill>
                            <a:srgbClr val="005679"/>
                          </a:solidFill>
                          <a:latin typeface="Segoe UI Semilight"/>
                          <a:cs typeface="Segoe UI Semilight"/>
                        </a:rPr>
                        <a:t>and</a:t>
                      </a:r>
                      <a:r>
                        <a:rPr lang="en-US" sz="2700" b="0" spc="-70" dirty="0">
                          <a:solidFill>
                            <a:srgbClr val="005679"/>
                          </a:solidFill>
                          <a:latin typeface="Segoe UI Semilight"/>
                          <a:cs typeface="Segoe UI Semilight"/>
                        </a:rPr>
                        <a:t> </a:t>
                      </a:r>
                      <a:r>
                        <a:rPr lang="en-US" sz="2700" b="0" dirty="0">
                          <a:solidFill>
                            <a:srgbClr val="005679"/>
                          </a:solidFill>
                          <a:latin typeface="Segoe UI Semilight"/>
                          <a:cs typeface="Segoe UI Semilight"/>
                        </a:rPr>
                        <a:t>Milestones</a:t>
                      </a:r>
                      <a:r>
                        <a:rPr lang="en-US" sz="2700" b="0" spc="-10" dirty="0">
                          <a:solidFill>
                            <a:srgbClr val="005679"/>
                          </a:solidFill>
                          <a:latin typeface="Segoe UI Semilight"/>
                          <a:cs typeface="Segoe UI Semilight"/>
                        </a:rPr>
                        <a:t> </a:t>
                      </a:r>
                      <a:r>
                        <a:rPr lang="en-US" sz="2700" b="0" dirty="0">
                          <a:solidFill>
                            <a:srgbClr val="005679"/>
                          </a:solidFill>
                          <a:latin typeface="Segoe UI Semilight"/>
                          <a:cs typeface="Segoe UI Semilight"/>
                        </a:rPr>
                        <a:t>(up</a:t>
                      </a:r>
                      <a:r>
                        <a:rPr lang="en-US" sz="2700" b="0" spc="-70" dirty="0">
                          <a:solidFill>
                            <a:srgbClr val="005679"/>
                          </a:solidFill>
                          <a:latin typeface="Segoe UI Semilight"/>
                          <a:cs typeface="Segoe UI Semilight"/>
                        </a:rPr>
                        <a:t> </a:t>
                      </a:r>
                      <a:r>
                        <a:rPr lang="en-US" sz="2700" b="0" dirty="0">
                          <a:solidFill>
                            <a:srgbClr val="005679"/>
                          </a:solidFill>
                          <a:latin typeface="Segoe UI Semilight"/>
                          <a:cs typeface="Segoe UI Semilight"/>
                        </a:rPr>
                        <a:t>to</a:t>
                      </a:r>
                      <a:r>
                        <a:rPr lang="en-US" sz="2700" b="0" spc="-55" dirty="0">
                          <a:solidFill>
                            <a:srgbClr val="005679"/>
                          </a:solidFill>
                          <a:latin typeface="Segoe UI Semilight"/>
                          <a:cs typeface="Segoe UI Semilight"/>
                        </a:rPr>
                        <a:t> </a:t>
                      </a:r>
                      <a:r>
                        <a:rPr lang="en-US" sz="2700" b="0" dirty="0">
                          <a:solidFill>
                            <a:srgbClr val="005679"/>
                          </a:solidFill>
                          <a:latin typeface="Segoe UI Semilight"/>
                          <a:cs typeface="Segoe UI Semilight"/>
                        </a:rPr>
                        <a:t>20</a:t>
                      </a:r>
                      <a:r>
                        <a:rPr lang="en-US" sz="2700" b="0" spc="-75" dirty="0">
                          <a:solidFill>
                            <a:srgbClr val="005679"/>
                          </a:solidFill>
                          <a:latin typeface="Segoe UI Semilight"/>
                          <a:cs typeface="Segoe UI Semilight"/>
                        </a:rPr>
                        <a:t> </a:t>
                      </a:r>
                      <a:r>
                        <a:rPr lang="en-US" sz="2700" b="0" spc="-10" dirty="0">
                          <a:solidFill>
                            <a:srgbClr val="005679"/>
                          </a:solidFill>
                          <a:latin typeface="Segoe UI Semilight"/>
                          <a:cs typeface="Segoe UI Semilight"/>
                        </a:rPr>
                        <a:t>points)</a:t>
                      </a:r>
                      <a:endParaRPr lang="en-US" sz="2700" dirty="0">
                        <a:latin typeface="Segoe UI Semilight"/>
                        <a:cs typeface="Segoe UI Semilight"/>
                      </a:endParaRPr>
                    </a:p>
                    <a:p>
                      <a:pPr marL="564515" indent="-134620">
                        <a:lnSpc>
                          <a:spcPct val="100000"/>
                        </a:lnSpc>
                        <a:buChar char="•"/>
                        <a:tabLst>
                          <a:tab pos="564515" algn="l"/>
                        </a:tabLst>
                      </a:pPr>
                      <a:r>
                        <a:rPr lang="en-US" sz="2700" b="0" dirty="0">
                          <a:solidFill>
                            <a:srgbClr val="005679"/>
                          </a:solidFill>
                          <a:latin typeface="Segoe UI Semilight"/>
                          <a:cs typeface="Segoe UI Semilight"/>
                        </a:rPr>
                        <a:t>Economic</a:t>
                      </a:r>
                      <a:r>
                        <a:rPr lang="en-US" sz="2700" b="0" spc="-45" dirty="0">
                          <a:solidFill>
                            <a:srgbClr val="005679"/>
                          </a:solidFill>
                          <a:latin typeface="Segoe UI Semilight"/>
                          <a:cs typeface="Segoe UI Semilight"/>
                        </a:rPr>
                        <a:t> </a:t>
                      </a:r>
                      <a:r>
                        <a:rPr lang="en-US" sz="2700" b="0" dirty="0">
                          <a:solidFill>
                            <a:srgbClr val="005679"/>
                          </a:solidFill>
                          <a:latin typeface="Segoe UI Semilight"/>
                          <a:cs typeface="Segoe UI Semilight"/>
                        </a:rPr>
                        <a:t>and</a:t>
                      </a:r>
                      <a:r>
                        <a:rPr lang="en-US" sz="2700" b="0" spc="-60" dirty="0">
                          <a:solidFill>
                            <a:srgbClr val="005679"/>
                          </a:solidFill>
                          <a:latin typeface="Segoe UI Semilight"/>
                          <a:cs typeface="Segoe UI Semilight"/>
                        </a:rPr>
                        <a:t> </a:t>
                      </a:r>
                      <a:r>
                        <a:rPr lang="en-US" sz="2700" b="0" spc="-10" dirty="0">
                          <a:solidFill>
                            <a:srgbClr val="005679"/>
                          </a:solidFill>
                          <a:latin typeface="Segoe UI Semilight"/>
                          <a:cs typeface="Segoe UI Semilight"/>
                        </a:rPr>
                        <a:t>Broader</a:t>
                      </a:r>
                      <a:r>
                        <a:rPr lang="en-US" sz="2700" b="0" spc="-35" dirty="0">
                          <a:solidFill>
                            <a:srgbClr val="005679"/>
                          </a:solidFill>
                          <a:latin typeface="Segoe UI Semilight"/>
                          <a:cs typeface="Segoe UI Semilight"/>
                        </a:rPr>
                        <a:t> </a:t>
                      </a:r>
                      <a:r>
                        <a:rPr lang="en-US" sz="2700" b="0" dirty="0">
                          <a:solidFill>
                            <a:srgbClr val="005679"/>
                          </a:solidFill>
                          <a:latin typeface="Segoe UI Semilight"/>
                          <a:cs typeface="Segoe UI Semilight"/>
                        </a:rPr>
                        <a:t>Impact</a:t>
                      </a:r>
                      <a:r>
                        <a:rPr lang="en-US" sz="2700" b="0" spc="-35" dirty="0">
                          <a:solidFill>
                            <a:srgbClr val="005679"/>
                          </a:solidFill>
                          <a:latin typeface="Segoe UI Semilight"/>
                          <a:cs typeface="Segoe UI Semilight"/>
                        </a:rPr>
                        <a:t> </a:t>
                      </a:r>
                      <a:r>
                        <a:rPr lang="en-US" sz="2700" b="0" dirty="0">
                          <a:solidFill>
                            <a:srgbClr val="005679"/>
                          </a:solidFill>
                          <a:latin typeface="Segoe UI Semilight"/>
                          <a:cs typeface="Segoe UI Semilight"/>
                        </a:rPr>
                        <a:t>(up</a:t>
                      </a:r>
                      <a:r>
                        <a:rPr lang="en-US" sz="2700" b="0" spc="-50" dirty="0">
                          <a:solidFill>
                            <a:srgbClr val="005679"/>
                          </a:solidFill>
                          <a:latin typeface="Segoe UI Semilight"/>
                          <a:cs typeface="Segoe UI Semilight"/>
                        </a:rPr>
                        <a:t> </a:t>
                      </a:r>
                      <a:r>
                        <a:rPr lang="en-US" sz="2700" b="0" dirty="0">
                          <a:solidFill>
                            <a:srgbClr val="005679"/>
                          </a:solidFill>
                          <a:latin typeface="Segoe UI Semilight"/>
                          <a:cs typeface="Segoe UI Semilight"/>
                        </a:rPr>
                        <a:t>to</a:t>
                      </a:r>
                      <a:r>
                        <a:rPr lang="en-US" sz="2700" b="0" spc="-55" dirty="0">
                          <a:solidFill>
                            <a:srgbClr val="005679"/>
                          </a:solidFill>
                          <a:latin typeface="Segoe UI Semilight"/>
                          <a:cs typeface="Segoe UI Semilight"/>
                        </a:rPr>
                        <a:t> </a:t>
                      </a:r>
                      <a:r>
                        <a:rPr lang="en-US" sz="2700" b="0" dirty="0">
                          <a:solidFill>
                            <a:srgbClr val="005679"/>
                          </a:solidFill>
                          <a:latin typeface="Segoe UI Semilight"/>
                          <a:cs typeface="Segoe UI Semilight"/>
                        </a:rPr>
                        <a:t>10</a:t>
                      </a:r>
                      <a:r>
                        <a:rPr lang="en-US" sz="2700" b="0" spc="-60" dirty="0">
                          <a:solidFill>
                            <a:srgbClr val="005679"/>
                          </a:solidFill>
                          <a:latin typeface="Segoe UI Semilight"/>
                          <a:cs typeface="Segoe UI Semilight"/>
                        </a:rPr>
                        <a:t> </a:t>
                      </a:r>
                      <a:r>
                        <a:rPr lang="en-US" sz="2700" b="0" spc="-10" dirty="0">
                          <a:solidFill>
                            <a:srgbClr val="005679"/>
                          </a:solidFill>
                          <a:latin typeface="Segoe UI Semilight"/>
                          <a:cs typeface="Segoe UI Semilight"/>
                        </a:rPr>
                        <a:t>points)</a:t>
                      </a:r>
                      <a:endParaRPr lang="en-US" sz="2700" dirty="0">
                        <a:latin typeface="Segoe UI Semilight"/>
                        <a:cs typeface="Segoe UI Semilight"/>
                      </a:endParaRPr>
                    </a:p>
                    <a:p>
                      <a:pPr marL="564515" indent="-134620">
                        <a:lnSpc>
                          <a:spcPct val="100000"/>
                        </a:lnSpc>
                        <a:buChar char="•"/>
                        <a:tabLst>
                          <a:tab pos="564515" algn="l"/>
                        </a:tabLst>
                      </a:pPr>
                      <a:r>
                        <a:rPr lang="en-US" sz="2700" b="0" spc="-20" dirty="0">
                          <a:solidFill>
                            <a:srgbClr val="005679"/>
                          </a:solidFill>
                          <a:latin typeface="Segoe UI Semilight"/>
                          <a:cs typeface="Segoe UI Semilight"/>
                        </a:rPr>
                        <a:t>Team</a:t>
                      </a:r>
                      <a:r>
                        <a:rPr lang="en-US" sz="2700" b="0" spc="-80" dirty="0">
                          <a:solidFill>
                            <a:srgbClr val="005679"/>
                          </a:solidFill>
                          <a:latin typeface="Segoe UI Semilight"/>
                          <a:cs typeface="Segoe UI Semilight"/>
                        </a:rPr>
                        <a:t> </a:t>
                      </a:r>
                      <a:r>
                        <a:rPr lang="en-US" sz="2700" b="0" dirty="0">
                          <a:solidFill>
                            <a:srgbClr val="005679"/>
                          </a:solidFill>
                          <a:latin typeface="Segoe UI Semilight"/>
                          <a:cs typeface="Segoe UI Semilight"/>
                        </a:rPr>
                        <a:t>(up</a:t>
                      </a:r>
                      <a:r>
                        <a:rPr lang="en-US" sz="2700" b="0" spc="-45" dirty="0">
                          <a:solidFill>
                            <a:srgbClr val="005679"/>
                          </a:solidFill>
                          <a:latin typeface="Segoe UI Semilight"/>
                          <a:cs typeface="Segoe UI Semilight"/>
                        </a:rPr>
                        <a:t> </a:t>
                      </a:r>
                      <a:r>
                        <a:rPr lang="en-US" sz="2700" b="0" dirty="0">
                          <a:solidFill>
                            <a:srgbClr val="005679"/>
                          </a:solidFill>
                          <a:latin typeface="Segoe UI Semilight"/>
                          <a:cs typeface="Segoe UI Semilight"/>
                        </a:rPr>
                        <a:t>to</a:t>
                      </a:r>
                      <a:r>
                        <a:rPr lang="en-US" sz="2700" b="0" spc="-50" dirty="0">
                          <a:solidFill>
                            <a:srgbClr val="005679"/>
                          </a:solidFill>
                          <a:latin typeface="Segoe UI Semilight"/>
                          <a:cs typeface="Segoe UI Semilight"/>
                        </a:rPr>
                        <a:t> </a:t>
                      </a:r>
                      <a:r>
                        <a:rPr lang="en-US" sz="2700" b="0" dirty="0">
                          <a:solidFill>
                            <a:srgbClr val="005679"/>
                          </a:solidFill>
                          <a:latin typeface="Segoe UI Semilight"/>
                          <a:cs typeface="Segoe UI Semilight"/>
                        </a:rPr>
                        <a:t>20</a:t>
                      </a:r>
                      <a:r>
                        <a:rPr lang="en-US" sz="2700" b="0" spc="-45" dirty="0">
                          <a:solidFill>
                            <a:srgbClr val="005679"/>
                          </a:solidFill>
                          <a:latin typeface="Segoe UI Semilight"/>
                          <a:cs typeface="Segoe UI Semilight"/>
                        </a:rPr>
                        <a:t> </a:t>
                      </a:r>
                      <a:r>
                        <a:rPr lang="en-US" sz="2700" b="0" spc="-10" dirty="0">
                          <a:solidFill>
                            <a:srgbClr val="005679"/>
                          </a:solidFill>
                          <a:latin typeface="Segoe UI Semilight"/>
                          <a:cs typeface="Segoe UI Semilight"/>
                        </a:rPr>
                        <a:t>points)</a:t>
                      </a:r>
                      <a:endParaRPr lang="en-US" sz="2700" dirty="0">
                        <a:latin typeface="Segoe UI Semilight"/>
                        <a:cs typeface="Segoe UI Semilight"/>
                      </a:endParaRPr>
                    </a:p>
                  </a:txBody>
                  <a:tcPr marL="137160" marR="137160" marT="68580" marB="6858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83539786"/>
                  </a:ext>
                </a:extLst>
              </a:tr>
            </a:tbl>
          </a:graphicData>
        </a:graphic>
      </p:graphicFrame>
      <p:graphicFrame>
        <p:nvGraphicFramePr>
          <p:cNvPr id="19" name="Table 18">
            <a:extLst>
              <a:ext uri="{FF2B5EF4-FFF2-40B4-BE49-F238E27FC236}">
                <a16:creationId xmlns:a16="http://schemas.microsoft.com/office/drawing/2014/main" id="{937C6571-F4C7-41B2-96D9-7325CCD18A41}"/>
              </a:ext>
            </a:extLst>
          </p:cNvPr>
          <p:cNvGraphicFramePr>
            <a:graphicFrameLocks noGrp="1"/>
          </p:cNvGraphicFramePr>
          <p:nvPr>
            <p:extLst>
              <p:ext uri="{D42A27DB-BD31-4B8C-83A1-F6EECF244321}">
                <p14:modId xmlns:p14="http://schemas.microsoft.com/office/powerpoint/2010/main" val="1486731139"/>
              </p:ext>
            </p:extLst>
          </p:nvPr>
        </p:nvGraphicFramePr>
        <p:xfrm>
          <a:off x="516882" y="5681244"/>
          <a:ext cx="11770256" cy="4251960"/>
        </p:xfrm>
        <a:graphic>
          <a:graphicData uri="http://schemas.openxmlformats.org/drawingml/2006/table">
            <a:tbl>
              <a:tblPr/>
              <a:tblGrid>
                <a:gridCol w="11770256">
                  <a:extLst>
                    <a:ext uri="{9D8B030D-6E8A-4147-A177-3AD203B41FA5}">
                      <a16:colId xmlns:a16="http://schemas.microsoft.com/office/drawing/2014/main" val="784967992"/>
                    </a:ext>
                  </a:extLst>
                </a:gridCol>
              </a:tblGrid>
              <a:tr h="3840480">
                <a:tc>
                  <a:txBody>
                    <a:bodyPr/>
                    <a:lstStyle/>
                    <a:p>
                      <a:pPr marL="393065" marR="93980" indent="136525">
                        <a:lnSpc>
                          <a:spcPct val="100000"/>
                        </a:lnSpc>
                        <a:spcBef>
                          <a:spcPts val="819"/>
                        </a:spcBef>
                        <a:buChar char="•"/>
                        <a:tabLst>
                          <a:tab pos="529590" algn="l"/>
                        </a:tabLst>
                      </a:pPr>
                      <a:r>
                        <a:rPr lang="en-US" sz="2700" b="0" dirty="0">
                          <a:solidFill>
                            <a:srgbClr val="005679"/>
                          </a:solidFill>
                          <a:latin typeface="Segoe UI Semilight"/>
                          <a:cs typeface="Segoe UI Semilight"/>
                        </a:rPr>
                        <a:t>Company</a:t>
                      </a:r>
                      <a:r>
                        <a:rPr lang="en-US" sz="2700" b="0" spc="-60" dirty="0">
                          <a:solidFill>
                            <a:srgbClr val="005679"/>
                          </a:solidFill>
                          <a:latin typeface="Segoe UI Semilight"/>
                          <a:cs typeface="Segoe UI Semilight"/>
                        </a:rPr>
                        <a:t> </a:t>
                      </a:r>
                      <a:r>
                        <a:rPr lang="en-US" sz="2700" b="0" dirty="0">
                          <a:solidFill>
                            <a:srgbClr val="005679"/>
                          </a:solidFill>
                          <a:latin typeface="Segoe UI Semilight"/>
                          <a:cs typeface="Segoe UI Semilight"/>
                        </a:rPr>
                        <a:t>is</a:t>
                      </a:r>
                      <a:r>
                        <a:rPr lang="en-US" sz="2700" b="0" spc="-70" dirty="0">
                          <a:solidFill>
                            <a:srgbClr val="005679"/>
                          </a:solidFill>
                          <a:latin typeface="Segoe UI Semilight"/>
                          <a:cs typeface="Segoe UI Semilight"/>
                        </a:rPr>
                        <a:t> </a:t>
                      </a:r>
                      <a:r>
                        <a:rPr lang="en-US" sz="2700" b="0" dirty="0">
                          <a:solidFill>
                            <a:srgbClr val="005679"/>
                          </a:solidFill>
                          <a:latin typeface="Segoe UI Semilight"/>
                          <a:cs typeface="Segoe UI Semilight"/>
                        </a:rPr>
                        <a:t>using</a:t>
                      </a:r>
                      <a:r>
                        <a:rPr lang="en-US" sz="2700" b="0" spc="-50" dirty="0">
                          <a:solidFill>
                            <a:srgbClr val="005679"/>
                          </a:solidFill>
                          <a:latin typeface="Segoe UI Semilight"/>
                          <a:cs typeface="Segoe UI Semilight"/>
                        </a:rPr>
                        <a:t> </a:t>
                      </a:r>
                      <a:r>
                        <a:rPr lang="en-US" sz="2700" b="0" dirty="0">
                          <a:solidFill>
                            <a:srgbClr val="005679"/>
                          </a:solidFill>
                          <a:latin typeface="Segoe UI Semilight"/>
                          <a:cs typeface="Segoe UI Semilight"/>
                        </a:rPr>
                        <a:t>technology</a:t>
                      </a:r>
                      <a:r>
                        <a:rPr lang="en-US" sz="2700" b="0" spc="-45" dirty="0">
                          <a:solidFill>
                            <a:srgbClr val="005679"/>
                          </a:solidFill>
                          <a:latin typeface="Segoe UI Semilight"/>
                          <a:cs typeface="Segoe UI Semilight"/>
                        </a:rPr>
                        <a:t> </a:t>
                      </a:r>
                      <a:r>
                        <a:rPr lang="en-US" sz="2700" b="0" dirty="0">
                          <a:solidFill>
                            <a:srgbClr val="005679"/>
                          </a:solidFill>
                          <a:latin typeface="Segoe UI Semilight"/>
                          <a:cs typeface="Segoe UI Semilight"/>
                        </a:rPr>
                        <a:t>initially</a:t>
                      </a:r>
                      <a:r>
                        <a:rPr lang="en-US" sz="2700" b="0" spc="-65" dirty="0">
                          <a:solidFill>
                            <a:srgbClr val="005679"/>
                          </a:solidFill>
                          <a:latin typeface="Segoe UI Semilight"/>
                          <a:cs typeface="Segoe UI Semilight"/>
                        </a:rPr>
                        <a:t> </a:t>
                      </a:r>
                      <a:r>
                        <a:rPr lang="en-US" sz="2700" b="0" dirty="0">
                          <a:solidFill>
                            <a:srgbClr val="005679"/>
                          </a:solidFill>
                          <a:latin typeface="Segoe UI Semilight"/>
                          <a:cs typeface="Segoe UI Semilight"/>
                        </a:rPr>
                        <a:t>developed</a:t>
                      </a:r>
                      <a:r>
                        <a:rPr lang="en-US" sz="2700" b="0" spc="-35" dirty="0">
                          <a:solidFill>
                            <a:srgbClr val="005679"/>
                          </a:solidFill>
                          <a:latin typeface="Segoe UI Semilight"/>
                          <a:cs typeface="Segoe UI Semilight"/>
                        </a:rPr>
                        <a:t> </a:t>
                      </a:r>
                      <a:r>
                        <a:rPr lang="en-US" sz="2700" b="0" dirty="0">
                          <a:solidFill>
                            <a:srgbClr val="005679"/>
                          </a:solidFill>
                          <a:latin typeface="Segoe UI Semilight"/>
                          <a:cs typeface="Segoe UI Semilight"/>
                        </a:rPr>
                        <a:t>at</a:t>
                      </a:r>
                      <a:r>
                        <a:rPr lang="en-US" sz="2700" b="0" spc="-70" dirty="0">
                          <a:solidFill>
                            <a:srgbClr val="005679"/>
                          </a:solidFill>
                          <a:latin typeface="Segoe UI Semilight"/>
                          <a:cs typeface="Segoe UI Semilight"/>
                        </a:rPr>
                        <a:t> </a:t>
                      </a:r>
                      <a:r>
                        <a:rPr lang="en-US" sz="2700" b="0" dirty="0">
                          <a:solidFill>
                            <a:srgbClr val="005679"/>
                          </a:solidFill>
                          <a:latin typeface="Segoe UI Semilight"/>
                          <a:cs typeface="Segoe UI Semilight"/>
                        </a:rPr>
                        <a:t>a</a:t>
                      </a:r>
                      <a:r>
                        <a:rPr lang="en-US" sz="2700" b="0" spc="-85" dirty="0">
                          <a:solidFill>
                            <a:srgbClr val="005679"/>
                          </a:solidFill>
                          <a:latin typeface="Segoe UI Semilight"/>
                          <a:cs typeface="Segoe UI Semilight"/>
                        </a:rPr>
                        <a:t> </a:t>
                      </a:r>
                      <a:r>
                        <a:rPr lang="en-US" sz="2700" b="0" dirty="0">
                          <a:solidFill>
                            <a:srgbClr val="005679"/>
                          </a:solidFill>
                          <a:latin typeface="Segoe UI Semilight"/>
                          <a:cs typeface="Segoe UI Semilight"/>
                        </a:rPr>
                        <a:t>NJ</a:t>
                      </a:r>
                      <a:r>
                        <a:rPr lang="en-US" sz="2700" b="0" spc="-65" dirty="0">
                          <a:solidFill>
                            <a:srgbClr val="005679"/>
                          </a:solidFill>
                          <a:latin typeface="Segoe UI Semilight"/>
                          <a:cs typeface="Segoe UI Semilight"/>
                        </a:rPr>
                        <a:t> </a:t>
                      </a:r>
                      <a:r>
                        <a:rPr lang="en-US" sz="2700" b="0" dirty="0">
                          <a:solidFill>
                            <a:srgbClr val="005679"/>
                          </a:solidFill>
                          <a:latin typeface="Segoe UI Semilight"/>
                          <a:cs typeface="Segoe UI Semilight"/>
                        </a:rPr>
                        <a:t>university,</a:t>
                      </a:r>
                      <a:r>
                        <a:rPr lang="en-US" sz="2700" b="0" spc="-30" dirty="0">
                          <a:solidFill>
                            <a:srgbClr val="005679"/>
                          </a:solidFill>
                          <a:latin typeface="Segoe UI Semilight"/>
                          <a:cs typeface="Segoe UI Semilight"/>
                        </a:rPr>
                        <a:t>  </a:t>
                      </a:r>
                      <a:r>
                        <a:rPr lang="en-US" sz="2700" b="0" dirty="0">
                          <a:solidFill>
                            <a:srgbClr val="005679"/>
                          </a:solidFill>
                          <a:latin typeface="Segoe UI Semilight"/>
                          <a:cs typeface="Segoe UI Semilight"/>
                        </a:rPr>
                        <a:t>under</a:t>
                      </a:r>
                      <a:r>
                        <a:rPr lang="en-US" sz="2700" b="0" spc="-55" dirty="0">
                          <a:solidFill>
                            <a:srgbClr val="005679"/>
                          </a:solidFill>
                          <a:latin typeface="Segoe UI Semilight"/>
                          <a:cs typeface="Segoe UI Semilight"/>
                        </a:rPr>
                        <a:t> </a:t>
                      </a:r>
                      <a:r>
                        <a:rPr lang="en-US" sz="2700" b="0" spc="-25" dirty="0">
                          <a:solidFill>
                            <a:srgbClr val="005679"/>
                          </a:solidFill>
                          <a:latin typeface="Segoe UI Semilight"/>
                          <a:cs typeface="Segoe UI Semilight"/>
                        </a:rPr>
                        <a:t>an </a:t>
                      </a:r>
                      <a:r>
                        <a:rPr lang="en-US" sz="2700" b="0" dirty="0">
                          <a:solidFill>
                            <a:srgbClr val="005679"/>
                          </a:solidFill>
                          <a:latin typeface="Segoe UI Semilight"/>
                          <a:cs typeface="Segoe UI Semilight"/>
                        </a:rPr>
                        <a:t>executed</a:t>
                      </a:r>
                      <a:r>
                        <a:rPr lang="en-US" sz="2700" b="0" spc="-25" dirty="0">
                          <a:solidFill>
                            <a:srgbClr val="005679"/>
                          </a:solidFill>
                          <a:latin typeface="Segoe UI Semilight"/>
                          <a:cs typeface="Segoe UI Semilight"/>
                        </a:rPr>
                        <a:t> </a:t>
                      </a:r>
                      <a:r>
                        <a:rPr lang="en-US" sz="2700" b="0" dirty="0">
                          <a:solidFill>
                            <a:srgbClr val="005679"/>
                          </a:solidFill>
                          <a:latin typeface="Segoe UI Semilight"/>
                          <a:cs typeface="Segoe UI Semilight"/>
                        </a:rPr>
                        <a:t>license</a:t>
                      </a:r>
                      <a:r>
                        <a:rPr lang="en-US" sz="2700" b="0" spc="-55" dirty="0">
                          <a:solidFill>
                            <a:srgbClr val="005679"/>
                          </a:solidFill>
                          <a:latin typeface="Segoe UI Semilight"/>
                          <a:cs typeface="Segoe UI Semilight"/>
                        </a:rPr>
                        <a:t> </a:t>
                      </a:r>
                      <a:r>
                        <a:rPr lang="en-US" sz="2700" b="0" dirty="0">
                          <a:solidFill>
                            <a:srgbClr val="005679"/>
                          </a:solidFill>
                          <a:latin typeface="Segoe UI Semilight"/>
                          <a:cs typeface="Segoe UI Semilight"/>
                        </a:rPr>
                        <a:t>agreement</a:t>
                      </a:r>
                      <a:r>
                        <a:rPr lang="en-US" sz="2700" b="0" spc="-35" dirty="0">
                          <a:solidFill>
                            <a:srgbClr val="005679"/>
                          </a:solidFill>
                          <a:latin typeface="Segoe UI Semilight"/>
                          <a:cs typeface="Segoe UI Semilight"/>
                        </a:rPr>
                        <a:t> </a:t>
                      </a:r>
                      <a:r>
                        <a:rPr lang="en-US" sz="2700" b="0" dirty="0">
                          <a:solidFill>
                            <a:srgbClr val="005679"/>
                          </a:solidFill>
                          <a:latin typeface="Segoe UI Semilight"/>
                          <a:cs typeface="Segoe UI Semilight"/>
                        </a:rPr>
                        <a:t>with</a:t>
                      </a:r>
                      <a:r>
                        <a:rPr lang="en-US" sz="2700" b="0" spc="-60" dirty="0">
                          <a:solidFill>
                            <a:srgbClr val="005679"/>
                          </a:solidFill>
                          <a:latin typeface="Segoe UI Semilight"/>
                          <a:cs typeface="Segoe UI Semilight"/>
                        </a:rPr>
                        <a:t> the same</a:t>
                      </a:r>
                      <a:r>
                        <a:rPr lang="en-US" sz="2700" b="0" spc="-50" dirty="0">
                          <a:solidFill>
                            <a:srgbClr val="005679"/>
                          </a:solidFill>
                          <a:latin typeface="Segoe UI Semilight"/>
                          <a:cs typeface="Segoe UI Semilight"/>
                        </a:rPr>
                        <a:t> </a:t>
                      </a:r>
                      <a:r>
                        <a:rPr lang="en-US" sz="2700" b="0" dirty="0">
                          <a:solidFill>
                            <a:srgbClr val="005679"/>
                          </a:solidFill>
                          <a:latin typeface="Segoe UI Semilight"/>
                          <a:cs typeface="Segoe UI Semilight"/>
                        </a:rPr>
                        <a:t>university</a:t>
                      </a:r>
                      <a:r>
                        <a:rPr lang="en-US" sz="2700" b="0" spc="-35" dirty="0">
                          <a:solidFill>
                            <a:srgbClr val="005679"/>
                          </a:solidFill>
                          <a:latin typeface="Segoe UI Semilight"/>
                          <a:cs typeface="Segoe UI Semilight"/>
                        </a:rPr>
                        <a:t> </a:t>
                      </a:r>
                      <a:r>
                        <a:rPr lang="en-US" sz="2700" b="0" dirty="0">
                          <a:solidFill>
                            <a:srgbClr val="005679"/>
                          </a:solidFill>
                          <a:latin typeface="Segoe UI Semilight"/>
                          <a:cs typeface="Segoe UI Semilight"/>
                        </a:rPr>
                        <a:t>(15</a:t>
                      </a:r>
                      <a:r>
                        <a:rPr lang="en-US" sz="2700" b="0" spc="-80" dirty="0">
                          <a:solidFill>
                            <a:srgbClr val="005679"/>
                          </a:solidFill>
                          <a:latin typeface="Segoe UI Semilight"/>
                          <a:cs typeface="Segoe UI Semilight"/>
                        </a:rPr>
                        <a:t> </a:t>
                      </a:r>
                      <a:r>
                        <a:rPr lang="en-US" sz="2700" b="0" spc="-10" dirty="0">
                          <a:solidFill>
                            <a:srgbClr val="005679"/>
                          </a:solidFill>
                          <a:latin typeface="Segoe UI Semilight"/>
                          <a:cs typeface="Segoe UI Semilight"/>
                        </a:rPr>
                        <a:t>points)</a:t>
                      </a:r>
                      <a:endParaRPr lang="en-US" sz="2700" dirty="0">
                        <a:latin typeface="Segoe UI Semilight"/>
                        <a:cs typeface="Segoe UI Semilight"/>
                      </a:endParaRPr>
                    </a:p>
                    <a:p>
                      <a:pPr marL="529590" indent="-136525">
                        <a:lnSpc>
                          <a:spcPct val="100000"/>
                        </a:lnSpc>
                        <a:buChar char="•"/>
                        <a:tabLst>
                          <a:tab pos="529590" algn="l"/>
                        </a:tabLst>
                      </a:pPr>
                      <a:r>
                        <a:rPr lang="en-US" sz="2700" b="0" dirty="0">
                          <a:solidFill>
                            <a:srgbClr val="005679"/>
                          </a:solidFill>
                          <a:latin typeface="Segoe UI Semilight"/>
                          <a:cs typeface="Segoe UI Semilight"/>
                        </a:rPr>
                        <a:t>NJ</a:t>
                      </a:r>
                      <a:r>
                        <a:rPr lang="en-US" sz="2700" b="0" spc="-40" dirty="0">
                          <a:solidFill>
                            <a:srgbClr val="005679"/>
                          </a:solidFill>
                          <a:latin typeface="Segoe UI Semilight"/>
                          <a:cs typeface="Segoe UI Semilight"/>
                        </a:rPr>
                        <a:t> </a:t>
                      </a:r>
                      <a:r>
                        <a:rPr lang="en-US" sz="2700" b="0">
                          <a:solidFill>
                            <a:srgbClr val="005679"/>
                          </a:solidFill>
                          <a:latin typeface="Segoe UI Semilight"/>
                          <a:cs typeface="Segoe UI Semilight"/>
                        </a:rPr>
                        <a:t>certified</a:t>
                      </a:r>
                      <a:r>
                        <a:rPr lang="en-US" sz="2700" b="0" spc="20">
                          <a:solidFill>
                            <a:srgbClr val="005679"/>
                          </a:solidFill>
                          <a:latin typeface="Segoe UI Semilight"/>
                          <a:cs typeface="Segoe UI Semilight"/>
                        </a:rPr>
                        <a:t> </a:t>
                      </a:r>
                      <a:r>
                        <a:rPr lang="en-US" sz="2700" b="0" spc="-35">
                          <a:solidFill>
                            <a:srgbClr val="005679"/>
                          </a:solidFill>
                          <a:latin typeface="Segoe UI Semilight"/>
                          <a:cs typeface="Segoe UI Semilight"/>
                        </a:rPr>
                        <a:t>women </a:t>
                      </a:r>
                      <a:r>
                        <a:rPr lang="en-US" sz="2700" b="0">
                          <a:solidFill>
                            <a:srgbClr val="005679"/>
                          </a:solidFill>
                          <a:latin typeface="Segoe UI Semilight"/>
                          <a:cs typeface="Segoe UI Semilight"/>
                        </a:rPr>
                        <a:t>owned</a:t>
                      </a:r>
                      <a:r>
                        <a:rPr lang="en-US" sz="2700" b="0" spc="15">
                          <a:solidFill>
                            <a:srgbClr val="005679"/>
                          </a:solidFill>
                          <a:latin typeface="Segoe UI Semilight"/>
                          <a:cs typeface="Segoe UI Semilight"/>
                        </a:rPr>
                        <a:t> </a:t>
                      </a:r>
                      <a:r>
                        <a:rPr lang="en-US" sz="2700" b="0" dirty="0">
                          <a:solidFill>
                            <a:srgbClr val="005679"/>
                          </a:solidFill>
                          <a:latin typeface="Segoe UI Semilight"/>
                          <a:cs typeface="Segoe UI Semilight"/>
                        </a:rPr>
                        <a:t>business</a:t>
                      </a:r>
                      <a:r>
                        <a:rPr lang="en-US" sz="2700" b="0" spc="10" dirty="0">
                          <a:solidFill>
                            <a:srgbClr val="005679"/>
                          </a:solidFill>
                          <a:latin typeface="Segoe UI Semilight"/>
                          <a:cs typeface="Segoe UI Semilight"/>
                        </a:rPr>
                        <a:t> </a:t>
                      </a:r>
                      <a:r>
                        <a:rPr lang="en-US" sz="2700" b="0" dirty="0">
                          <a:solidFill>
                            <a:srgbClr val="005679"/>
                          </a:solidFill>
                          <a:latin typeface="Segoe UI Semilight"/>
                          <a:cs typeface="Segoe UI Semilight"/>
                        </a:rPr>
                        <a:t>(10</a:t>
                      </a:r>
                      <a:r>
                        <a:rPr lang="en-US" sz="2700" b="0" spc="-30" dirty="0">
                          <a:solidFill>
                            <a:srgbClr val="005679"/>
                          </a:solidFill>
                          <a:latin typeface="Segoe UI Semilight"/>
                          <a:cs typeface="Segoe UI Semilight"/>
                        </a:rPr>
                        <a:t> </a:t>
                      </a:r>
                      <a:r>
                        <a:rPr lang="en-US" sz="2700" b="0" spc="-10" dirty="0">
                          <a:solidFill>
                            <a:srgbClr val="005679"/>
                          </a:solidFill>
                          <a:latin typeface="Segoe UI Semilight"/>
                          <a:cs typeface="Segoe UI Semilight"/>
                        </a:rPr>
                        <a:t>points)</a:t>
                      </a:r>
                      <a:endParaRPr lang="en-US" sz="2700" dirty="0">
                        <a:latin typeface="Segoe UI Semilight"/>
                        <a:cs typeface="Segoe UI Semilight"/>
                      </a:endParaRPr>
                    </a:p>
                    <a:p>
                      <a:pPr marL="529590" indent="-136525">
                        <a:lnSpc>
                          <a:spcPct val="100000"/>
                        </a:lnSpc>
                        <a:buChar char="•"/>
                        <a:tabLst>
                          <a:tab pos="529590" algn="l"/>
                        </a:tabLst>
                      </a:pPr>
                      <a:r>
                        <a:rPr lang="en-US" sz="2700" b="0" dirty="0">
                          <a:solidFill>
                            <a:srgbClr val="005679"/>
                          </a:solidFill>
                          <a:latin typeface="Segoe UI Semilight"/>
                          <a:cs typeface="Segoe UI Semilight"/>
                        </a:rPr>
                        <a:t>NJ</a:t>
                      </a:r>
                      <a:r>
                        <a:rPr lang="en-US" sz="2700" b="0" spc="-40" dirty="0">
                          <a:solidFill>
                            <a:srgbClr val="005679"/>
                          </a:solidFill>
                          <a:latin typeface="Segoe UI Semilight"/>
                          <a:cs typeface="Segoe UI Semilight"/>
                        </a:rPr>
                        <a:t> </a:t>
                      </a:r>
                      <a:r>
                        <a:rPr lang="en-US" sz="2700" b="0" dirty="0">
                          <a:solidFill>
                            <a:srgbClr val="005679"/>
                          </a:solidFill>
                          <a:latin typeface="Segoe UI Semilight"/>
                          <a:cs typeface="Segoe UI Semilight"/>
                        </a:rPr>
                        <a:t>certified</a:t>
                      </a:r>
                      <a:r>
                        <a:rPr lang="en-US" sz="2700" b="0" spc="20" dirty="0">
                          <a:solidFill>
                            <a:srgbClr val="005679"/>
                          </a:solidFill>
                          <a:latin typeface="Segoe UI Semilight"/>
                          <a:cs typeface="Segoe UI Semilight"/>
                        </a:rPr>
                        <a:t> </a:t>
                      </a:r>
                      <a:r>
                        <a:rPr lang="en-US" sz="2700" b="0" spc="-20" dirty="0">
                          <a:solidFill>
                            <a:srgbClr val="005679"/>
                          </a:solidFill>
                          <a:latin typeface="Segoe UI Semilight"/>
                          <a:cs typeface="Segoe UI Semilight"/>
                        </a:rPr>
                        <a:t>minority </a:t>
                      </a:r>
                      <a:r>
                        <a:rPr lang="en-US" sz="2700" b="0" dirty="0">
                          <a:solidFill>
                            <a:srgbClr val="005679"/>
                          </a:solidFill>
                          <a:latin typeface="Segoe UI Semilight"/>
                          <a:cs typeface="Segoe UI Semilight"/>
                        </a:rPr>
                        <a:t>owned</a:t>
                      </a:r>
                      <a:r>
                        <a:rPr lang="en-US" sz="2700" b="0" spc="5" dirty="0">
                          <a:solidFill>
                            <a:srgbClr val="005679"/>
                          </a:solidFill>
                          <a:latin typeface="Segoe UI Semilight"/>
                          <a:cs typeface="Segoe UI Semilight"/>
                        </a:rPr>
                        <a:t> </a:t>
                      </a:r>
                      <a:r>
                        <a:rPr lang="en-US" sz="2700" b="0" dirty="0">
                          <a:solidFill>
                            <a:srgbClr val="005679"/>
                          </a:solidFill>
                          <a:latin typeface="Segoe UI Semilight"/>
                          <a:cs typeface="Segoe UI Semilight"/>
                        </a:rPr>
                        <a:t>business</a:t>
                      </a:r>
                      <a:r>
                        <a:rPr lang="en-US" sz="2700" b="0" spc="5" dirty="0">
                          <a:solidFill>
                            <a:srgbClr val="005679"/>
                          </a:solidFill>
                          <a:latin typeface="Segoe UI Semilight"/>
                          <a:cs typeface="Segoe UI Semilight"/>
                        </a:rPr>
                        <a:t> </a:t>
                      </a:r>
                      <a:r>
                        <a:rPr lang="en-US" sz="2700" b="0" dirty="0">
                          <a:solidFill>
                            <a:srgbClr val="005679"/>
                          </a:solidFill>
                          <a:latin typeface="Segoe UI Semilight"/>
                          <a:cs typeface="Segoe UI Semilight"/>
                        </a:rPr>
                        <a:t>(10</a:t>
                      </a:r>
                      <a:r>
                        <a:rPr lang="en-US" sz="2700" b="0" spc="-45" dirty="0">
                          <a:solidFill>
                            <a:srgbClr val="005679"/>
                          </a:solidFill>
                          <a:latin typeface="Segoe UI Semilight"/>
                          <a:cs typeface="Segoe UI Semilight"/>
                        </a:rPr>
                        <a:t> </a:t>
                      </a:r>
                      <a:r>
                        <a:rPr lang="en-US" sz="2700" b="0" spc="-10" dirty="0">
                          <a:solidFill>
                            <a:srgbClr val="005679"/>
                          </a:solidFill>
                          <a:latin typeface="Segoe UI Semilight"/>
                          <a:cs typeface="Segoe UI Semilight"/>
                        </a:rPr>
                        <a:t>points)</a:t>
                      </a:r>
                      <a:endParaRPr lang="en-US" sz="2700" dirty="0">
                        <a:latin typeface="Segoe UI Semilight"/>
                        <a:cs typeface="Segoe UI Semilight"/>
                      </a:endParaRPr>
                    </a:p>
                    <a:p>
                      <a:pPr marL="529590" indent="-136525">
                        <a:lnSpc>
                          <a:spcPct val="100000"/>
                        </a:lnSpc>
                        <a:buChar char="•"/>
                        <a:tabLst>
                          <a:tab pos="529590" algn="l"/>
                        </a:tabLst>
                      </a:pPr>
                      <a:r>
                        <a:rPr lang="en-US" sz="2700" b="0" dirty="0">
                          <a:solidFill>
                            <a:srgbClr val="005679"/>
                          </a:solidFill>
                          <a:latin typeface="Segoe UI Semilight"/>
                          <a:cs typeface="Segoe UI Semilight"/>
                        </a:rPr>
                        <a:t>NJ</a:t>
                      </a:r>
                      <a:r>
                        <a:rPr lang="en-US" sz="2700" b="0" spc="-60" dirty="0">
                          <a:solidFill>
                            <a:srgbClr val="005679"/>
                          </a:solidFill>
                          <a:latin typeface="Segoe UI Semilight"/>
                          <a:cs typeface="Segoe UI Semilight"/>
                        </a:rPr>
                        <a:t> </a:t>
                      </a:r>
                      <a:r>
                        <a:rPr lang="en-US" sz="2700" b="0" dirty="0">
                          <a:solidFill>
                            <a:srgbClr val="005679"/>
                          </a:solidFill>
                          <a:latin typeface="Segoe UI Semilight"/>
                          <a:cs typeface="Segoe UI Semilight"/>
                        </a:rPr>
                        <a:t>certified</a:t>
                      </a:r>
                      <a:r>
                        <a:rPr lang="en-US" sz="2700" b="0" spc="-10" dirty="0">
                          <a:solidFill>
                            <a:srgbClr val="005679"/>
                          </a:solidFill>
                          <a:latin typeface="Segoe UI Semilight"/>
                          <a:cs typeface="Segoe UI Semilight"/>
                        </a:rPr>
                        <a:t> </a:t>
                      </a:r>
                      <a:r>
                        <a:rPr lang="en-US" sz="2700" b="0" dirty="0">
                          <a:solidFill>
                            <a:srgbClr val="005679"/>
                          </a:solidFill>
                          <a:latin typeface="Segoe UI Semilight"/>
                          <a:cs typeface="Segoe UI Semilight"/>
                        </a:rPr>
                        <a:t>veteran</a:t>
                      </a:r>
                      <a:r>
                        <a:rPr lang="en-US" sz="2700" b="0" spc="-20" dirty="0">
                          <a:solidFill>
                            <a:srgbClr val="005679"/>
                          </a:solidFill>
                          <a:latin typeface="Segoe UI Semilight"/>
                          <a:cs typeface="Segoe UI Semilight"/>
                        </a:rPr>
                        <a:t> </a:t>
                      </a:r>
                      <a:r>
                        <a:rPr lang="en-US" sz="2700" b="0" dirty="0">
                          <a:solidFill>
                            <a:srgbClr val="005679"/>
                          </a:solidFill>
                          <a:latin typeface="Segoe UI Semilight"/>
                          <a:cs typeface="Segoe UI Semilight"/>
                        </a:rPr>
                        <a:t>owned</a:t>
                      </a:r>
                      <a:r>
                        <a:rPr lang="en-US" sz="2700" b="0" spc="-35" dirty="0">
                          <a:solidFill>
                            <a:srgbClr val="005679"/>
                          </a:solidFill>
                          <a:latin typeface="Segoe UI Semilight"/>
                          <a:cs typeface="Segoe UI Semilight"/>
                        </a:rPr>
                        <a:t> </a:t>
                      </a:r>
                      <a:r>
                        <a:rPr lang="en-US" sz="2700" b="0" dirty="0">
                          <a:solidFill>
                            <a:srgbClr val="005679"/>
                          </a:solidFill>
                          <a:latin typeface="Segoe UI Semilight"/>
                          <a:cs typeface="Segoe UI Semilight"/>
                        </a:rPr>
                        <a:t>business</a:t>
                      </a:r>
                      <a:r>
                        <a:rPr lang="en-US" sz="2700" b="0" spc="-25" dirty="0">
                          <a:solidFill>
                            <a:srgbClr val="005679"/>
                          </a:solidFill>
                          <a:latin typeface="Segoe UI Semilight"/>
                          <a:cs typeface="Segoe UI Semilight"/>
                        </a:rPr>
                        <a:t> </a:t>
                      </a:r>
                      <a:r>
                        <a:rPr lang="en-US" sz="2700" b="0" dirty="0">
                          <a:solidFill>
                            <a:srgbClr val="005679"/>
                          </a:solidFill>
                          <a:latin typeface="Segoe UI Semilight"/>
                          <a:cs typeface="Segoe UI Semilight"/>
                        </a:rPr>
                        <a:t>(10</a:t>
                      </a:r>
                      <a:r>
                        <a:rPr lang="en-US" sz="2700" b="0" spc="-70" dirty="0">
                          <a:solidFill>
                            <a:srgbClr val="005679"/>
                          </a:solidFill>
                          <a:latin typeface="Segoe UI Semilight"/>
                          <a:cs typeface="Segoe UI Semilight"/>
                        </a:rPr>
                        <a:t> </a:t>
                      </a:r>
                      <a:r>
                        <a:rPr lang="en-US" sz="2700" b="0" spc="-10" dirty="0">
                          <a:solidFill>
                            <a:srgbClr val="005679"/>
                          </a:solidFill>
                          <a:latin typeface="Segoe UI Semilight"/>
                          <a:cs typeface="Segoe UI Semilight"/>
                        </a:rPr>
                        <a:t>points)</a:t>
                      </a:r>
                    </a:p>
                    <a:p>
                      <a:pPr marL="529590" indent="-136525">
                        <a:lnSpc>
                          <a:spcPct val="100000"/>
                        </a:lnSpc>
                        <a:buChar char="•"/>
                        <a:tabLst>
                          <a:tab pos="529590" algn="l"/>
                        </a:tabLst>
                      </a:pPr>
                      <a:r>
                        <a:rPr lang="en-US" sz="2700" b="0" spc="-10" dirty="0">
                          <a:solidFill>
                            <a:srgbClr val="005679"/>
                          </a:solidFill>
                          <a:latin typeface="Segoe UI Semilight"/>
                          <a:cs typeface="Segoe UI Semilight"/>
                        </a:rPr>
                        <a:t>NJ certified LGBTQ+ owned business (10 points)</a:t>
                      </a:r>
                      <a:endParaRPr lang="en-US" sz="2700" dirty="0">
                        <a:latin typeface="Segoe UI Semilight"/>
                        <a:cs typeface="Segoe UI Semilight"/>
                      </a:endParaRPr>
                    </a:p>
                    <a:p>
                      <a:pPr marL="393065" marR="5080" indent="136525">
                        <a:lnSpc>
                          <a:spcPct val="100000"/>
                        </a:lnSpc>
                        <a:buChar char="•"/>
                        <a:tabLst>
                          <a:tab pos="529590" algn="l"/>
                        </a:tabLst>
                      </a:pPr>
                      <a:r>
                        <a:rPr lang="en-US" sz="2700" b="0" dirty="0">
                          <a:solidFill>
                            <a:srgbClr val="005679"/>
                          </a:solidFill>
                          <a:latin typeface="Segoe UI Semilight"/>
                          <a:cs typeface="Segoe UI Semilight"/>
                        </a:rPr>
                        <a:t>Primary</a:t>
                      </a:r>
                      <a:r>
                        <a:rPr lang="en-US" sz="2700" b="0" spc="-45" dirty="0">
                          <a:solidFill>
                            <a:srgbClr val="005679"/>
                          </a:solidFill>
                          <a:latin typeface="Segoe UI Semilight"/>
                          <a:cs typeface="Segoe UI Semilight"/>
                        </a:rPr>
                        <a:t> </a:t>
                      </a:r>
                      <a:r>
                        <a:rPr lang="en-US" sz="2700" b="0" dirty="0">
                          <a:solidFill>
                            <a:srgbClr val="005679"/>
                          </a:solidFill>
                          <a:latin typeface="Segoe UI Semilight"/>
                          <a:cs typeface="Segoe UI Semilight"/>
                        </a:rPr>
                        <a:t>place</a:t>
                      </a:r>
                      <a:r>
                        <a:rPr lang="en-US" sz="2700" b="0" spc="-45" dirty="0">
                          <a:solidFill>
                            <a:srgbClr val="005679"/>
                          </a:solidFill>
                          <a:latin typeface="Segoe UI Semilight"/>
                          <a:cs typeface="Segoe UI Semilight"/>
                        </a:rPr>
                        <a:t> </a:t>
                      </a:r>
                      <a:r>
                        <a:rPr lang="en-US" sz="2700" b="0" dirty="0">
                          <a:solidFill>
                            <a:srgbClr val="005679"/>
                          </a:solidFill>
                          <a:latin typeface="Segoe UI Semilight"/>
                          <a:cs typeface="Segoe UI Semilight"/>
                        </a:rPr>
                        <a:t>of</a:t>
                      </a:r>
                      <a:r>
                        <a:rPr lang="en-US" sz="2700" b="0" spc="-50" dirty="0">
                          <a:solidFill>
                            <a:srgbClr val="005679"/>
                          </a:solidFill>
                          <a:latin typeface="Segoe UI Semilight"/>
                          <a:cs typeface="Segoe UI Semilight"/>
                        </a:rPr>
                        <a:t> </a:t>
                      </a:r>
                      <a:r>
                        <a:rPr lang="en-US" sz="2700" b="0" spc="-10" dirty="0">
                          <a:solidFill>
                            <a:srgbClr val="005679"/>
                          </a:solidFill>
                          <a:latin typeface="Segoe UI Semilight"/>
                          <a:cs typeface="Segoe UI Semilight"/>
                        </a:rPr>
                        <a:t>business/research</a:t>
                      </a:r>
                      <a:r>
                        <a:rPr lang="en-US" sz="2700" b="0" spc="-15" dirty="0">
                          <a:solidFill>
                            <a:srgbClr val="005679"/>
                          </a:solidFill>
                          <a:latin typeface="Segoe UI Semilight"/>
                          <a:cs typeface="Segoe UI Semilight"/>
                        </a:rPr>
                        <a:t> </a:t>
                      </a:r>
                      <a:r>
                        <a:rPr lang="en-US" sz="2700" b="0" dirty="0">
                          <a:solidFill>
                            <a:srgbClr val="005679"/>
                          </a:solidFill>
                          <a:latin typeface="Segoe UI Semilight"/>
                          <a:cs typeface="Segoe UI Semilight"/>
                        </a:rPr>
                        <a:t>&amp;</a:t>
                      </a:r>
                      <a:r>
                        <a:rPr lang="en-US" sz="2700" b="0" spc="-50" dirty="0">
                          <a:solidFill>
                            <a:srgbClr val="005679"/>
                          </a:solidFill>
                          <a:latin typeface="Segoe UI Semilight"/>
                          <a:cs typeface="Segoe UI Semilight"/>
                        </a:rPr>
                        <a:t> </a:t>
                      </a:r>
                      <a:r>
                        <a:rPr lang="en-US" sz="2700" b="0" dirty="0">
                          <a:solidFill>
                            <a:srgbClr val="005679"/>
                          </a:solidFill>
                          <a:latin typeface="Segoe UI Semilight"/>
                          <a:cs typeface="Segoe UI Semilight"/>
                        </a:rPr>
                        <a:t>development</a:t>
                      </a:r>
                      <a:r>
                        <a:rPr lang="en-US" sz="2700" b="0" spc="-20" dirty="0">
                          <a:solidFill>
                            <a:srgbClr val="005679"/>
                          </a:solidFill>
                          <a:latin typeface="Segoe UI Semilight"/>
                          <a:cs typeface="Segoe UI Semilight"/>
                        </a:rPr>
                        <a:t> </a:t>
                      </a:r>
                      <a:r>
                        <a:rPr lang="en-US" sz="2700" b="0" dirty="0">
                          <a:solidFill>
                            <a:srgbClr val="005679"/>
                          </a:solidFill>
                          <a:latin typeface="Segoe UI Semilight"/>
                          <a:cs typeface="Segoe UI Semilight"/>
                        </a:rPr>
                        <a:t>located</a:t>
                      </a:r>
                      <a:r>
                        <a:rPr lang="en-US" sz="2700" b="0" spc="-25" dirty="0">
                          <a:solidFill>
                            <a:srgbClr val="005679"/>
                          </a:solidFill>
                          <a:latin typeface="Segoe UI Semilight"/>
                          <a:cs typeface="Segoe UI Semilight"/>
                        </a:rPr>
                        <a:t> </a:t>
                      </a:r>
                      <a:r>
                        <a:rPr lang="en-US" sz="2700" b="0" dirty="0">
                          <a:solidFill>
                            <a:srgbClr val="005679"/>
                          </a:solidFill>
                          <a:latin typeface="Segoe UI Semilight"/>
                          <a:cs typeface="Segoe UI Semilight"/>
                        </a:rPr>
                        <a:t>within</a:t>
                      </a:r>
                      <a:r>
                        <a:rPr lang="en-US" sz="2700" b="0" spc="-50" dirty="0">
                          <a:solidFill>
                            <a:srgbClr val="005679"/>
                          </a:solidFill>
                          <a:latin typeface="Segoe UI Semilight"/>
                          <a:cs typeface="Segoe UI Semilight"/>
                        </a:rPr>
                        <a:t> </a:t>
                      </a:r>
                      <a:r>
                        <a:rPr lang="en-US" sz="2700" b="0" spc="-25" dirty="0">
                          <a:solidFill>
                            <a:srgbClr val="005679"/>
                          </a:solidFill>
                          <a:latin typeface="Segoe UI Semilight"/>
                          <a:cs typeface="Segoe UI Semilight"/>
                        </a:rPr>
                        <a:t>an </a:t>
                      </a:r>
                      <a:r>
                        <a:rPr lang="en-US" sz="2700" b="0" spc="-10" dirty="0">
                          <a:solidFill>
                            <a:srgbClr val="005679"/>
                          </a:solidFill>
                          <a:latin typeface="Segoe UI Semilight"/>
                          <a:cs typeface="Segoe UI Semilight"/>
                        </a:rPr>
                        <a:t>opportunity</a:t>
                      </a:r>
                      <a:r>
                        <a:rPr lang="en-US" sz="2700" b="0" spc="-65" dirty="0">
                          <a:solidFill>
                            <a:srgbClr val="005679"/>
                          </a:solidFill>
                          <a:latin typeface="Segoe UI Semilight"/>
                          <a:cs typeface="Segoe UI Semilight"/>
                        </a:rPr>
                        <a:t> </a:t>
                      </a:r>
                      <a:r>
                        <a:rPr lang="en-US" sz="2700" b="0" dirty="0">
                          <a:solidFill>
                            <a:srgbClr val="005679"/>
                          </a:solidFill>
                          <a:latin typeface="Segoe UI Semilight"/>
                          <a:cs typeface="Segoe UI Semilight"/>
                        </a:rPr>
                        <a:t>zone</a:t>
                      </a:r>
                      <a:r>
                        <a:rPr lang="en-US" sz="2700" b="0" spc="-55" dirty="0">
                          <a:solidFill>
                            <a:srgbClr val="005679"/>
                          </a:solidFill>
                          <a:latin typeface="Segoe UI Semilight"/>
                          <a:cs typeface="Segoe UI Semilight"/>
                        </a:rPr>
                        <a:t> </a:t>
                      </a:r>
                      <a:r>
                        <a:rPr lang="en-US" sz="2700" b="0" dirty="0">
                          <a:solidFill>
                            <a:srgbClr val="005679"/>
                          </a:solidFill>
                          <a:latin typeface="Segoe UI Semilight"/>
                          <a:cs typeface="Segoe UI Semilight"/>
                        </a:rPr>
                        <a:t>eligible</a:t>
                      </a:r>
                      <a:r>
                        <a:rPr lang="en-US" sz="2700" b="0" spc="-30" dirty="0">
                          <a:solidFill>
                            <a:srgbClr val="005679"/>
                          </a:solidFill>
                          <a:latin typeface="Segoe UI Semilight"/>
                          <a:cs typeface="Segoe UI Semilight"/>
                        </a:rPr>
                        <a:t> </a:t>
                      </a:r>
                      <a:r>
                        <a:rPr lang="en-US" sz="2700" b="0" dirty="0">
                          <a:solidFill>
                            <a:srgbClr val="005679"/>
                          </a:solidFill>
                          <a:latin typeface="Segoe UI Semilight"/>
                          <a:cs typeface="Segoe UI Semilight"/>
                        </a:rPr>
                        <a:t>census</a:t>
                      </a:r>
                      <a:r>
                        <a:rPr lang="en-US" sz="2700" b="0" spc="-45" dirty="0">
                          <a:solidFill>
                            <a:srgbClr val="005679"/>
                          </a:solidFill>
                          <a:latin typeface="Segoe UI Semilight"/>
                          <a:cs typeface="Segoe UI Semilight"/>
                        </a:rPr>
                        <a:t> </a:t>
                      </a:r>
                      <a:r>
                        <a:rPr lang="en-US" sz="2700" b="0" dirty="0">
                          <a:solidFill>
                            <a:srgbClr val="005679"/>
                          </a:solidFill>
                          <a:latin typeface="Segoe UI Semilight"/>
                          <a:cs typeface="Segoe UI Semilight"/>
                        </a:rPr>
                        <a:t>tract</a:t>
                      </a:r>
                      <a:r>
                        <a:rPr lang="en-US" sz="2700" b="0" spc="-60" dirty="0">
                          <a:solidFill>
                            <a:srgbClr val="005679"/>
                          </a:solidFill>
                          <a:latin typeface="Segoe UI Semilight"/>
                          <a:cs typeface="Segoe UI Semilight"/>
                        </a:rPr>
                        <a:t> </a:t>
                      </a:r>
                      <a:r>
                        <a:rPr lang="en-US" sz="2700" b="0" dirty="0">
                          <a:solidFill>
                            <a:srgbClr val="005679"/>
                          </a:solidFill>
                          <a:latin typeface="Segoe UI Semilight"/>
                          <a:cs typeface="Segoe UI Semilight"/>
                        </a:rPr>
                        <a:t>or</a:t>
                      </a:r>
                      <a:r>
                        <a:rPr lang="en-US" sz="2700" b="0" spc="-60" dirty="0">
                          <a:solidFill>
                            <a:srgbClr val="005679"/>
                          </a:solidFill>
                          <a:latin typeface="Segoe UI Semilight"/>
                          <a:cs typeface="Segoe UI Semilight"/>
                        </a:rPr>
                        <a:t> </a:t>
                      </a:r>
                      <a:r>
                        <a:rPr lang="en-US" sz="2700" b="0" dirty="0">
                          <a:solidFill>
                            <a:srgbClr val="005679"/>
                          </a:solidFill>
                          <a:latin typeface="Segoe UI Semilight"/>
                          <a:cs typeface="Segoe UI Semilight"/>
                        </a:rPr>
                        <a:t>government</a:t>
                      </a:r>
                      <a:r>
                        <a:rPr lang="en-US" sz="2700" b="0" spc="-30" dirty="0">
                          <a:solidFill>
                            <a:srgbClr val="005679"/>
                          </a:solidFill>
                          <a:latin typeface="Segoe UI Semilight"/>
                          <a:cs typeface="Segoe UI Semilight"/>
                        </a:rPr>
                        <a:t> </a:t>
                      </a:r>
                      <a:r>
                        <a:rPr lang="en-US" sz="2700" b="0" dirty="0">
                          <a:solidFill>
                            <a:srgbClr val="005679"/>
                          </a:solidFill>
                          <a:latin typeface="Segoe UI Semilight"/>
                          <a:cs typeface="Segoe UI Semilight"/>
                        </a:rPr>
                        <a:t>restricted</a:t>
                      </a:r>
                      <a:r>
                        <a:rPr lang="en-US" sz="2700" b="0" spc="-35" dirty="0">
                          <a:solidFill>
                            <a:srgbClr val="005679"/>
                          </a:solidFill>
                          <a:latin typeface="Segoe UI Semilight"/>
                          <a:cs typeface="Segoe UI Semilight"/>
                        </a:rPr>
                        <a:t> </a:t>
                      </a:r>
                      <a:r>
                        <a:rPr lang="en-US" sz="2700" b="0" dirty="0">
                          <a:solidFill>
                            <a:srgbClr val="005679"/>
                          </a:solidFill>
                          <a:latin typeface="Segoe UI Semilight"/>
                          <a:cs typeface="Segoe UI Semilight"/>
                        </a:rPr>
                        <a:t>municipality</a:t>
                      </a:r>
                      <a:r>
                        <a:rPr lang="en-US" sz="2700" b="0" spc="-35" dirty="0">
                          <a:solidFill>
                            <a:srgbClr val="005679"/>
                          </a:solidFill>
                          <a:latin typeface="Segoe UI Semilight"/>
                          <a:cs typeface="Segoe UI Semilight"/>
                        </a:rPr>
                        <a:t> </a:t>
                      </a:r>
                      <a:r>
                        <a:rPr lang="en-US" sz="2700" b="0" spc="-25" dirty="0">
                          <a:solidFill>
                            <a:srgbClr val="005679"/>
                          </a:solidFill>
                          <a:latin typeface="Segoe UI Semilight"/>
                          <a:cs typeface="Segoe UI Semilight"/>
                        </a:rPr>
                        <a:t>(5 </a:t>
                      </a:r>
                      <a:r>
                        <a:rPr lang="en-US" sz="2700" b="0" spc="-10" dirty="0">
                          <a:solidFill>
                            <a:srgbClr val="005679"/>
                          </a:solidFill>
                          <a:latin typeface="Segoe UI Semilight"/>
                          <a:cs typeface="Segoe UI Semilight"/>
                        </a:rPr>
                        <a:t>points)</a:t>
                      </a:r>
                      <a:endParaRPr lang="en-US" sz="2700" dirty="0">
                        <a:latin typeface="Segoe UI Semilight"/>
                        <a:cs typeface="Segoe UI Semilight"/>
                      </a:endParaRPr>
                    </a:p>
                    <a:p>
                      <a:pPr marL="529590" indent="-136525">
                        <a:lnSpc>
                          <a:spcPct val="100000"/>
                        </a:lnSpc>
                        <a:buChar char="•"/>
                        <a:tabLst>
                          <a:tab pos="529590" algn="l"/>
                        </a:tabLst>
                      </a:pPr>
                      <a:r>
                        <a:rPr lang="en-US" sz="2700" b="0" dirty="0">
                          <a:solidFill>
                            <a:srgbClr val="005679"/>
                          </a:solidFill>
                          <a:latin typeface="Segoe UI Semilight"/>
                          <a:cs typeface="Segoe UI Semilight"/>
                        </a:rPr>
                        <a:t>Has</a:t>
                      </a:r>
                      <a:r>
                        <a:rPr lang="en-US" sz="2700" b="0" spc="-60" dirty="0">
                          <a:solidFill>
                            <a:srgbClr val="005679"/>
                          </a:solidFill>
                          <a:latin typeface="Segoe UI Semilight"/>
                          <a:cs typeface="Segoe UI Semilight"/>
                        </a:rPr>
                        <a:t> </a:t>
                      </a:r>
                      <a:r>
                        <a:rPr lang="en-US" sz="2700" b="0" dirty="0">
                          <a:solidFill>
                            <a:srgbClr val="005679"/>
                          </a:solidFill>
                          <a:latin typeface="Segoe UI Semilight"/>
                          <a:cs typeface="Segoe UI Semilight"/>
                        </a:rPr>
                        <a:t>not</a:t>
                      </a:r>
                      <a:r>
                        <a:rPr lang="en-US" sz="2700" b="0" spc="-55" dirty="0">
                          <a:solidFill>
                            <a:srgbClr val="005679"/>
                          </a:solidFill>
                          <a:latin typeface="Segoe UI Semilight"/>
                          <a:cs typeface="Segoe UI Semilight"/>
                        </a:rPr>
                        <a:t> </a:t>
                      </a:r>
                      <a:r>
                        <a:rPr lang="en-US" sz="2700" b="0" dirty="0">
                          <a:solidFill>
                            <a:srgbClr val="005679"/>
                          </a:solidFill>
                          <a:latin typeface="Segoe UI Semilight"/>
                          <a:cs typeface="Segoe UI Semilight"/>
                        </a:rPr>
                        <a:t>previously</a:t>
                      </a:r>
                      <a:r>
                        <a:rPr lang="en-US" sz="2700" b="0" spc="-35" dirty="0">
                          <a:solidFill>
                            <a:srgbClr val="005679"/>
                          </a:solidFill>
                          <a:latin typeface="Segoe UI Semilight"/>
                          <a:cs typeface="Segoe UI Semilight"/>
                        </a:rPr>
                        <a:t> </a:t>
                      </a:r>
                      <a:r>
                        <a:rPr lang="en-US" sz="2700" b="0" dirty="0">
                          <a:solidFill>
                            <a:srgbClr val="005679"/>
                          </a:solidFill>
                          <a:latin typeface="Segoe UI Semilight"/>
                          <a:cs typeface="Segoe UI Semilight"/>
                        </a:rPr>
                        <a:t>received</a:t>
                      </a:r>
                      <a:r>
                        <a:rPr lang="en-US" sz="2700" b="0" spc="-15" dirty="0">
                          <a:solidFill>
                            <a:srgbClr val="005679"/>
                          </a:solidFill>
                          <a:latin typeface="Segoe UI Semilight"/>
                          <a:cs typeface="Segoe UI Semilight"/>
                        </a:rPr>
                        <a:t> </a:t>
                      </a:r>
                      <a:r>
                        <a:rPr lang="en-US" sz="2700" b="0" dirty="0">
                          <a:solidFill>
                            <a:srgbClr val="005679"/>
                          </a:solidFill>
                          <a:latin typeface="Segoe UI Semilight"/>
                          <a:cs typeface="Segoe UI Semilight"/>
                        </a:rPr>
                        <a:t>a</a:t>
                      </a:r>
                      <a:r>
                        <a:rPr lang="en-US" sz="2700" b="0" spc="-50" dirty="0">
                          <a:solidFill>
                            <a:srgbClr val="005679"/>
                          </a:solidFill>
                          <a:latin typeface="Segoe UI Semilight"/>
                          <a:cs typeface="Segoe UI Semilight"/>
                        </a:rPr>
                        <a:t> </a:t>
                      </a:r>
                      <a:r>
                        <a:rPr lang="en-US" sz="2700" b="0" dirty="0">
                          <a:solidFill>
                            <a:srgbClr val="005679"/>
                          </a:solidFill>
                          <a:latin typeface="Segoe UI Semilight"/>
                          <a:cs typeface="Segoe UI Semilight"/>
                        </a:rPr>
                        <a:t>CSIT</a:t>
                      </a:r>
                      <a:r>
                        <a:rPr lang="en-US" sz="2700" b="0" spc="-50" dirty="0">
                          <a:solidFill>
                            <a:srgbClr val="005679"/>
                          </a:solidFill>
                          <a:latin typeface="Segoe UI Semilight"/>
                          <a:cs typeface="Segoe UI Semilight"/>
                        </a:rPr>
                        <a:t> </a:t>
                      </a:r>
                      <a:r>
                        <a:rPr lang="en-US" sz="2700" b="0" dirty="0">
                          <a:solidFill>
                            <a:srgbClr val="005679"/>
                          </a:solidFill>
                          <a:latin typeface="Segoe UI Semilight"/>
                          <a:cs typeface="Segoe UI Semilight"/>
                        </a:rPr>
                        <a:t>grant</a:t>
                      </a:r>
                      <a:r>
                        <a:rPr lang="en-US" sz="2700" b="0" spc="-55" dirty="0">
                          <a:solidFill>
                            <a:srgbClr val="005679"/>
                          </a:solidFill>
                          <a:latin typeface="Segoe UI Semilight"/>
                          <a:cs typeface="Segoe UI Semilight"/>
                        </a:rPr>
                        <a:t> </a:t>
                      </a:r>
                      <a:r>
                        <a:rPr lang="en-US" sz="2700" b="0" dirty="0">
                          <a:solidFill>
                            <a:srgbClr val="005679"/>
                          </a:solidFill>
                          <a:latin typeface="Segoe UI Semilight"/>
                          <a:cs typeface="Segoe UI Semilight"/>
                        </a:rPr>
                        <a:t>or</a:t>
                      </a:r>
                      <a:r>
                        <a:rPr lang="en-US" sz="2700" b="0" spc="-60" dirty="0">
                          <a:solidFill>
                            <a:srgbClr val="005679"/>
                          </a:solidFill>
                          <a:latin typeface="Segoe UI Semilight"/>
                          <a:cs typeface="Segoe UI Semilight"/>
                        </a:rPr>
                        <a:t> </a:t>
                      </a:r>
                      <a:r>
                        <a:rPr lang="en-US" sz="2700" b="0" dirty="0">
                          <a:solidFill>
                            <a:srgbClr val="005679"/>
                          </a:solidFill>
                          <a:latin typeface="Segoe UI Semilight"/>
                          <a:cs typeface="Segoe UI Semilight"/>
                        </a:rPr>
                        <a:t>voucher</a:t>
                      </a:r>
                      <a:r>
                        <a:rPr lang="en-US" sz="2700" b="0" spc="-30" dirty="0">
                          <a:solidFill>
                            <a:srgbClr val="005679"/>
                          </a:solidFill>
                          <a:latin typeface="Segoe UI Semilight"/>
                          <a:cs typeface="Segoe UI Semilight"/>
                        </a:rPr>
                        <a:t> </a:t>
                      </a:r>
                      <a:r>
                        <a:rPr lang="en-US" sz="2700" b="0" dirty="0">
                          <a:solidFill>
                            <a:srgbClr val="005679"/>
                          </a:solidFill>
                          <a:latin typeface="Segoe UI Semilight"/>
                          <a:cs typeface="Segoe UI Semilight"/>
                        </a:rPr>
                        <a:t>(10</a:t>
                      </a:r>
                      <a:r>
                        <a:rPr lang="en-US" sz="2700" b="0" spc="-65" dirty="0">
                          <a:solidFill>
                            <a:srgbClr val="005679"/>
                          </a:solidFill>
                          <a:latin typeface="Segoe UI Semilight"/>
                          <a:cs typeface="Segoe UI Semilight"/>
                        </a:rPr>
                        <a:t> </a:t>
                      </a:r>
                      <a:r>
                        <a:rPr lang="en-US" sz="2700" b="0" spc="-10" dirty="0">
                          <a:solidFill>
                            <a:srgbClr val="005679"/>
                          </a:solidFill>
                          <a:latin typeface="Segoe UI Semilight"/>
                          <a:cs typeface="Segoe UI Semilight"/>
                        </a:rPr>
                        <a:t>points)</a:t>
                      </a:r>
                      <a:endParaRPr lang="en-US" sz="2700" dirty="0">
                        <a:latin typeface="Segoe UI Semilight"/>
                        <a:cs typeface="Segoe UI Semilight"/>
                      </a:endParaRPr>
                    </a:p>
                  </a:txBody>
                  <a:tcPr marL="137160" marR="137160" marT="68580" marB="6858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83539786"/>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object 4"/>
          <p:cNvSpPr txBox="1">
            <a:spLocks noGrp="1"/>
          </p:cNvSpPr>
          <p:nvPr>
            <p:ph type="title"/>
          </p:nvPr>
        </p:nvSpPr>
        <p:spPr>
          <a:xfrm>
            <a:off x="656272" y="737371"/>
            <a:ext cx="11402695" cy="923330"/>
          </a:xfrm>
          <a:prstGeom prst="rect">
            <a:avLst/>
          </a:prstGeom>
        </p:spPr>
        <p:txBody>
          <a:bodyPr vert="horz" wrap="square" lIns="0" tIns="0" rIns="0" bIns="0" rtlCol="0">
            <a:spAutoFit/>
          </a:bodyPr>
          <a:lstStyle/>
          <a:p>
            <a:pPr marL="12700">
              <a:lnSpc>
                <a:spcPct val="100000"/>
              </a:lnSpc>
            </a:pPr>
            <a:r>
              <a:rPr lang="en-US" sz="6000" b="0" spc="-200">
                <a:latin typeface="Segoe UI Semibold"/>
                <a:cs typeface="Segoe UI Semibold"/>
              </a:rPr>
              <a:t>Terms </a:t>
            </a:r>
            <a:r>
              <a:rPr lang="en-US" sz="6000" b="0" spc="-50">
                <a:latin typeface="Segoe UI Semibold"/>
                <a:cs typeface="Segoe UI Semibold"/>
              </a:rPr>
              <a:t>a</a:t>
            </a:r>
            <a:r>
              <a:rPr sz="6000" b="0" spc="-50">
                <a:latin typeface="Segoe UI Semibold"/>
                <a:cs typeface="Segoe UI Semibold"/>
              </a:rPr>
              <a:t>nd</a:t>
            </a:r>
            <a:r>
              <a:rPr sz="6000" b="0" spc="-285">
                <a:latin typeface="Segoe UI Semibold"/>
                <a:cs typeface="Segoe UI Semibold"/>
              </a:rPr>
              <a:t> </a:t>
            </a:r>
            <a:r>
              <a:rPr sz="6000" b="0" spc="-75">
                <a:latin typeface="Segoe UI Semibold"/>
                <a:cs typeface="Segoe UI Semibold"/>
              </a:rPr>
              <a:t>Conditions</a:t>
            </a:r>
            <a:endParaRPr sz="6000" b="0">
              <a:latin typeface="Segoe UI Semibold"/>
              <a:cs typeface="Segoe UI Semibold"/>
            </a:endParaRPr>
          </a:p>
        </p:txBody>
      </p:sp>
      <p:sp>
        <p:nvSpPr>
          <p:cNvPr id="5" name="object 5"/>
          <p:cNvSpPr txBox="1"/>
          <p:nvPr/>
        </p:nvSpPr>
        <p:spPr>
          <a:xfrm>
            <a:off x="5756777" y="3301724"/>
            <a:ext cx="12458066" cy="295465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vert="horz" wrap="square" lIns="0" tIns="0" rIns="0" bIns="0" rtlCol="0">
            <a:spAutoFit/>
          </a:bodyPr>
          <a:lstStyle/>
          <a:p>
            <a:pPr marL="12700" marR="477520">
              <a:spcBef>
                <a:spcPts val="2850"/>
              </a:spcBef>
            </a:pPr>
            <a:r>
              <a:rPr lang="en-US" sz="3200" spc="-5">
                <a:latin typeface="Segoe UI Semilight" panose="020B0402040204020203" pitchFamily="34" charset="0"/>
                <a:cs typeface="Segoe UI Semilight" panose="020B0402040204020203" pitchFamily="34" charset="0"/>
              </a:rPr>
              <a:t>Agree that </a:t>
            </a:r>
            <a:r>
              <a:rPr sz="3200" spc="-5">
                <a:latin typeface="Segoe UI Semilight" panose="020B0402040204020203" pitchFamily="34" charset="0"/>
                <a:cs typeface="Segoe UI Semilight" panose="020B0402040204020203" pitchFamily="34" charset="0"/>
              </a:rPr>
              <a:t>employees and consultants will conduct </a:t>
            </a:r>
            <a:r>
              <a:rPr lang="en-US" sz="3200" spc="-5">
                <a:latin typeface="Segoe UI Semilight" panose="020B0402040204020203" pitchFamily="34" charset="0"/>
                <a:cs typeface="Segoe UI Semilight" panose="020B0402040204020203" pitchFamily="34" charset="0"/>
              </a:rPr>
              <a:t>at least 50% of work (calculated</a:t>
            </a:r>
            <a:r>
              <a:rPr lang="en-US" sz="3200" spc="-35">
                <a:latin typeface="Segoe UI Semilight" panose="020B0402040204020203" pitchFamily="34" charset="0"/>
                <a:cs typeface="Segoe UI Semilight" panose="020B0402040204020203" pitchFamily="34" charset="0"/>
              </a:rPr>
              <a:t> </a:t>
            </a:r>
            <a:r>
              <a:rPr lang="en-US" sz="3200" spc="-5">
                <a:latin typeface="Segoe UI Semilight" panose="020B0402040204020203" pitchFamily="34" charset="0"/>
                <a:cs typeface="Segoe UI Semilight" panose="020B0402040204020203" pitchFamily="34" charset="0"/>
              </a:rPr>
              <a:t>on</a:t>
            </a:r>
            <a:r>
              <a:rPr lang="en-US" sz="3200">
                <a:latin typeface="Segoe UI Semilight" panose="020B0402040204020203" pitchFamily="34" charset="0"/>
                <a:cs typeface="Segoe UI Semilight" panose="020B0402040204020203" pitchFamily="34" charset="0"/>
              </a:rPr>
              <a:t> </a:t>
            </a:r>
            <a:r>
              <a:rPr lang="en-US" sz="3200" spc="-5">
                <a:latin typeface="Segoe UI Semilight" panose="020B0402040204020203" pitchFamily="34" charset="0"/>
                <a:cs typeface="Segoe UI Semilight" panose="020B0402040204020203" pitchFamily="34" charset="0"/>
              </a:rPr>
              <a:t>an FTE basis) in New Jersey for a  period of 2 years</a:t>
            </a:r>
            <a:r>
              <a:rPr lang="en-US" sz="3200" spc="-35">
                <a:latin typeface="Segoe UI Semilight" panose="020B0402040204020203" pitchFamily="34" charset="0"/>
                <a:cs typeface="Segoe UI Semilight" panose="020B0402040204020203" pitchFamily="34" charset="0"/>
              </a:rPr>
              <a:t> </a:t>
            </a:r>
            <a:r>
              <a:rPr lang="en-US" sz="3200" spc="-5">
                <a:latin typeface="Segoe UI Semilight" panose="020B0402040204020203" pitchFamily="34" charset="0"/>
                <a:cs typeface="Segoe UI Semilight" panose="020B0402040204020203" pitchFamily="34" charset="0"/>
              </a:rPr>
              <a:t>from</a:t>
            </a:r>
            <a:r>
              <a:rPr lang="en-US" sz="3200">
                <a:latin typeface="Segoe UI Semilight" panose="020B0402040204020203" pitchFamily="34" charset="0"/>
                <a:cs typeface="Segoe UI Semilight" panose="020B0402040204020203" pitchFamily="34" charset="0"/>
              </a:rPr>
              <a:t> </a:t>
            </a:r>
            <a:r>
              <a:rPr sz="3200" spc="-5">
                <a:latin typeface="Segoe UI Semilight" panose="020B0402040204020203" pitchFamily="34" charset="0"/>
                <a:cs typeface="Segoe UI Semilight" panose="020B0402040204020203" pitchFamily="34" charset="0"/>
              </a:rPr>
              <a:t>the effective date of the Grant  Agreement;</a:t>
            </a:r>
            <a:endParaRPr sz="3200">
              <a:latin typeface="Segoe UI Semilight" panose="020B0402040204020203" pitchFamily="34" charset="0"/>
              <a:cs typeface="Segoe UI Semilight" panose="020B0402040204020203" pitchFamily="34" charset="0"/>
            </a:endParaRPr>
          </a:p>
          <a:p>
            <a:pPr marL="927100" marR="633095" indent="-457200">
              <a:buFont typeface="Arial" panose="020B0604020202020204" pitchFamily="34" charset="0"/>
              <a:buChar char="•"/>
              <a:tabLst>
                <a:tab pos="1903730" algn="l"/>
              </a:tabLst>
            </a:pPr>
            <a:r>
              <a:rPr sz="3200" spc="-5">
                <a:latin typeface="Segoe UI Semilight" panose="020B0402040204020203" pitchFamily="34" charset="0"/>
                <a:cs typeface="Segoe UI Semilight" panose="020B0402040204020203" pitchFamily="34" charset="0"/>
              </a:rPr>
              <a:t>Failure to comply will result in</a:t>
            </a:r>
            <a:r>
              <a:rPr sz="3200">
                <a:latin typeface="Segoe UI Semilight" panose="020B0402040204020203" pitchFamily="34" charset="0"/>
                <a:cs typeface="Segoe UI Semilight" panose="020B0402040204020203" pitchFamily="34" charset="0"/>
              </a:rPr>
              <a:t> </a:t>
            </a:r>
            <a:r>
              <a:rPr sz="3200" spc="-5">
                <a:latin typeface="Segoe UI Semilight" panose="020B0402040204020203" pitchFamily="34" charset="0"/>
                <a:cs typeface="Segoe UI Semilight" panose="020B0402040204020203" pitchFamily="34" charset="0"/>
              </a:rPr>
              <a:t>full</a:t>
            </a:r>
            <a:r>
              <a:rPr sz="3200">
                <a:latin typeface="Segoe UI Semilight" panose="020B0402040204020203" pitchFamily="34" charset="0"/>
                <a:cs typeface="Segoe UI Semilight" panose="020B0402040204020203" pitchFamily="34" charset="0"/>
              </a:rPr>
              <a:t> </a:t>
            </a:r>
            <a:r>
              <a:rPr sz="3200" spc="-5">
                <a:latin typeface="Segoe UI Semilight" panose="020B0402040204020203" pitchFamily="34" charset="0"/>
                <a:cs typeface="Segoe UI Semilight" panose="020B0402040204020203" pitchFamily="34" charset="0"/>
              </a:rPr>
              <a:t>re</a:t>
            </a:r>
            <a:r>
              <a:rPr sz="3200" spc="10">
                <a:latin typeface="Segoe UI Semilight" panose="020B0402040204020203" pitchFamily="34" charset="0"/>
                <a:cs typeface="Segoe UI Semilight" panose="020B0402040204020203" pitchFamily="34" charset="0"/>
              </a:rPr>
              <a:t>-payment</a:t>
            </a:r>
            <a:r>
              <a:rPr sz="3200" spc="-40">
                <a:latin typeface="Segoe UI Semilight" panose="020B0402040204020203" pitchFamily="34" charset="0"/>
                <a:cs typeface="Segoe UI Semilight" panose="020B0402040204020203" pitchFamily="34" charset="0"/>
              </a:rPr>
              <a:t> </a:t>
            </a:r>
            <a:r>
              <a:rPr sz="3200" spc="-5">
                <a:latin typeface="Segoe UI Semilight" panose="020B0402040204020203" pitchFamily="34" charset="0"/>
                <a:cs typeface="Segoe UI Semilight" panose="020B0402040204020203" pitchFamily="34" charset="0"/>
              </a:rPr>
              <a:t>of</a:t>
            </a:r>
            <a:r>
              <a:rPr sz="3200" spc="-40">
                <a:latin typeface="Segoe UI Semilight" panose="020B0402040204020203" pitchFamily="34" charset="0"/>
                <a:cs typeface="Segoe UI Semilight" panose="020B0402040204020203" pitchFamily="34" charset="0"/>
              </a:rPr>
              <a:t> </a:t>
            </a:r>
            <a:r>
              <a:rPr sz="3200" spc="-5">
                <a:latin typeface="Segoe UI Semilight" panose="020B0402040204020203" pitchFamily="34" charset="0"/>
                <a:cs typeface="Segoe UI Semilight" panose="020B0402040204020203" pitchFamily="34" charset="0"/>
              </a:rPr>
              <a:t>grant within sixty (60) days of relocation or as conditions state in the Grant  Agreement)</a:t>
            </a:r>
            <a:endParaRPr sz="3200">
              <a:latin typeface="Segoe UI Semilight" panose="020B0402040204020203" pitchFamily="34" charset="0"/>
              <a:cs typeface="Segoe UI Semilight" panose="020B0402040204020203" pitchFamily="34" charset="0"/>
            </a:endParaRPr>
          </a:p>
        </p:txBody>
      </p:sp>
      <p:sp>
        <p:nvSpPr>
          <p:cNvPr id="6" name="object 6"/>
          <p:cNvSpPr txBox="1"/>
          <p:nvPr/>
        </p:nvSpPr>
        <p:spPr>
          <a:xfrm>
            <a:off x="5756777" y="1755377"/>
            <a:ext cx="11857989" cy="1015086"/>
          </a:xfrm>
          <a:prstGeom prst="rect">
            <a:avLst/>
          </a:prstGeom>
          <a:noFill/>
          <a:ln>
            <a:noFill/>
          </a:ln>
        </p:spPr>
        <p:style>
          <a:lnRef idx="2">
            <a:schemeClr val="accent5"/>
          </a:lnRef>
          <a:fillRef idx="1">
            <a:schemeClr val="lt1"/>
          </a:fillRef>
          <a:effectRef idx="0">
            <a:schemeClr val="accent5"/>
          </a:effectRef>
          <a:fontRef idx="minor">
            <a:schemeClr val="dk1"/>
          </a:fontRef>
        </p:style>
        <p:txBody>
          <a:bodyPr vert="horz" wrap="square" lIns="0" tIns="0" rIns="0" bIns="0" rtlCol="0">
            <a:spAutoFit/>
          </a:bodyPr>
          <a:lstStyle/>
          <a:p>
            <a:pPr marL="12700" marR="5080">
              <a:lnSpc>
                <a:spcPct val="107200"/>
              </a:lnSpc>
              <a:spcBef>
                <a:spcPts val="2125"/>
              </a:spcBef>
            </a:pPr>
            <a:r>
              <a:rPr lang="en-US" sz="3200" spc="-5">
                <a:solidFill>
                  <a:schemeClr val="tx1"/>
                </a:solidFill>
                <a:latin typeface="Segoe UI Semilight" panose="020B0402040204020203" pitchFamily="34" charset="0"/>
                <a:cs typeface="Segoe UI Semilight" panose="020B0402040204020203" pitchFamily="34" charset="0"/>
              </a:rPr>
              <a:t>R</a:t>
            </a:r>
            <a:r>
              <a:rPr sz="3200" spc="-5">
                <a:solidFill>
                  <a:schemeClr val="tx1"/>
                </a:solidFill>
                <a:latin typeface="Segoe UI Semilight" panose="020B0402040204020203" pitchFamily="34" charset="0"/>
                <a:cs typeface="Segoe UI Semilight" panose="020B0402040204020203" pitchFamily="34" charset="0"/>
              </a:rPr>
              <a:t>eport economic  impact data to CSIT upon  the completion of program for a period of </a:t>
            </a:r>
            <a:r>
              <a:rPr lang="en-US" sz="3200" spc="-5">
                <a:solidFill>
                  <a:schemeClr val="tx1"/>
                </a:solidFill>
                <a:latin typeface="Segoe UI Semilight" panose="020B0402040204020203" pitchFamily="34" charset="0"/>
                <a:cs typeface="Segoe UI Semilight" panose="020B0402040204020203" pitchFamily="34" charset="0"/>
              </a:rPr>
              <a:t>two</a:t>
            </a:r>
            <a:r>
              <a:rPr sz="3200" spc="-5">
                <a:solidFill>
                  <a:schemeClr val="tx1"/>
                </a:solidFill>
                <a:latin typeface="Segoe UI Semilight" panose="020B0402040204020203" pitchFamily="34" charset="0"/>
                <a:cs typeface="Segoe UI Semilight" panose="020B0402040204020203" pitchFamily="34" charset="0"/>
              </a:rPr>
              <a:t> (</a:t>
            </a:r>
            <a:r>
              <a:rPr lang="en-US" sz="3200" spc="-5">
                <a:solidFill>
                  <a:schemeClr val="tx1"/>
                </a:solidFill>
                <a:latin typeface="Segoe UI Semilight" panose="020B0402040204020203" pitchFamily="34" charset="0"/>
                <a:cs typeface="Segoe UI Semilight" panose="020B0402040204020203" pitchFamily="34" charset="0"/>
              </a:rPr>
              <a:t>2</a:t>
            </a:r>
            <a:r>
              <a:rPr sz="3200" spc="-5">
                <a:solidFill>
                  <a:schemeClr val="tx1"/>
                </a:solidFill>
                <a:latin typeface="Segoe UI Semilight" panose="020B0402040204020203" pitchFamily="34" charset="0"/>
                <a:cs typeface="Segoe UI Semilight" panose="020B0402040204020203" pitchFamily="34" charset="0"/>
              </a:rPr>
              <a:t>) years</a:t>
            </a:r>
            <a:endParaRPr sz="3200">
              <a:solidFill>
                <a:schemeClr val="tx1"/>
              </a:solidFill>
              <a:latin typeface="Segoe UI Semilight" panose="020B0402040204020203" pitchFamily="34" charset="0"/>
              <a:cs typeface="Segoe UI Semilight" panose="020B0402040204020203" pitchFamily="34" charset="0"/>
            </a:endParaRPr>
          </a:p>
        </p:txBody>
      </p:sp>
      <p:sp>
        <p:nvSpPr>
          <p:cNvPr id="7" name="object 7"/>
          <p:cNvSpPr txBox="1"/>
          <p:nvPr/>
        </p:nvSpPr>
        <p:spPr>
          <a:xfrm>
            <a:off x="5756777" y="6573095"/>
            <a:ext cx="11857989" cy="1477328"/>
          </a:xfrm>
          <a:prstGeom prst="rect">
            <a:avLst/>
          </a:prstGeom>
          <a:noFill/>
          <a:ln>
            <a:noFill/>
          </a:ln>
        </p:spPr>
        <p:style>
          <a:lnRef idx="2">
            <a:schemeClr val="accent5"/>
          </a:lnRef>
          <a:fillRef idx="1">
            <a:schemeClr val="lt1"/>
          </a:fillRef>
          <a:effectRef idx="0">
            <a:schemeClr val="accent5"/>
          </a:effectRef>
          <a:fontRef idx="minor">
            <a:schemeClr val="dk1"/>
          </a:fontRef>
        </p:style>
        <p:txBody>
          <a:bodyPr vert="horz" wrap="square" lIns="0" tIns="0" rIns="0" bIns="0" rtlCol="0">
            <a:spAutoFit/>
          </a:bodyPr>
          <a:lstStyle/>
          <a:p>
            <a:pPr marL="12700" marR="5080"/>
            <a:r>
              <a:rPr lang="en-US" sz="3200" spc="-5">
                <a:solidFill>
                  <a:schemeClr val="tx1"/>
                </a:solidFill>
                <a:latin typeface="Segoe UI Semilight" panose="020B0402040204020203" pitchFamily="34" charset="0"/>
                <a:cs typeface="Segoe UI Semilight" panose="020B0402040204020203" pitchFamily="34" charset="0"/>
              </a:rPr>
              <a:t>P</a:t>
            </a:r>
            <a:r>
              <a:rPr sz="3200" spc="-5">
                <a:solidFill>
                  <a:schemeClr val="tx1"/>
                </a:solidFill>
                <a:latin typeface="Segoe UI Semilight" panose="020B0402040204020203" pitchFamily="34" charset="0"/>
                <a:cs typeface="Segoe UI Semilight" panose="020B0402040204020203" pitchFamily="34" charset="0"/>
              </a:rPr>
              <a:t>articipate in future CSIT/NJEDA alumni activities </a:t>
            </a:r>
            <a:endParaRPr lang="en-US" sz="3200" spc="-5">
              <a:solidFill>
                <a:schemeClr val="tx1"/>
              </a:solidFill>
              <a:latin typeface="Segoe UI Semilight" panose="020B0402040204020203" pitchFamily="34" charset="0"/>
              <a:cs typeface="Segoe UI Semilight" panose="020B0402040204020203" pitchFamily="34" charset="0"/>
            </a:endParaRPr>
          </a:p>
          <a:p>
            <a:pPr marL="812800" marR="5080" lvl="1" indent="-342900">
              <a:buFont typeface="Arial" panose="020B0604020202020204" pitchFamily="34" charset="0"/>
              <a:buChar char="•"/>
            </a:pPr>
            <a:r>
              <a:rPr lang="en-US" sz="3200" spc="-5">
                <a:solidFill>
                  <a:schemeClr val="tx1"/>
                </a:solidFill>
                <a:latin typeface="Segoe UI Semilight" panose="020B0402040204020203" pitchFamily="34" charset="0"/>
                <a:cs typeface="Segoe UI Semilight" panose="020B0402040204020203" pitchFamily="34" charset="0"/>
              </a:rPr>
              <a:t>E.g., s</a:t>
            </a:r>
            <a:r>
              <a:rPr sz="3200" spc="-5">
                <a:solidFill>
                  <a:schemeClr val="tx1"/>
                </a:solidFill>
                <a:latin typeface="Segoe UI Semilight" panose="020B0402040204020203" pitchFamily="34" charset="0"/>
                <a:cs typeface="Segoe UI Semilight" panose="020B0402040204020203" pitchFamily="34" charset="0"/>
              </a:rPr>
              <a:t>erv</a:t>
            </a:r>
            <a:r>
              <a:rPr lang="en-US" sz="3200" spc="-5">
                <a:solidFill>
                  <a:schemeClr val="tx1"/>
                </a:solidFill>
                <a:latin typeface="Segoe UI Semilight" panose="020B0402040204020203" pitchFamily="34" charset="0"/>
                <a:cs typeface="Segoe UI Semilight" panose="020B0402040204020203" pitchFamily="34" charset="0"/>
              </a:rPr>
              <a:t>e</a:t>
            </a:r>
            <a:r>
              <a:rPr sz="3200" spc="-5">
                <a:solidFill>
                  <a:schemeClr val="tx1"/>
                </a:solidFill>
                <a:latin typeface="Segoe UI Semilight" panose="020B0402040204020203" pitchFamily="34" charset="0"/>
                <a:cs typeface="Segoe UI Semilight" panose="020B0402040204020203" pitchFamily="34" charset="0"/>
              </a:rPr>
              <a:t> as a panel</a:t>
            </a:r>
            <a:r>
              <a:rPr sz="3200" spc="-50">
                <a:solidFill>
                  <a:schemeClr val="tx1"/>
                </a:solidFill>
                <a:latin typeface="Segoe UI Semilight" panose="020B0402040204020203" pitchFamily="34" charset="0"/>
                <a:cs typeface="Segoe UI Semilight" panose="020B0402040204020203" pitchFamily="34" charset="0"/>
              </a:rPr>
              <a:t> </a:t>
            </a:r>
            <a:r>
              <a:rPr sz="3200" spc="-5">
                <a:solidFill>
                  <a:schemeClr val="tx1"/>
                </a:solidFill>
                <a:latin typeface="Segoe UI Semilight" panose="020B0402040204020203" pitchFamily="34" charset="0"/>
                <a:cs typeface="Segoe UI Semilight" panose="020B0402040204020203" pitchFamily="34" charset="0"/>
              </a:rPr>
              <a:t>member or conducting interviews</a:t>
            </a:r>
            <a:r>
              <a:rPr lang="en-US" sz="3200" spc="-5">
                <a:solidFill>
                  <a:schemeClr val="tx1"/>
                </a:solidFill>
                <a:latin typeface="Segoe UI Semilight" panose="020B0402040204020203" pitchFamily="34" charset="0"/>
                <a:cs typeface="Segoe UI Semilight" panose="020B0402040204020203" pitchFamily="34" charset="0"/>
              </a:rPr>
              <a:t> </a:t>
            </a:r>
            <a:r>
              <a:rPr sz="3200" spc="-5">
                <a:solidFill>
                  <a:schemeClr val="tx1"/>
                </a:solidFill>
                <a:latin typeface="Segoe UI Semilight" panose="020B0402040204020203" pitchFamily="34" charset="0"/>
                <a:cs typeface="Segoe UI Semilight" panose="020B0402040204020203" pitchFamily="34" charset="0"/>
              </a:rPr>
              <a:t>about Program</a:t>
            </a:r>
            <a:r>
              <a:rPr sz="3200" spc="-45">
                <a:solidFill>
                  <a:schemeClr val="tx1"/>
                </a:solidFill>
                <a:latin typeface="Segoe UI Semilight" panose="020B0402040204020203" pitchFamily="34" charset="0"/>
                <a:cs typeface="Segoe UI Semilight" panose="020B0402040204020203" pitchFamily="34" charset="0"/>
              </a:rPr>
              <a:t> </a:t>
            </a:r>
            <a:r>
              <a:rPr sz="3200" spc="-5">
                <a:solidFill>
                  <a:schemeClr val="tx1"/>
                </a:solidFill>
                <a:latin typeface="Segoe UI Semilight" panose="020B0402040204020203" pitchFamily="34" charset="0"/>
                <a:cs typeface="Segoe UI Semilight" panose="020B0402040204020203" pitchFamily="34" charset="0"/>
              </a:rPr>
              <a:t>experience</a:t>
            </a:r>
            <a:endParaRPr sz="3200">
              <a:solidFill>
                <a:schemeClr val="tx1"/>
              </a:solidFill>
              <a:latin typeface="Segoe UI Semilight" panose="020B0402040204020203" pitchFamily="34" charset="0"/>
              <a:cs typeface="Segoe UI Semilight" panose="020B0402040204020203" pitchFamily="34" charset="0"/>
            </a:endParaRPr>
          </a:p>
        </p:txBody>
      </p:sp>
      <p:sp>
        <p:nvSpPr>
          <p:cNvPr id="8" name="object 8"/>
          <p:cNvSpPr/>
          <p:nvPr/>
        </p:nvSpPr>
        <p:spPr>
          <a:xfrm>
            <a:off x="16177260" y="8051292"/>
            <a:ext cx="2110740" cy="2235708"/>
          </a:xfrm>
          <a:prstGeom prst="rect">
            <a:avLst/>
          </a:prstGeom>
          <a:blipFill>
            <a:blip r:embed="rId3" cstate="print"/>
            <a:stretch>
              <a:fillRect/>
            </a:stretch>
          </a:blipFill>
        </p:spPr>
        <p:txBody>
          <a:bodyPr wrap="square" lIns="0" tIns="0" rIns="0" bIns="0" rtlCol="0"/>
          <a:lstStyle/>
          <a:p>
            <a:endParaRPr/>
          </a:p>
        </p:txBody>
      </p:sp>
      <p:sp>
        <p:nvSpPr>
          <p:cNvPr id="9" name="TextBox 8">
            <a:extLst>
              <a:ext uri="{FF2B5EF4-FFF2-40B4-BE49-F238E27FC236}">
                <a16:creationId xmlns:a16="http://schemas.microsoft.com/office/drawing/2014/main" id="{238DA174-B596-489D-BC1A-BD998E8416EF}"/>
              </a:ext>
            </a:extLst>
          </p:cNvPr>
          <p:cNvSpPr txBox="1"/>
          <p:nvPr/>
        </p:nvSpPr>
        <p:spPr>
          <a:xfrm>
            <a:off x="883519" y="3769854"/>
            <a:ext cx="4491122" cy="584775"/>
          </a:xfrm>
          <a:prstGeom prst="homePlate">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3200">
                <a:latin typeface="Segoe UI Semibold" panose="020B0702040204020203" pitchFamily="34" charset="0"/>
                <a:cs typeface="Segoe UI Semibold" panose="020B0702040204020203" pitchFamily="34" charset="0"/>
              </a:rPr>
              <a:t>Commitment to NJ </a:t>
            </a:r>
          </a:p>
        </p:txBody>
      </p:sp>
      <p:sp>
        <p:nvSpPr>
          <p:cNvPr id="10" name="TextBox 9">
            <a:extLst>
              <a:ext uri="{FF2B5EF4-FFF2-40B4-BE49-F238E27FC236}">
                <a16:creationId xmlns:a16="http://schemas.microsoft.com/office/drawing/2014/main" id="{8643B49B-FDB5-45EB-953C-16FF997C5E48}"/>
              </a:ext>
            </a:extLst>
          </p:cNvPr>
          <p:cNvSpPr txBox="1"/>
          <p:nvPr/>
        </p:nvSpPr>
        <p:spPr>
          <a:xfrm>
            <a:off x="883519" y="1896437"/>
            <a:ext cx="4491122" cy="584775"/>
          </a:xfrm>
          <a:prstGeom prst="homePlate">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3200">
                <a:latin typeface="Segoe UI Semibold" panose="020B0702040204020203" pitchFamily="34" charset="0"/>
                <a:cs typeface="Segoe UI Semibold" panose="020B0702040204020203" pitchFamily="34" charset="0"/>
              </a:rPr>
              <a:t>Reporting</a:t>
            </a:r>
          </a:p>
        </p:txBody>
      </p:sp>
      <p:sp>
        <p:nvSpPr>
          <p:cNvPr id="11" name="TextBox 10">
            <a:extLst>
              <a:ext uri="{FF2B5EF4-FFF2-40B4-BE49-F238E27FC236}">
                <a16:creationId xmlns:a16="http://schemas.microsoft.com/office/drawing/2014/main" id="{C6E58EF0-F12D-4808-9A04-BC728BF0E8B9}"/>
              </a:ext>
            </a:extLst>
          </p:cNvPr>
          <p:cNvSpPr txBox="1"/>
          <p:nvPr/>
        </p:nvSpPr>
        <p:spPr>
          <a:xfrm>
            <a:off x="883519" y="6562510"/>
            <a:ext cx="4491122" cy="584775"/>
          </a:xfrm>
          <a:prstGeom prst="homePlate">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3200">
                <a:latin typeface="Segoe UI Semibold" panose="020B0702040204020203" pitchFamily="34" charset="0"/>
                <a:cs typeface="Segoe UI Semibold" panose="020B0702040204020203" pitchFamily="34" charset="0"/>
              </a:rPr>
              <a:t>CSIT Events </a:t>
            </a:r>
          </a:p>
        </p:txBody>
      </p:sp>
      <p:sp>
        <p:nvSpPr>
          <p:cNvPr id="12" name="TextBox 11">
            <a:extLst>
              <a:ext uri="{FF2B5EF4-FFF2-40B4-BE49-F238E27FC236}">
                <a16:creationId xmlns:a16="http://schemas.microsoft.com/office/drawing/2014/main" id="{64DAF28C-5AF5-431F-9600-5C2FA04F5208}"/>
              </a:ext>
            </a:extLst>
          </p:cNvPr>
          <p:cNvSpPr txBox="1"/>
          <p:nvPr/>
        </p:nvSpPr>
        <p:spPr>
          <a:xfrm>
            <a:off x="883519" y="8503747"/>
            <a:ext cx="4491122" cy="584775"/>
          </a:xfrm>
          <a:prstGeom prst="homePlate">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3200">
                <a:latin typeface="Segoe UI Semibold" panose="020B0702040204020203" pitchFamily="34" charset="0"/>
                <a:cs typeface="Segoe UI Semibold" panose="020B0702040204020203" pitchFamily="34" charset="0"/>
              </a:rPr>
              <a:t>Site Visit</a:t>
            </a:r>
          </a:p>
        </p:txBody>
      </p:sp>
      <p:sp>
        <p:nvSpPr>
          <p:cNvPr id="13" name="TextBox 12">
            <a:extLst>
              <a:ext uri="{FF2B5EF4-FFF2-40B4-BE49-F238E27FC236}">
                <a16:creationId xmlns:a16="http://schemas.microsoft.com/office/drawing/2014/main" id="{18EC9857-8601-4CE9-A0A5-5AA9CB556142}"/>
              </a:ext>
            </a:extLst>
          </p:cNvPr>
          <p:cNvSpPr txBox="1"/>
          <p:nvPr/>
        </p:nvSpPr>
        <p:spPr>
          <a:xfrm>
            <a:off x="5756777" y="8298995"/>
            <a:ext cx="11647704" cy="1077218"/>
          </a:xfrm>
          <a:prstGeom prst="rect">
            <a:avLst/>
          </a:prstGeom>
          <a:noFill/>
        </p:spPr>
        <p:txBody>
          <a:bodyPr wrap="square">
            <a:spAutoFit/>
          </a:bodyPr>
          <a:lstStyle/>
          <a:p>
            <a:r>
              <a:rPr lang="en-US" sz="3200">
                <a:latin typeface="Segoe UI Semilight" panose="020B0402040204020203" pitchFamily="34" charset="0"/>
                <a:cs typeface="Segoe UI Semilight" panose="020B0402040204020203" pitchFamily="34" charset="0"/>
              </a:rPr>
              <a:t>Participate in one in-person interim site visit from the CSIT/EDA team for update on project.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object 3"/>
          <p:cNvSpPr txBox="1">
            <a:spLocks noGrp="1"/>
          </p:cNvSpPr>
          <p:nvPr>
            <p:ph type="title"/>
          </p:nvPr>
        </p:nvSpPr>
        <p:spPr>
          <a:xfrm>
            <a:off x="1511469" y="813465"/>
            <a:ext cx="14084935" cy="923330"/>
          </a:xfrm>
          <a:prstGeom prst="rect">
            <a:avLst/>
          </a:prstGeom>
        </p:spPr>
        <p:txBody>
          <a:bodyPr vert="horz" wrap="square" lIns="0" tIns="0" rIns="0" bIns="0" rtlCol="0">
            <a:spAutoFit/>
          </a:bodyPr>
          <a:lstStyle/>
          <a:p>
            <a:pPr marL="12700">
              <a:lnSpc>
                <a:spcPct val="100000"/>
              </a:lnSpc>
            </a:pPr>
            <a:r>
              <a:rPr sz="6000" b="0" spc="-40">
                <a:solidFill>
                  <a:schemeClr val="accent1"/>
                </a:solidFill>
                <a:latin typeface="Segoe UI Semibold"/>
                <a:cs typeface="Segoe UI Semibold"/>
              </a:rPr>
              <a:t>Important </a:t>
            </a:r>
            <a:r>
              <a:rPr sz="6000" b="0" spc="-65">
                <a:solidFill>
                  <a:schemeClr val="accent1"/>
                </a:solidFill>
                <a:latin typeface="Segoe UI Semibold"/>
                <a:cs typeface="Segoe UI Semibold"/>
              </a:rPr>
              <a:t>Information: </a:t>
            </a:r>
            <a:r>
              <a:rPr sz="6000" b="0" spc="-95">
                <a:solidFill>
                  <a:srgbClr val="C00000"/>
                </a:solidFill>
                <a:latin typeface="Segoe UI Semibold"/>
                <a:cs typeface="Segoe UI Semibold"/>
              </a:rPr>
              <a:t>Read</a:t>
            </a:r>
            <a:r>
              <a:rPr sz="6000" b="0" spc="-254">
                <a:solidFill>
                  <a:srgbClr val="C00000"/>
                </a:solidFill>
                <a:latin typeface="Segoe UI Semibold"/>
                <a:cs typeface="Segoe UI Semibold"/>
              </a:rPr>
              <a:t> </a:t>
            </a:r>
            <a:r>
              <a:rPr sz="6000" b="0" spc="-110">
                <a:solidFill>
                  <a:srgbClr val="C00000"/>
                </a:solidFill>
                <a:latin typeface="Segoe UI Semibold"/>
                <a:cs typeface="Segoe UI Semibold"/>
              </a:rPr>
              <a:t>NOF/FAQ</a:t>
            </a:r>
            <a:endParaRPr sz="6000" b="0">
              <a:solidFill>
                <a:srgbClr val="C00000"/>
              </a:solidFill>
              <a:latin typeface="Segoe UI Semibold"/>
              <a:cs typeface="Segoe UI Semibold"/>
            </a:endParaRPr>
          </a:p>
        </p:txBody>
      </p:sp>
      <p:pic>
        <p:nvPicPr>
          <p:cNvPr id="6" name="Graphic 5" descr="Warning">
            <a:extLst>
              <a:ext uri="{FF2B5EF4-FFF2-40B4-BE49-F238E27FC236}">
                <a16:creationId xmlns:a16="http://schemas.microsoft.com/office/drawing/2014/main" id="{CA8D7BA6-D89D-4A86-8182-B8334F83A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4424" y="518164"/>
            <a:ext cx="1317045" cy="1317045"/>
          </a:xfrm>
          <a:prstGeom prst="rect">
            <a:avLst/>
          </a:prstGeom>
        </p:spPr>
      </p:pic>
      <p:sp>
        <p:nvSpPr>
          <p:cNvPr id="8" name="object 3">
            <a:extLst>
              <a:ext uri="{FF2B5EF4-FFF2-40B4-BE49-F238E27FC236}">
                <a16:creationId xmlns:a16="http://schemas.microsoft.com/office/drawing/2014/main" id="{C5D15451-1E15-401C-9121-271679FAC1DD}"/>
              </a:ext>
            </a:extLst>
          </p:cNvPr>
          <p:cNvSpPr txBox="1">
            <a:spLocks/>
          </p:cNvSpPr>
          <p:nvPr/>
        </p:nvSpPr>
        <p:spPr>
          <a:xfrm>
            <a:off x="852946" y="1861531"/>
            <a:ext cx="14857412" cy="553998"/>
          </a:xfrm>
          <a:prstGeom prst="homePlate">
            <a:avLst/>
          </a:prstGeom>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rtlCol="0" anchor="ctr">
            <a:spAutoFit/>
          </a:bodyPr>
          <a:lstStyle>
            <a:lvl1pPr algn="l" defTabSz="1371600" rtl="0" eaLnBrk="1" latinLnBrk="0" hangingPunct="1">
              <a:lnSpc>
                <a:spcPct val="90000"/>
              </a:lnSpc>
              <a:spcBef>
                <a:spcPct val="0"/>
              </a:spcBef>
              <a:buNone/>
              <a:defRPr sz="66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12700">
              <a:lnSpc>
                <a:spcPct val="100000"/>
              </a:lnSpc>
            </a:pPr>
            <a:r>
              <a:rPr lang="en-US" sz="3600" spc="-5">
                <a:solidFill>
                  <a:schemeClr val="bg1"/>
                </a:solidFill>
                <a:latin typeface="Segoe UI Semibold" panose="020B0702040204020203" pitchFamily="34" charset="0"/>
                <a:cs typeface="Segoe UI Semibold" panose="020B0702040204020203" pitchFamily="34" charset="0"/>
              </a:rPr>
              <a:t>Application Portal </a:t>
            </a:r>
            <a:endParaRPr lang="en-US" sz="3600">
              <a:solidFill>
                <a:schemeClr val="bg1"/>
              </a:solidFill>
              <a:latin typeface="Segoe UI Semibold" panose="020B0702040204020203" pitchFamily="34" charset="0"/>
              <a:cs typeface="Segoe UI Semibold" panose="020B0702040204020203" pitchFamily="34" charset="0"/>
            </a:endParaRPr>
          </a:p>
        </p:txBody>
      </p:sp>
      <p:sp>
        <p:nvSpPr>
          <p:cNvPr id="9" name="Rectangle 8">
            <a:extLst>
              <a:ext uri="{FF2B5EF4-FFF2-40B4-BE49-F238E27FC236}">
                <a16:creationId xmlns:a16="http://schemas.microsoft.com/office/drawing/2014/main" id="{CCCC7FBD-EB43-4F6A-B2B5-F3FCD017AC90}"/>
              </a:ext>
            </a:extLst>
          </p:cNvPr>
          <p:cNvSpPr/>
          <p:nvPr/>
        </p:nvSpPr>
        <p:spPr>
          <a:xfrm>
            <a:off x="852946" y="2415529"/>
            <a:ext cx="16568108" cy="1569660"/>
          </a:xfrm>
          <a:prstGeom prst="rect">
            <a:avLst/>
          </a:prstGeom>
        </p:spPr>
        <p:txBody>
          <a:bodyPr wrap="square">
            <a:spAutoFit/>
          </a:bodyPr>
          <a:lstStyle/>
          <a:p>
            <a:r>
              <a:rPr lang="en-US" sz="3200" dirty="0">
                <a:latin typeface="Segoe UI Semilight" panose="020B0402040204020203" pitchFamily="34" charset="0"/>
                <a:cs typeface="Segoe UI Semilight" panose="020B0402040204020203" pitchFamily="34" charset="0"/>
              </a:rPr>
              <a:t>Application Portal is open: </a:t>
            </a:r>
          </a:p>
          <a:p>
            <a:r>
              <a:rPr lang="en-US" sz="3200" b="1" u="sng" dirty="0">
                <a:solidFill>
                  <a:srgbClr val="C00000"/>
                </a:solidFill>
                <a:latin typeface="Segoe UI Semilight" panose="020B0402040204020203" pitchFamily="34" charset="0"/>
                <a:cs typeface="Segoe UI Semilight" panose="020B0402040204020203" pitchFamily="34" charset="0"/>
              </a:rPr>
              <a:t>June 2024 (open for approximately 6 weeks)</a:t>
            </a:r>
          </a:p>
          <a:p>
            <a:endParaRPr lang="en-US" sz="3200" b="1" u="sng" dirty="0">
              <a:solidFill>
                <a:srgbClr val="C00000"/>
              </a:solidFill>
              <a:latin typeface="Segoe UI Semilight" panose="020B0402040204020203" pitchFamily="34" charset="0"/>
              <a:cs typeface="Segoe UI Semilight" panose="020B0402040204020203" pitchFamily="34" charset="0"/>
            </a:endParaRPr>
          </a:p>
        </p:txBody>
      </p:sp>
      <p:sp>
        <p:nvSpPr>
          <p:cNvPr id="10" name="object 3">
            <a:extLst>
              <a:ext uri="{FF2B5EF4-FFF2-40B4-BE49-F238E27FC236}">
                <a16:creationId xmlns:a16="http://schemas.microsoft.com/office/drawing/2014/main" id="{A5251947-1329-45A0-947E-95B17D47C4A3}"/>
              </a:ext>
            </a:extLst>
          </p:cNvPr>
          <p:cNvSpPr txBox="1">
            <a:spLocks/>
          </p:cNvSpPr>
          <p:nvPr/>
        </p:nvSpPr>
        <p:spPr>
          <a:xfrm>
            <a:off x="903922" y="3650600"/>
            <a:ext cx="14857412" cy="553998"/>
          </a:xfrm>
          <a:prstGeom prst="homePlate">
            <a:avLst/>
          </a:prstGeom>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rtlCol="0" anchor="ctr">
            <a:spAutoFit/>
          </a:bodyPr>
          <a:lstStyle>
            <a:lvl1pPr algn="l" defTabSz="1371600" rtl="0" eaLnBrk="1" latinLnBrk="0" hangingPunct="1">
              <a:lnSpc>
                <a:spcPct val="90000"/>
              </a:lnSpc>
              <a:spcBef>
                <a:spcPct val="0"/>
              </a:spcBef>
              <a:buNone/>
              <a:defRPr sz="66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12700">
              <a:lnSpc>
                <a:spcPct val="100000"/>
              </a:lnSpc>
            </a:pPr>
            <a:r>
              <a:rPr lang="en-US" sz="3600" spc="-5">
                <a:solidFill>
                  <a:schemeClr val="bg1"/>
                </a:solidFill>
                <a:latin typeface="Segoe UI Semibold" panose="020B0702040204020203" pitchFamily="34" charset="0"/>
                <a:cs typeface="Segoe UI Semibold" panose="020B0702040204020203" pitchFamily="34" charset="0"/>
              </a:rPr>
              <a:t>CSIT Communication</a:t>
            </a:r>
            <a:endParaRPr lang="en-US" sz="3600">
              <a:solidFill>
                <a:schemeClr val="bg1"/>
              </a:solidFill>
              <a:latin typeface="Segoe UI Semibold" panose="020B0702040204020203" pitchFamily="34" charset="0"/>
              <a:cs typeface="Segoe UI Semibold" panose="020B0702040204020203" pitchFamily="34" charset="0"/>
            </a:endParaRPr>
          </a:p>
        </p:txBody>
      </p:sp>
      <p:sp>
        <p:nvSpPr>
          <p:cNvPr id="11" name="Rectangle 10">
            <a:extLst>
              <a:ext uri="{FF2B5EF4-FFF2-40B4-BE49-F238E27FC236}">
                <a16:creationId xmlns:a16="http://schemas.microsoft.com/office/drawing/2014/main" id="{8D41E4CB-7295-4075-B5FC-F2F80B2F3225}"/>
              </a:ext>
            </a:extLst>
          </p:cNvPr>
          <p:cNvSpPr/>
          <p:nvPr/>
        </p:nvSpPr>
        <p:spPr>
          <a:xfrm>
            <a:off x="852946" y="4153089"/>
            <a:ext cx="16124867" cy="3046988"/>
          </a:xfrm>
          <a:prstGeom prst="rect">
            <a:avLst/>
          </a:prstGeom>
        </p:spPr>
        <p:txBody>
          <a:bodyPr wrap="square">
            <a:spAutoFit/>
          </a:bodyPr>
          <a:lstStyle/>
          <a:p>
            <a:r>
              <a:rPr lang="en-US" sz="3200" dirty="0">
                <a:latin typeface="Segoe UI Semilight" panose="020B0402040204020203" pitchFamily="34" charset="0"/>
                <a:cs typeface="Segoe UI Semilight" panose="020B0402040204020203" pitchFamily="34" charset="0"/>
              </a:rPr>
              <a:t>Questions and inquiries accepted through the application deadline and should be submitted to </a:t>
            </a:r>
            <a:r>
              <a:rPr lang="en-US" sz="3200" u="sng" dirty="0">
                <a:solidFill>
                  <a:srgbClr val="C00000"/>
                </a:solidFill>
                <a:highlight>
                  <a:srgbClr val="FFFF00"/>
                </a:highlight>
                <a:latin typeface="Segoe UI Semilight" panose="020B0402040204020203" pitchFamily="34" charset="0"/>
                <a:cs typeface="Segoe UI Semilight" panose="020B0402040204020203" pitchFamily="34" charset="0"/>
              </a:rPr>
              <a:t>csitmaternal</a:t>
            </a:r>
            <a:r>
              <a:rPr lang="en-US" sz="3200" dirty="0">
                <a:solidFill>
                  <a:srgbClr val="C00000"/>
                </a:solidFill>
                <a:highlight>
                  <a:srgbClr val="FFFF00"/>
                </a:highlight>
                <a:latin typeface="Segoe UI Semilight" panose="020B0402040204020203" pitchFamily="34" charset="0"/>
                <a:cs typeface="Segoe UI Semilight" panose="020B0402040204020203" pitchFamily="34" charset="0"/>
              </a:rPr>
              <a:t>@njcsit.gov</a:t>
            </a:r>
          </a:p>
          <a:p>
            <a:endParaRPr lang="en-US" sz="3200" dirty="0">
              <a:latin typeface="Segoe UI Semilight" panose="020B0402040204020203" pitchFamily="34" charset="0"/>
              <a:cs typeface="Segoe UI Semilight" panose="020B0402040204020203" pitchFamily="34" charset="0"/>
            </a:endParaRPr>
          </a:p>
          <a:p>
            <a:r>
              <a:rPr lang="en-US" sz="3200" dirty="0">
                <a:latin typeface="Segoe UI Semilight" panose="020B0402040204020203" pitchFamily="34" charset="0"/>
                <a:cs typeface="Segoe UI Semilight" panose="020B0402040204020203" pitchFamily="34" charset="0"/>
              </a:rPr>
              <a:t>All questions received and answers provided will be answered in the form of a Frequently Asked Questions (FAQ) document, which will be posted and continuously updated on CSIT's website</a:t>
            </a:r>
          </a:p>
        </p:txBody>
      </p:sp>
      <p:sp>
        <p:nvSpPr>
          <p:cNvPr id="12" name="object 3">
            <a:extLst>
              <a:ext uri="{FF2B5EF4-FFF2-40B4-BE49-F238E27FC236}">
                <a16:creationId xmlns:a16="http://schemas.microsoft.com/office/drawing/2014/main" id="{7389A17E-CF77-4D78-A7D4-BC0D56A2CE9D}"/>
              </a:ext>
            </a:extLst>
          </p:cNvPr>
          <p:cNvSpPr txBox="1">
            <a:spLocks/>
          </p:cNvSpPr>
          <p:nvPr/>
        </p:nvSpPr>
        <p:spPr>
          <a:xfrm>
            <a:off x="852946" y="7226399"/>
            <a:ext cx="15319649" cy="553998"/>
          </a:xfrm>
          <a:prstGeom prst="homePlate">
            <a:avLst/>
          </a:prstGeom>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rtlCol="0" anchor="ctr">
            <a:spAutoFit/>
          </a:bodyPr>
          <a:lstStyle>
            <a:lvl1pPr algn="l" defTabSz="1371600" rtl="0" eaLnBrk="1" latinLnBrk="0" hangingPunct="1">
              <a:lnSpc>
                <a:spcPct val="90000"/>
              </a:lnSpc>
              <a:spcBef>
                <a:spcPct val="0"/>
              </a:spcBef>
              <a:buNone/>
              <a:defRPr sz="66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12700">
              <a:lnSpc>
                <a:spcPct val="100000"/>
              </a:lnSpc>
            </a:pPr>
            <a:r>
              <a:rPr lang="en-US" sz="3600" spc="-5">
                <a:solidFill>
                  <a:schemeClr val="bg1"/>
                </a:solidFill>
                <a:latin typeface="Segoe UI Semibold" panose="020B0702040204020203" pitchFamily="34" charset="0"/>
                <a:cs typeface="Segoe UI Semibold" panose="020B0702040204020203" pitchFamily="34" charset="0"/>
              </a:rPr>
              <a:t>Electronic Signature </a:t>
            </a:r>
            <a:endParaRPr lang="en-US" sz="3600">
              <a:solidFill>
                <a:schemeClr val="bg1"/>
              </a:solidFill>
              <a:latin typeface="Segoe UI Semibold" panose="020B0702040204020203" pitchFamily="34" charset="0"/>
              <a:cs typeface="Segoe UI Semibold" panose="020B0702040204020203" pitchFamily="34" charset="0"/>
            </a:endParaRPr>
          </a:p>
        </p:txBody>
      </p:sp>
      <p:sp>
        <p:nvSpPr>
          <p:cNvPr id="13" name="Rectangle 12">
            <a:extLst>
              <a:ext uri="{FF2B5EF4-FFF2-40B4-BE49-F238E27FC236}">
                <a16:creationId xmlns:a16="http://schemas.microsoft.com/office/drawing/2014/main" id="{7AA5F33D-D4E4-4A19-87DE-C9CE8B43AACF}"/>
              </a:ext>
            </a:extLst>
          </p:cNvPr>
          <p:cNvSpPr/>
          <p:nvPr/>
        </p:nvSpPr>
        <p:spPr>
          <a:xfrm>
            <a:off x="668391" y="7878811"/>
            <a:ext cx="16752664" cy="1569660"/>
          </a:xfrm>
          <a:prstGeom prst="rect">
            <a:avLst/>
          </a:prstGeom>
        </p:spPr>
        <p:txBody>
          <a:bodyPr wrap="square">
            <a:spAutoFit/>
          </a:bodyPr>
          <a:lstStyle/>
          <a:p>
            <a:r>
              <a:rPr lang="en-US" sz="3200">
                <a:latin typeface="Segoe UI Semilight" panose="020B0402040204020203" pitchFamily="34" charset="0"/>
                <a:cs typeface="Segoe UI Semilight" panose="020B0402040204020203" pitchFamily="34" charset="0"/>
              </a:rPr>
              <a:t>Applicants may provide an electronic Application Certification by uploading a signed PDF, however, if an applicant prefers not to provide an electronic signature, the applicant may follow the instructions on the NOF and online portal to provide a signature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object 3"/>
          <p:cNvSpPr txBox="1">
            <a:spLocks noGrp="1"/>
          </p:cNvSpPr>
          <p:nvPr>
            <p:ph type="title"/>
          </p:nvPr>
        </p:nvSpPr>
        <p:spPr>
          <a:xfrm>
            <a:off x="1856096" y="676868"/>
            <a:ext cx="10753725" cy="923330"/>
          </a:xfrm>
          <a:prstGeom prst="rect">
            <a:avLst/>
          </a:prstGeom>
        </p:spPr>
        <p:txBody>
          <a:bodyPr vert="horz" wrap="square" lIns="0" tIns="0" rIns="0" bIns="0" rtlCol="0">
            <a:spAutoFit/>
          </a:bodyPr>
          <a:lstStyle/>
          <a:p>
            <a:pPr marL="12700">
              <a:lnSpc>
                <a:spcPct val="100000"/>
              </a:lnSpc>
            </a:pPr>
            <a:r>
              <a:rPr sz="6000" b="1" spc="-40">
                <a:solidFill>
                  <a:schemeClr val="accent1"/>
                </a:solidFill>
                <a:latin typeface="Segoe UI Semibold"/>
                <a:cs typeface="Segoe UI Semibold"/>
              </a:rPr>
              <a:t>Important </a:t>
            </a:r>
            <a:r>
              <a:rPr sz="6000" b="1" spc="-65">
                <a:solidFill>
                  <a:schemeClr val="accent1"/>
                </a:solidFill>
                <a:latin typeface="Segoe UI Semibold"/>
                <a:cs typeface="Segoe UI Semibold"/>
              </a:rPr>
              <a:t>Information</a:t>
            </a:r>
            <a:r>
              <a:rPr sz="6000" b="1" spc="-195">
                <a:solidFill>
                  <a:schemeClr val="accent1"/>
                </a:solidFill>
                <a:latin typeface="Segoe UI Semibold"/>
                <a:cs typeface="Segoe UI Semibold"/>
              </a:rPr>
              <a:t> </a:t>
            </a:r>
            <a:r>
              <a:rPr sz="6000" b="1" spc="-55">
                <a:solidFill>
                  <a:schemeClr val="accent1"/>
                </a:solidFill>
                <a:latin typeface="Segoe UI Semibold"/>
                <a:cs typeface="Segoe UI Semibold"/>
              </a:rPr>
              <a:t>(cont.)</a:t>
            </a:r>
            <a:endParaRPr sz="6000">
              <a:solidFill>
                <a:schemeClr val="accent1"/>
              </a:solidFill>
              <a:latin typeface="Segoe UI Semibold"/>
              <a:cs typeface="Segoe UI Semibold"/>
            </a:endParaRPr>
          </a:p>
        </p:txBody>
      </p:sp>
      <p:sp>
        <p:nvSpPr>
          <p:cNvPr id="7" name="object 3">
            <a:extLst>
              <a:ext uri="{FF2B5EF4-FFF2-40B4-BE49-F238E27FC236}">
                <a16:creationId xmlns:a16="http://schemas.microsoft.com/office/drawing/2014/main" id="{75602EF8-F872-412F-8053-7789313648F4}"/>
              </a:ext>
            </a:extLst>
          </p:cNvPr>
          <p:cNvSpPr txBox="1">
            <a:spLocks/>
          </p:cNvSpPr>
          <p:nvPr/>
        </p:nvSpPr>
        <p:spPr>
          <a:xfrm>
            <a:off x="729615" y="2558266"/>
            <a:ext cx="15342358" cy="553998"/>
          </a:xfrm>
          <a:prstGeom prst="homePlate">
            <a:avLst/>
          </a:prstGeom>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rtlCol="0" anchor="ctr">
            <a:spAutoFit/>
          </a:bodyPr>
          <a:lstStyle>
            <a:lvl1pPr algn="l" defTabSz="1371600" rtl="0" eaLnBrk="1" latinLnBrk="0" hangingPunct="1">
              <a:lnSpc>
                <a:spcPct val="90000"/>
              </a:lnSpc>
              <a:spcBef>
                <a:spcPct val="0"/>
              </a:spcBef>
              <a:buNone/>
              <a:defRPr sz="66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12700">
              <a:lnSpc>
                <a:spcPct val="100000"/>
              </a:lnSpc>
            </a:pPr>
            <a:r>
              <a:rPr lang="en-US" sz="3600" spc="-5" dirty="0">
                <a:solidFill>
                  <a:schemeClr val="bg1"/>
                </a:solidFill>
                <a:latin typeface="Segoe UI Semibold" panose="020B0702040204020203" pitchFamily="34" charset="0"/>
                <a:cs typeface="Segoe UI Semibold" panose="020B0702040204020203" pitchFamily="34" charset="0"/>
              </a:rPr>
              <a:t>Missing documentation</a:t>
            </a:r>
            <a:endParaRPr lang="en-US" sz="3600" dirty="0">
              <a:solidFill>
                <a:schemeClr val="bg1"/>
              </a:solidFill>
              <a:latin typeface="Segoe UI Semibold" panose="020B0702040204020203" pitchFamily="34" charset="0"/>
              <a:cs typeface="Segoe UI Semibold" panose="020B0702040204020203" pitchFamily="34" charset="0"/>
            </a:endParaRPr>
          </a:p>
        </p:txBody>
      </p:sp>
      <p:sp>
        <p:nvSpPr>
          <p:cNvPr id="8" name="Rectangle 7">
            <a:extLst>
              <a:ext uri="{FF2B5EF4-FFF2-40B4-BE49-F238E27FC236}">
                <a16:creationId xmlns:a16="http://schemas.microsoft.com/office/drawing/2014/main" id="{E8227621-4D7E-45E7-B477-CA97A6C79259}"/>
              </a:ext>
            </a:extLst>
          </p:cNvPr>
          <p:cNvSpPr/>
          <p:nvPr/>
        </p:nvSpPr>
        <p:spPr>
          <a:xfrm>
            <a:off x="647700" y="3565226"/>
            <a:ext cx="16256758" cy="1077218"/>
          </a:xfrm>
          <a:prstGeom prst="rect">
            <a:avLst/>
          </a:prstGeom>
        </p:spPr>
        <p:txBody>
          <a:bodyPr wrap="square">
            <a:spAutoFit/>
          </a:bodyPr>
          <a:lstStyle/>
          <a:p>
            <a:r>
              <a:rPr lang="en-US" sz="3200" dirty="0">
                <a:latin typeface="Segoe UI Semilight" panose="020B0402040204020203" pitchFamily="34" charset="0"/>
                <a:cs typeface="Segoe UI Semilight" panose="020B0402040204020203" pitchFamily="34" charset="0"/>
              </a:rPr>
              <a:t>Applicants with missing documentation will receive an email notification from CSIT to submit or re-submit any missing or incomplete </a:t>
            </a:r>
            <a:r>
              <a:rPr lang="en-US" sz="3200">
                <a:latin typeface="Segoe UI Semilight" panose="020B0402040204020203" pitchFamily="34" charset="0"/>
                <a:cs typeface="Segoe UI Semilight" panose="020B0402040204020203" pitchFamily="34" charset="0"/>
              </a:rPr>
              <a:t>required documentation.</a:t>
            </a:r>
            <a:endParaRPr lang="en-US" sz="3200" dirty="0">
              <a:latin typeface="Segoe UI Semilight" panose="020B0402040204020203" pitchFamily="34" charset="0"/>
              <a:cs typeface="Segoe UI Semilight" panose="020B0402040204020203" pitchFamily="34" charset="0"/>
            </a:endParaRPr>
          </a:p>
        </p:txBody>
      </p:sp>
      <p:sp>
        <p:nvSpPr>
          <p:cNvPr id="11" name="object 3">
            <a:extLst>
              <a:ext uri="{FF2B5EF4-FFF2-40B4-BE49-F238E27FC236}">
                <a16:creationId xmlns:a16="http://schemas.microsoft.com/office/drawing/2014/main" id="{DE3E3FDC-1F72-4311-99E0-505D768A4F3F}"/>
              </a:ext>
            </a:extLst>
          </p:cNvPr>
          <p:cNvSpPr txBox="1">
            <a:spLocks/>
          </p:cNvSpPr>
          <p:nvPr/>
        </p:nvSpPr>
        <p:spPr>
          <a:xfrm>
            <a:off x="762000" y="5548368"/>
            <a:ext cx="15277588" cy="553998"/>
          </a:xfrm>
          <a:prstGeom prst="homePlate">
            <a:avLst/>
          </a:prstGeom>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rtlCol="0" anchor="ctr">
            <a:spAutoFit/>
          </a:bodyPr>
          <a:lstStyle>
            <a:lvl1pPr algn="l" defTabSz="1371600" rtl="0" eaLnBrk="1" latinLnBrk="0" hangingPunct="1">
              <a:lnSpc>
                <a:spcPct val="90000"/>
              </a:lnSpc>
              <a:spcBef>
                <a:spcPct val="0"/>
              </a:spcBef>
              <a:buNone/>
              <a:defRPr sz="66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12700">
              <a:lnSpc>
                <a:spcPct val="100000"/>
              </a:lnSpc>
            </a:pPr>
            <a:r>
              <a:rPr lang="en-US" sz="3600" spc="-5" dirty="0">
                <a:solidFill>
                  <a:schemeClr val="bg1"/>
                </a:solidFill>
                <a:latin typeface="Segoe UI Semibold" panose="020B0702040204020203" pitchFamily="34" charset="0"/>
                <a:cs typeface="Segoe UI Semibold" panose="020B0702040204020203" pitchFamily="34" charset="0"/>
              </a:rPr>
              <a:t>Failure to provide missing documentation</a:t>
            </a:r>
            <a:endParaRPr lang="en-US" sz="3600" dirty="0">
              <a:solidFill>
                <a:schemeClr val="bg1"/>
              </a:solidFill>
              <a:latin typeface="Segoe UI Semibold" panose="020B0702040204020203" pitchFamily="34" charset="0"/>
              <a:cs typeface="Segoe UI Semibold" panose="020B0702040204020203" pitchFamily="34" charset="0"/>
            </a:endParaRPr>
          </a:p>
        </p:txBody>
      </p:sp>
      <p:sp>
        <p:nvSpPr>
          <p:cNvPr id="12" name="Rectangle 11">
            <a:extLst>
              <a:ext uri="{FF2B5EF4-FFF2-40B4-BE49-F238E27FC236}">
                <a16:creationId xmlns:a16="http://schemas.microsoft.com/office/drawing/2014/main" id="{080AFD62-DD67-4E2D-AD15-9143D4225A7A}"/>
              </a:ext>
            </a:extLst>
          </p:cNvPr>
          <p:cNvSpPr/>
          <p:nvPr/>
        </p:nvSpPr>
        <p:spPr>
          <a:xfrm>
            <a:off x="647700" y="6536036"/>
            <a:ext cx="16687800" cy="1077218"/>
          </a:xfrm>
          <a:prstGeom prst="rect">
            <a:avLst/>
          </a:prstGeom>
        </p:spPr>
        <p:txBody>
          <a:bodyPr wrap="square">
            <a:spAutoFit/>
          </a:bodyPr>
          <a:lstStyle/>
          <a:p>
            <a:r>
              <a:rPr lang="en-US" sz="3200" dirty="0">
                <a:latin typeface="Segoe UI Semilight" panose="020B0402040204020203" pitchFamily="34" charset="0"/>
                <a:cs typeface="Segoe UI Semilight" panose="020B0402040204020203" pitchFamily="34" charset="0"/>
              </a:rPr>
              <a:t>Any application that does not include ALL the documents specified or contain documents that have not been completed will be considered incomplete and rejected.</a:t>
            </a:r>
          </a:p>
        </p:txBody>
      </p:sp>
      <p:pic>
        <p:nvPicPr>
          <p:cNvPr id="15" name="Graphic 14" descr="Warning">
            <a:extLst>
              <a:ext uri="{FF2B5EF4-FFF2-40B4-BE49-F238E27FC236}">
                <a16:creationId xmlns:a16="http://schemas.microsoft.com/office/drawing/2014/main" id="{37E32449-8B87-4616-A631-ADF042B00E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1750" y="519857"/>
            <a:ext cx="1394346" cy="139434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object 3"/>
          <p:cNvSpPr txBox="1">
            <a:spLocks noGrp="1"/>
          </p:cNvSpPr>
          <p:nvPr>
            <p:ph type="title"/>
          </p:nvPr>
        </p:nvSpPr>
        <p:spPr>
          <a:xfrm>
            <a:off x="835776" y="676868"/>
            <a:ext cx="13642224" cy="923330"/>
          </a:xfrm>
          <a:prstGeom prst="rect">
            <a:avLst/>
          </a:prstGeom>
        </p:spPr>
        <p:txBody>
          <a:bodyPr vert="horz" wrap="square" lIns="0" tIns="0" rIns="0" bIns="0" rtlCol="0">
            <a:spAutoFit/>
          </a:bodyPr>
          <a:lstStyle/>
          <a:p>
            <a:pPr marL="12700">
              <a:lnSpc>
                <a:spcPct val="100000"/>
              </a:lnSpc>
            </a:pPr>
            <a:r>
              <a:rPr lang="en-US" sz="6000" b="1" spc="-40">
                <a:solidFill>
                  <a:schemeClr val="accent1"/>
                </a:solidFill>
                <a:latin typeface="Segoe UI Semibold"/>
                <a:cs typeface="Segoe UI Semibold"/>
              </a:rPr>
              <a:t>How to Write a Winning Application </a:t>
            </a:r>
          </a:p>
        </p:txBody>
      </p:sp>
      <p:sp>
        <p:nvSpPr>
          <p:cNvPr id="16" name="Rectangle 15">
            <a:extLst>
              <a:ext uri="{FF2B5EF4-FFF2-40B4-BE49-F238E27FC236}">
                <a16:creationId xmlns:a16="http://schemas.microsoft.com/office/drawing/2014/main" id="{CE4FA60F-3E33-4687-9832-6C68D9BDEDD6}"/>
              </a:ext>
            </a:extLst>
          </p:cNvPr>
          <p:cNvSpPr/>
          <p:nvPr/>
        </p:nvSpPr>
        <p:spPr>
          <a:xfrm>
            <a:off x="3412751" y="5013501"/>
            <a:ext cx="10106597" cy="1381291"/>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BA296DE2-654A-4A07-8B70-A54E280D5912}"/>
              </a:ext>
            </a:extLst>
          </p:cNvPr>
          <p:cNvSpPr/>
          <p:nvPr/>
        </p:nvSpPr>
        <p:spPr>
          <a:xfrm>
            <a:off x="3412750" y="6680546"/>
            <a:ext cx="10106596" cy="1281263"/>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192EAA6E-BAAA-484E-B5A9-3098A1C9AAA0}"/>
              </a:ext>
            </a:extLst>
          </p:cNvPr>
          <p:cNvSpPr/>
          <p:nvPr/>
        </p:nvSpPr>
        <p:spPr>
          <a:xfrm>
            <a:off x="3412751" y="3228467"/>
            <a:ext cx="10106597" cy="1361871"/>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DA8E9E11-81B2-49CB-8759-801F8232145B}"/>
              </a:ext>
            </a:extLst>
          </p:cNvPr>
          <p:cNvSpPr/>
          <p:nvPr/>
        </p:nvSpPr>
        <p:spPr>
          <a:xfrm>
            <a:off x="3412752" y="1690446"/>
            <a:ext cx="10106595" cy="1254642"/>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902023BB-6FBC-481B-A4FD-8E250A9B6B61}"/>
              </a:ext>
            </a:extLst>
          </p:cNvPr>
          <p:cNvSpPr/>
          <p:nvPr/>
        </p:nvSpPr>
        <p:spPr>
          <a:xfrm>
            <a:off x="3330096" y="8173391"/>
            <a:ext cx="10106596" cy="1254642"/>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Semilight" panose="020B0402040204020203" pitchFamily="34" charset="0"/>
              <a:cs typeface="Segoe UI Semilight" panose="020B0402040204020203" pitchFamily="34" charset="0"/>
            </a:endParaRPr>
          </a:p>
        </p:txBody>
      </p:sp>
      <p:sp>
        <p:nvSpPr>
          <p:cNvPr id="21" name="TextBox 13">
            <a:extLst>
              <a:ext uri="{FF2B5EF4-FFF2-40B4-BE49-F238E27FC236}">
                <a16:creationId xmlns:a16="http://schemas.microsoft.com/office/drawing/2014/main" id="{891F4CF9-360D-449C-8AA8-F1FA7E36AA41}"/>
              </a:ext>
            </a:extLst>
          </p:cNvPr>
          <p:cNvSpPr txBox="1"/>
          <p:nvPr/>
        </p:nvSpPr>
        <p:spPr>
          <a:xfrm>
            <a:off x="6482880" y="7152755"/>
            <a:ext cx="3801028" cy="408317"/>
          </a:xfrm>
          <a:prstGeom prst="rect">
            <a:avLst/>
          </a:prstGeom>
        </p:spPr>
        <p:txBody>
          <a:bodyPr wrap="square" lIns="0" tIns="0" rIns="0" bIns="0" rtlCol="0" anchor="t">
            <a:spAutoFit/>
          </a:bodyPr>
          <a:lstStyle/>
          <a:p>
            <a:pPr marL="0" marR="0" lvl="0" indent="0" algn="l" defTabSz="914400" rtl="0" eaLnBrk="1" fontAlgn="auto" latinLnBrk="0" hangingPunct="1">
              <a:lnSpc>
                <a:spcPts val="336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Segoe UI Semilight" panose="020B0402040204020203" pitchFamily="34" charset="0"/>
                <a:cs typeface="Segoe UI Semilight" panose="020B0402040204020203" pitchFamily="34" charset="0"/>
              </a:rPr>
              <a:t>Steer clear of JARGON  </a:t>
            </a:r>
          </a:p>
        </p:txBody>
      </p:sp>
      <p:sp>
        <p:nvSpPr>
          <p:cNvPr id="22" name="TextBox 15">
            <a:extLst>
              <a:ext uri="{FF2B5EF4-FFF2-40B4-BE49-F238E27FC236}">
                <a16:creationId xmlns:a16="http://schemas.microsoft.com/office/drawing/2014/main" id="{66897015-05E1-4D55-A1A2-B9FF84670AE1}"/>
              </a:ext>
            </a:extLst>
          </p:cNvPr>
          <p:cNvSpPr txBox="1"/>
          <p:nvPr/>
        </p:nvSpPr>
        <p:spPr>
          <a:xfrm>
            <a:off x="6067515" y="5505446"/>
            <a:ext cx="9752715" cy="408317"/>
          </a:xfrm>
          <a:prstGeom prst="rect">
            <a:avLst/>
          </a:prstGeom>
        </p:spPr>
        <p:txBody>
          <a:bodyPr wrap="square" lIns="0" tIns="0" rIns="0" bIns="0" rtlCol="0" anchor="t">
            <a:spAutoFit/>
          </a:bodyPr>
          <a:lstStyle/>
          <a:p>
            <a:pPr marL="0" marR="0" lvl="0" indent="0" algn="l" defTabSz="914400" rtl="0" eaLnBrk="1" fontAlgn="auto" latinLnBrk="0" hangingPunct="1">
              <a:lnSpc>
                <a:spcPts val="3360"/>
              </a:lnSpc>
              <a:spcBef>
                <a:spcPct val="0"/>
              </a:spcBef>
              <a:spcAft>
                <a:spcPts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Segoe UI Semilight" panose="020B0402040204020203" pitchFamily="34" charset="0"/>
                <a:cs typeface="Segoe UI Semilight" panose="020B0402040204020203" pitchFamily="34" charset="0"/>
              </a:rPr>
              <a:t>Fully </a:t>
            </a:r>
            <a:r>
              <a:rPr lang="en-US" sz="2800">
                <a:solidFill>
                  <a:srgbClr val="FFFFFF"/>
                </a:solidFill>
                <a:latin typeface="Segoe UI Semilight" panose="020B0402040204020203" pitchFamily="34" charset="0"/>
                <a:cs typeface="Segoe UI Semilight" panose="020B0402040204020203" pitchFamily="34" charset="0"/>
              </a:rPr>
              <a:t>answer</a:t>
            </a:r>
            <a:r>
              <a:rPr kumimoji="0" lang="en-US" sz="2800" b="0" i="0" u="none" strike="noStrike" kern="1200" cap="none" spc="0" normalizeH="0" baseline="0" noProof="0">
                <a:ln>
                  <a:noFill/>
                </a:ln>
                <a:solidFill>
                  <a:srgbClr val="FFFFFF"/>
                </a:solidFill>
                <a:effectLst/>
                <a:uLnTx/>
                <a:uFillTx/>
                <a:latin typeface="Segoe UI Semilight" panose="020B0402040204020203" pitchFamily="34" charset="0"/>
                <a:cs typeface="Segoe UI Semilight" panose="020B0402040204020203" pitchFamily="34" charset="0"/>
              </a:rPr>
              <a:t> </a:t>
            </a:r>
            <a:r>
              <a:rPr lang="en-US" sz="2800">
                <a:solidFill>
                  <a:srgbClr val="FFFFFF"/>
                </a:solidFill>
                <a:latin typeface="Segoe UI Semilight" panose="020B0402040204020203" pitchFamily="34" charset="0"/>
                <a:cs typeface="Segoe UI Semilight" panose="020B0402040204020203" pitchFamily="34" charset="0"/>
              </a:rPr>
              <a:t>each</a:t>
            </a:r>
            <a:r>
              <a:rPr kumimoji="0" lang="en-US" sz="2800" b="0" i="0" u="none" strike="noStrike" kern="1200" cap="none" spc="0" normalizeH="0" baseline="0" noProof="0">
                <a:ln>
                  <a:noFill/>
                </a:ln>
                <a:solidFill>
                  <a:srgbClr val="FFFFFF"/>
                </a:solidFill>
                <a:effectLst/>
                <a:uLnTx/>
                <a:uFillTx/>
                <a:latin typeface="Segoe UI Semilight" panose="020B0402040204020203" pitchFamily="34" charset="0"/>
                <a:cs typeface="Segoe UI Semilight" panose="020B0402040204020203" pitchFamily="34" charset="0"/>
              </a:rPr>
              <a:t> question</a:t>
            </a:r>
          </a:p>
        </p:txBody>
      </p:sp>
      <p:pic>
        <p:nvPicPr>
          <p:cNvPr id="9" name="Graphic 8" descr="Ribbon outline">
            <a:extLst>
              <a:ext uri="{FF2B5EF4-FFF2-40B4-BE49-F238E27FC236}">
                <a16:creationId xmlns:a16="http://schemas.microsoft.com/office/drawing/2014/main" id="{AE315F96-995C-4209-9078-C5C381052F6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80085" y="1890326"/>
            <a:ext cx="914400" cy="914400"/>
          </a:xfrm>
          <a:prstGeom prst="rect">
            <a:avLst/>
          </a:prstGeom>
        </p:spPr>
      </p:pic>
      <p:pic>
        <p:nvPicPr>
          <p:cNvPr id="26" name="Graphic 25" descr="Ribbon outline">
            <a:extLst>
              <a:ext uri="{FF2B5EF4-FFF2-40B4-BE49-F238E27FC236}">
                <a16:creationId xmlns:a16="http://schemas.microsoft.com/office/drawing/2014/main" id="{690F02AF-9E18-4061-850C-9D19CF6C3FD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21409" y="3547306"/>
            <a:ext cx="914400" cy="914400"/>
          </a:xfrm>
          <a:prstGeom prst="rect">
            <a:avLst/>
          </a:prstGeom>
        </p:spPr>
      </p:pic>
      <p:pic>
        <p:nvPicPr>
          <p:cNvPr id="27" name="Graphic 26" descr="Ribbon outline">
            <a:extLst>
              <a:ext uri="{FF2B5EF4-FFF2-40B4-BE49-F238E27FC236}">
                <a16:creationId xmlns:a16="http://schemas.microsoft.com/office/drawing/2014/main" id="{96FCA9CC-FC5E-46AA-B357-E59E05045B4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91860" y="5310271"/>
            <a:ext cx="914400" cy="914400"/>
          </a:xfrm>
          <a:prstGeom prst="rect">
            <a:avLst/>
          </a:prstGeom>
        </p:spPr>
      </p:pic>
      <p:pic>
        <p:nvPicPr>
          <p:cNvPr id="28" name="Graphic 27" descr="Ribbon outline">
            <a:extLst>
              <a:ext uri="{FF2B5EF4-FFF2-40B4-BE49-F238E27FC236}">
                <a16:creationId xmlns:a16="http://schemas.microsoft.com/office/drawing/2014/main" id="{4DB3F841-875A-4D0B-AE7C-BABCAE2F675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78581" y="6899714"/>
            <a:ext cx="914400" cy="914400"/>
          </a:xfrm>
          <a:prstGeom prst="rect">
            <a:avLst/>
          </a:prstGeom>
        </p:spPr>
      </p:pic>
      <p:pic>
        <p:nvPicPr>
          <p:cNvPr id="29" name="Graphic 28" descr="Ribbon outline">
            <a:extLst>
              <a:ext uri="{FF2B5EF4-FFF2-40B4-BE49-F238E27FC236}">
                <a16:creationId xmlns:a16="http://schemas.microsoft.com/office/drawing/2014/main" id="{7410A940-E375-4DAC-AD16-F2C8A379967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21409" y="8426508"/>
            <a:ext cx="914400" cy="914400"/>
          </a:xfrm>
          <a:prstGeom prst="rect">
            <a:avLst/>
          </a:prstGeom>
        </p:spPr>
      </p:pic>
      <p:sp>
        <p:nvSpPr>
          <p:cNvPr id="30" name="TextBox 29">
            <a:extLst>
              <a:ext uri="{FF2B5EF4-FFF2-40B4-BE49-F238E27FC236}">
                <a16:creationId xmlns:a16="http://schemas.microsoft.com/office/drawing/2014/main" id="{BDB94945-8293-4A4D-9CE6-DCF1AC88FF9E}"/>
              </a:ext>
            </a:extLst>
          </p:cNvPr>
          <p:cNvSpPr txBox="1"/>
          <p:nvPr/>
        </p:nvSpPr>
        <p:spPr>
          <a:xfrm>
            <a:off x="14341642" y="4550276"/>
            <a:ext cx="3737810" cy="2062103"/>
          </a:xfrm>
          <a:prstGeom prst="rect">
            <a:avLst/>
          </a:prstGeom>
          <a:noFill/>
        </p:spPr>
        <p:txBody>
          <a:bodyPr wrap="square" rtlCol="0">
            <a:spAutoFit/>
          </a:bodyPr>
          <a:lstStyle/>
          <a:p>
            <a:r>
              <a:rPr lang="en-US" sz="3200" b="1">
                <a:solidFill>
                  <a:srgbClr val="C00000"/>
                </a:solidFill>
                <a:latin typeface="Segoe UI Semilight" panose="020B0402040204020203" pitchFamily="34" charset="0"/>
                <a:cs typeface="Segoe UI Semilight" panose="020B0402040204020203" pitchFamily="34" charset="0"/>
              </a:rPr>
              <a:t>Once you submit your application, you can not make additional changes. </a:t>
            </a:r>
          </a:p>
        </p:txBody>
      </p:sp>
      <p:pic>
        <p:nvPicPr>
          <p:cNvPr id="31" name="Graphic 30" descr="Warning">
            <a:extLst>
              <a:ext uri="{FF2B5EF4-FFF2-40B4-BE49-F238E27FC236}">
                <a16:creationId xmlns:a16="http://schemas.microsoft.com/office/drawing/2014/main" id="{27A47E8C-6608-4798-80C5-08348B903B8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161708" y="3073833"/>
            <a:ext cx="1317045" cy="1317045"/>
          </a:xfrm>
          <a:prstGeom prst="rect">
            <a:avLst/>
          </a:prstGeom>
        </p:spPr>
      </p:pic>
      <p:sp>
        <p:nvSpPr>
          <p:cNvPr id="32" name="TextBox 31">
            <a:extLst>
              <a:ext uri="{FF2B5EF4-FFF2-40B4-BE49-F238E27FC236}">
                <a16:creationId xmlns:a16="http://schemas.microsoft.com/office/drawing/2014/main" id="{FB3AB1FB-3B3D-4EEF-BE56-1AAC95651192}"/>
              </a:ext>
            </a:extLst>
          </p:cNvPr>
          <p:cNvSpPr txBox="1"/>
          <p:nvPr/>
        </p:nvSpPr>
        <p:spPr>
          <a:xfrm>
            <a:off x="5116393" y="2070072"/>
            <a:ext cx="9587406" cy="408317"/>
          </a:xfrm>
          <a:prstGeom prst="rect">
            <a:avLst/>
          </a:prstGeom>
        </p:spPr>
        <p:txBody>
          <a:bodyPr wrap="square" lIns="0" tIns="0" rIns="0" bIns="0" rtlCol="0" anchor="t">
            <a:spAutoFit/>
          </a:bodyPr>
          <a:lstStyle/>
          <a:p>
            <a:pPr marL="0" marR="0" lvl="0" indent="0" algn="l" defTabSz="914400" rtl="0" eaLnBrk="1" fontAlgn="auto" latinLnBrk="0" hangingPunct="1">
              <a:lnSpc>
                <a:spcPts val="336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Segoe UI Semilight" panose="020B0402040204020203" pitchFamily="34" charset="0"/>
                <a:cs typeface="Segoe UI Semilight" panose="020B0402040204020203" pitchFamily="34" charset="0"/>
              </a:rPr>
              <a:t>Start early and review before you submit</a:t>
            </a:r>
          </a:p>
        </p:txBody>
      </p:sp>
      <p:sp>
        <p:nvSpPr>
          <p:cNvPr id="33" name="TextBox 32">
            <a:extLst>
              <a:ext uri="{FF2B5EF4-FFF2-40B4-BE49-F238E27FC236}">
                <a16:creationId xmlns:a16="http://schemas.microsoft.com/office/drawing/2014/main" id="{C96405D7-6A92-4AC7-AEB1-0E6F62929E76}"/>
              </a:ext>
            </a:extLst>
          </p:cNvPr>
          <p:cNvSpPr txBox="1"/>
          <p:nvPr/>
        </p:nvSpPr>
        <p:spPr>
          <a:xfrm>
            <a:off x="3589691" y="8596554"/>
            <a:ext cx="9587406" cy="408317"/>
          </a:xfrm>
          <a:prstGeom prst="rect">
            <a:avLst/>
          </a:prstGeom>
        </p:spPr>
        <p:txBody>
          <a:bodyPr wrap="square" lIns="0" tIns="0" rIns="0" bIns="0" rtlCol="0" anchor="t">
            <a:spAutoFit/>
          </a:bodyPr>
          <a:lstStyle/>
          <a:p>
            <a:pPr marL="0" marR="0" lvl="0" indent="0" algn="ctr" defTabSz="914400" rtl="0" eaLnBrk="1" fontAlgn="auto" latinLnBrk="0" hangingPunct="1">
              <a:lnSpc>
                <a:spcPts val="336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Segoe UI Semilight" panose="020B0402040204020203" pitchFamily="34" charset="0"/>
                <a:cs typeface="Segoe UI Semilight" panose="020B0402040204020203" pitchFamily="34" charset="0"/>
              </a:rPr>
              <a:t>SUBMIT application before 5:00pm</a:t>
            </a:r>
          </a:p>
        </p:txBody>
      </p:sp>
      <p:sp>
        <p:nvSpPr>
          <p:cNvPr id="23" name="TextBox 22">
            <a:extLst>
              <a:ext uri="{FF2B5EF4-FFF2-40B4-BE49-F238E27FC236}">
                <a16:creationId xmlns:a16="http://schemas.microsoft.com/office/drawing/2014/main" id="{FA8BD7BB-B96F-420B-9E02-F7B4A241580F}"/>
              </a:ext>
            </a:extLst>
          </p:cNvPr>
          <p:cNvSpPr txBox="1"/>
          <p:nvPr/>
        </p:nvSpPr>
        <p:spPr>
          <a:xfrm>
            <a:off x="3779316" y="3717892"/>
            <a:ext cx="9587406" cy="408317"/>
          </a:xfrm>
          <a:prstGeom prst="rect">
            <a:avLst/>
          </a:prstGeom>
        </p:spPr>
        <p:txBody>
          <a:bodyPr wrap="square" lIns="0" tIns="0" rIns="0" bIns="0" rtlCol="0" anchor="t">
            <a:spAutoFit/>
          </a:bodyPr>
          <a:lstStyle/>
          <a:p>
            <a:pPr marL="0" marR="0" lvl="0" indent="0" algn="l" defTabSz="914400" rtl="0" eaLnBrk="1" fontAlgn="auto" latinLnBrk="0" hangingPunct="1">
              <a:lnSpc>
                <a:spcPts val="336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Segoe UI Semilight" panose="020B0402040204020203" pitchFamily="34" charset="0"/>
                <a:cs typeface="Segoe UI Semilight" panose="020B0402040204020203" pitchFamily="34" charset="0"/>
              </a:rPr>
              <a:t>Be detailed and clear when describing your innovation project </a:t>
            </a:r>
          </a:p>
        </p:txBody>
      </p:sp>
    </p:spTree>
    <p:extLst>
      <p:ext uri="{BB962C8B-B14F-4D97-AF65-F5344CB8AC3E}">
        <p14:creationId xmlns:p14="http://schemas.microsoft.com/office/powerpoint/2010/main" val="1995193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object 7"/>
          <p:cNvSpPr txBox="1"/>
          <p:nvPr/>
        </p:nvSpPr>
        <p:spPr>
          <a:xfrm>
            <a:off x="288758" y="3548597"/>
            <a:ext cx="17080864" cy="2031325"/>
          </a:xfrm>
          <a:prstGeom prst="rect">
            <a:avLst/>
          </a:prstGeom>
        </p:spPr>
        <p:txBody>
          <a:bodyPr vert="horz" wrap="square" lIns="0" tIns="0" rIns="0" bIns="0" rtlCol="0">
            <a:spAutoFit/>
          </a:bodyPr>
          <a:lstStyle/>
          <a:p>
            <a:pPr marL="12700" algn="ctr">
              <a:lnSpc>
                <a:spcPct val="100000"/>
              </a:lnSpc>
              <a:spcBef>
                <a:spcPts val="5"/>
              </a:spcBef>
            </a:pPr>
            <a:r>
              <a:rPr sz="4400" dirty="0">
                <a:latin typeface="Segoe UI Semibold" panose="020B0702040204020203" pitchFamily="34" charset="0"/>
                <a:cs typeface="Segoe UI Semibold" panose="020B0702040204020203" pitchFamily="34" charset="0"/>
              </a:rPr>
              <a:t>Q</a:t>
            </a:r>
            <a:r>
              <a:rPr lang="en-US" sz="4400" dirty="0">
                <a:latin typeface="Segoe UI Semibold" panose="020B0702040204020203" pitchFamily="34" charset="0"/>
                <a:cs typeface="Segoe UI Semibold" panose="020B0702040204020203" pitchFamily="34" charset="0"/>
              </a:rPr>
              <a:t>uestions/Inquiries</a:t>
            </a:r>
            <a:r>
              <a:rPr sz="4400" dirty="0">
                <a:latin typeface="Segoe UI Semibold" panose="020B0702040204020203" pitchFamily="34" charset="0"/>
                <a:cs typeface="Segoe UI Semibold" panose="020B0702040204020203" pitchFamily="34" charset="0"/>
              </a:rPr>
              <a:t>?</a:t>
            </a:r>
            <a:r>
              <a:rPr sz="4400" spc="-60" dirty="0">
                <a:latin typeface="Segoe UI Semibold" panose="020B0702040204020203" pitchFamily="34" charset="0"/>
                <a:cs typeface="Segoe UI Semibold" panose="020B0702040204020203" pitchFamily="34" charset="0"/>
              </a:rPr>
              <a:t> </a:t>
            </a:r>
            <a:endParaRPr lang="en-US" sz="4400" spc="-60" dirty="0">
              <a:latin typeface="Segoe UI Semibold" panose="020B0702040204020203" pitchFamily="34" charset="0"/>
              <a:cs typeface="Segoe UI Semibold" panose="020B0702040204020203" pitchFamily="34" charset="0"/>
            </a:endParaRPr>
          </a:p>
          <a:p>
            <a:pPr marL="12700" algn="ctr">
              <a:lnSpc>
                <a:spcPct val="100000"/>
              </a:lnSpc>
              <a:spcBef>
                <a:spcPts val="5"/>
              </a:spcBef>
            </a:pPr>
            <a:r>
              <a:rPr sz="4400" dirty="0">
                <a:solidFill>
                  <a:schemeClr val="accent5"/>
                </a:solidFill>
                <a:latin typeface="Segoe UI Semibold" panose="020B0702040204020203" pitchFamily="34" charset="0"/>
                <a:cs typeface="Segoe UI Semibold" panose="020B0702040204020203" pitchFamily="34" charset="0"/>
              </a:rPr>
              <a:t>E</a:t>
            </a:r>
            <a:r>
              <a:rPr lang="en-US" sz="4400" dirty="0">
                <a:solidFill>
                  <a:schemeClr val="accent5"/>
                </a:solidFill>
                <a:latin typeface="Segoe UI Semibold" panose="020B0702040204020203" pitchFamily="34" charset="0"/>
                <a:cs typeface="Segoe UI Semibold" panose="020B0702040204020203" pitchFamily="34" charset="0"/>
              </a:rPr>
              <a:t>mail</a:t>
            </a:r>
            <a:r>
              <a:rPr sz="4400" dirty="0">
                <a:solidFill>
                  <a:schemeClr val="accent5"/>
                </a:solidFill>
                <a:latin typeface="Segoe UI Semibold" panose="020B0702040204020203" pitchFamily="34" charset="0"/>
                <a:cs typeface="Segoe UI Semibold" panose="020B0702040204020203" pitchFamily="34" charset="0"/>
              </a:rPr>
              <a:t>:</a:t>
            </a:r>
            <a:r>
              <a:rPr lang="en-US" sz="4400" dirty="0">
                <a:solidFill>
                  <a:schemeClr val="accent5"/>
                </a:solidFill>
                <a:latin typeface="Segoe UI Semibold" panose="020B0702040204020203" pitchFamily="34" charset="0"/>
                <a:cs typeface="Segoe UI Semibold" panose="020B0702040204020203" pitchFamily="34" charset="0"/>
              </a:rPr>
              <a:t> csitmaternal@njcsit.gov</a:t>
            </a:r>
          </a:p>
          <a:p>
            <a:pPr marL="12700" algn="ctr">
              <a:lnSpc>
                <a:spcPct val="100000"/>
              </a:lnSpc>
              <a:spcBef>
                <a:spcPts val="5"/>
              </a:spcBef>
            </a:pPr>
            <a:r>
              <a:rPr lang="en-US" sz="4400" dirty="0">
                <a:solidFill>
                  <a:schemeClr val="accent5"/>
                </a:solidFill>
                <a:latin typeface="Segoe UI Semibold" panose="020B0702040204020203" pitchFamily="34" charset="0"/>
                <a:cs typeface="Segoe UI Semibold" panose="020B0702040204020203" pitchFamily="34" charset="0"/>
              </a:rPr>
              <a:t>  </a:t>
            </a:r>
          </a:p>
        </p:txBody>
      </p:sp>
      <p:sp>
        <p:nvSpPr>
          <p:cNvPr id="9" name="TextBox 8">
            <a:extLst>
              <a:ext uri="{FF2B5EF4-FFF2-40B4-BE49-F238E27FC236}">
                <a16:creationId xmlns:a16="http://schemas.microsoft.com/office/drawing/2014/main" id="{8E58527A-F40F-441D-9F7A-338518AE5321}"/>
              </a:ext>
            </a:extLst>
          </p:cNvPr>
          <p:cNvSpPr txBox="1"/>
          <p:nvPr/>
        </p:nvSpPr>
        <p:spPr>
          <a:xfrm>
            <a:off x="5096691" y="1432322"/>
            <a:ext cx="9525000" cy="1107996"/>
          </a:xfrm>
          <a:prstGeom prst="rect">
            <a:avLst/>
          </a:prstGeom>
          <a:noFill/>
        </p:spPr>
        <p:txBody>
          <a:bodyPr wrap="square" rtlCol="0">
            <a:spAutoFit/>
          </a:bodyPr>
          <a:lstStyle/>
          <a:p>
            <a:r>
              <a:rPr lang="en-US" sz="6600">
                <a:latin typeface="Segoe UI Semibold" panose="020B0702040204020203" pitchFamily="34" charset="0"/>
                <a:cs typeface="Segoe UI Semibold" panose="020B0702040204020203" pitchFamily="34" charset="0"/>
              </a:rPr>
              <a:t>Thanks for joining!</a:t>
            </a:r>
          </a:p>
        </p:txBody>
      </p:sp>
      <p:sp>
        <p:nvSpPr>
          <p:cNvPr id="10" name="object 5">
            <a:extLst>
              <a:ext uri="{FF2B5EF4-FFF2-40B4-BE49-F238E27FC236}">
                <a16:creationId xmlns:a16="http://schemas.microsoft.com/office/drawing/2014/main" id="{E5BF7DFE-91D3-4629-9A81-2AF937BB744C}"/>
              </a:ext>
            </a:extLst>
          </p:cNvPr>
          <p:cNvSpPr/>
          <p:nvPr/>
        </p:nvSpPr>
        <p:spPr>
          <a:xfrm>
            <a:off x="609599" y="7219666"/>
            <a:ext cx="3566615" cy="218901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B1DE07-001C-4B88-A16E-FCBCCD191397}"/>
              </a:ext>
            </a:extLst>
          </p:cNvPr>
          <p:cNvSpPr txBox="1"/>
          <p:nvPr/>
        </p:nvSpPr>
        <p:spPr>
          <a:xfrm>
            <a:off x="747526" y="773690"/>
            <a:ext cx="6248400" cy="1015663"/>
          </a:xfrm>
          <a:prstGeom prst="rect">
            <a:avLst/>
          </a:prstGeom>
          <a:noFill/>
        </p:spPr>
        <p:txBody>
          <a:bodyPr wrap="square" rtlCol="0">
            <a:spAutoFit/>
          </a:bodyPr>
          <a:lstStyle/>
          <a:p>
            <a:r>
              <a:rPr lang="en-US" sz="6000">
                <a:latin typeface="Segoe UI Semibold" panose="020B0702040204020203" pitchFamily="34" charset="0"/>
                <a:cs typeface="Segoe UI Semibold" panose="020B0702040204020203" pitchFamily="34" charset="0"/>
              </a:rPr>
              <a:t>Agenda  </a:t>
            </a:r>
          </a:p>
        </p:txBody>
      </p:sp>
      <p:sp>
        <p:nvSpPr>
          <p:cNvPr id="3" name="TextBox 2">
            <a:extLst>
              <a:ext uri="{FF2B5EF4-FFF2-40B4-BE49-F238E27FC236}">
                <a16:creationId xmlns:a16="http://schemas.microsoft.com/office/drawing/2014/main" id="{C942B2E7-3B77-4BB4-8E9B-01CC296E358C}"/>
              </a:ext>
            </a:extLst>
          </p:cNvPr>
          <p:cNvSpPr txBox="1"/>
          <p:nvPr/>
        </p:nvSpPr>
        <p:spPr>
          <a:xfrm>
            <a:off x="747526" y="1789353"/>
            <a:ext cx="14599693" cy="11115222"/>
          </a:xfrm>
          <a:prstGeom prst="rect">
            <a:avLst/>
          </a:prstGeom>
          <a:noFill/>
        </p:spPr>
        <p:txBody>
          <a:bodyPr wrap="square" rtlCol="0">
            <a:spAutoFit/>
          </a:bodyPr>
          <a:lstStyle/>
          <a:p>
            <a:pPr marL="685800" indent="-685800">
              <a:lnSpc>
                <a:spcPct val="150000"/>
              </a:lnSpc>
              <a:buFont typeface="Wingdings" panose="05000000000000000000" pitchFamily="2" charset="2"/>
              <a:buChar char="§"/>
            </a:pPr>
            <a:r>
              <a:rPr lang="en-US" sz="3800">
                <a:solidFill>
                  <a:schemeClr val="accent2"/>
                </a:solidFill>
                <a:latin typeface="Segoe UI Semibold" panose="020B0702040204020203" pitchFamily="34" charset="0"/>
                <a:cs typeface="Segoe UI Semibold" panose="020B0702040204020203" pitchFamily="34" charset="0"/>
              </a:rPr>
              <a:t>Welcome</a:t>
            </a:r>
          </a:p>
          <a:p>
            <a:pPr marL="685800" indent="-685800">
              <a:lnSpc>
                <a:spcPct val="150000"/>
              </a:lnSpc>
              <a:buFont typeface="Wingdings" panose="05000000000000000000" pitchFamily="2" charset="2"/>
              <a:buChar char="§"/>
            </a:pPr>
            <a:r>
              <a:rPr lang="en-US" sz="3800">
                <a:solidFill>
                  <a:schemeClr val="accent2"/>
                </a:solidFill>
                <a:latin typeface="Segoe UI Semibold" panose="020B0702040204020203" pitchFamily="34" charset="0"/>
                <a:cs typeface="Segoe UI Semibold" panose="020B0702040204020203" pitchFamily="34" charset="0"/>
              </a:rPr>
              <a:t>Program overview </a:t>
            </a:r>
          </a:p>
          <a:p>
            <a:pPr marL="685800" indent="-685800">
              <a:lnSpc>
                <a:spcPct val="150000"/>
              </a:lnSpc>
              <a:buFont typeface="Wingdings" panose="05000000000000000000" pitchFamily="2" charset="2"/>
              <a:buChar char="§"/>
            </a:pPr>
            <a:r>
              <a:rPr lang="en-US" sz="3800">
                <a:solidFill>
                  <a:schemeClr val="accent2"/>
                </a:solidFill>
                <a:latin typeface="Segoe UI Semibold" panose="020B0702040204020203" pitchFamily="34" charset="0"/>
                <a:cs typeface="Segoe UI Semibold" panose="020B0702040204020203" pitchFamily="34" charset="0"/>
              </a:rPr>
              <a:t>Submission Process</a:t>
            </a:r>
          </a:p>
          <a:p>
            <a:pPr marL="685800" indent="-685800">
              <a:lnSpc>
                <a:spcPct val="150000"/>
              </a:lnSpc>
              <a:buFont typeface="Wingdings" panose="05000000000000000000" pitchFamily="2" charset="2"/>
              <a:buChar char="§"/>
            </a:pPr>
            <a:r>
              <a:rPr lang="en-US" sz="3800">
                <a:solidFill>
                  <a:schemeClr val="accent2"/>
                </a:solidFill>
                <a:latin typeface="Segoe UI Semibold" panose="020B0702040204020203" pitchFamily="34" charset="0"/>
                <a:cs typeface="Segoe UI Semibold" panose="020B0702040204020203" pitchFamily="34" charset="0"/>
              </a:rPr>
              <a:t>Eligibility Criteria</a:t>
            </a:r>
          </a:p>
          <a:p>
            <a:pPr marL="685800" indent="-685800">
              <a:lnSpc>
                <a:spcPct val="150000"/>
              </a:lnSpc>
              <a:buFont typeface="Wingdings" panose="05000000000000000000" pitchFamily="2" charset="2"/>
              <a:buChar char="§"/>
            </a:pPr>
            <a:r>
              <a:rPr lang="en-US" sz="3800">
                <a:solidFill>
                  <a:schemeClr val="accent2"/>
                </a:solidFill>
                <a:latin typeface="Segoe UI Semibold" panose="020B0702040204020203" pitchFamily="34" charset="0"/>
                <a:cs typeface="Segoe UI Semibold" panose="020B0702040204020203" pitchFamily="34" charset="0"/>
              </a:rPr>
              <a:t>Required Documents </a:t>
            </a:r>
          </a:p>
          <a:p>
            <a:pPr marL="685800" indent="-685800">
              <a:lnSpc>
                <a:spcPct val="150000"/>
              </a:lnSpc>
              <a:buFont typeface="Wingdings" panose="05000000000000000000" pitchFamily="2" charset="2"/>
              <a:buChar char="§"/>
            </a:pPr>
            <a:r>
              <a:rPr lang="en-US" sz="3800">
                <a:solidFill>
                  <a:schemeClr val="accent2"/>
                </a:solidFill>
                <a:latin typeface="Segoe UI Semibold" panose="020B0702040204020203" pitchFamily="34" charset="0"/>
                <a:cs typeface="Segoe UI Semibold" panose="020B0702040204020203" pitchFamily="34" charset="0"/>
              </a:rPr>
              <a:t>Scoring Criteria &amp; Bonus Points</a:t>
            </a:r>
          </a:p>
          <a:p>
            <a:pPr marL="685800" indent="-685800">
              <a:lnSpc>
                <a:spcPct val="150000"/>
              </a:lnSpc>
              <a:buFont typeface="Wingdings" panose="05000000000000000000" pitchFamily="2" charset="2"/>
              <a:buChar char="§"/>
            </a:pPr>
            <a:r>
              <a:rPr lang="en-US" sz="3800">
                <a:solidFill>
                  <a:schemeClr val="accent2"/>
                </a:solidFill>
                <a:latin typeface="Segoe UI Semibold" panose="020B0702040204020203" pitchFamily="34" charset="0"/>
                <a:cs typeface="Segoe UI Semibold" panose="020B0702040204020203" pitchFamily="34" charset="0"/>
              </a:rPr>
              <a:t>Terms &amp; Conditions</a:t>
            </a:r>
          </a:p>
          <a:p>
            <a:pPr marL="685800" indent="-685800">
              <a:lnSpc>
                <a:spcPct val="150000"/>
              </a:lnSpc>
              <a:buFont typeface="Wingdings" panose="05000000000000000000" pitchFamily="2" charset="2"/>
              <a:buChar char="§"/>
            </a:pPr>
            <a:r>
              <a:rPr lang="en-US" sz="3800">
                <a:solidFill>
                  <a:schemeClr val="accent2"/>
                </a:solidFill>
                <a:latin typeface="Segoe UI Semibold" panose="020B0702040204020203" pitchFamily="34" charset="0"/>
                <a:cs typeface="Segoe UI Semibold" panose="020B0702040204020203" pitchFamily="34" charset="0"/>
              </a:rPr>
              <a:t>Important Details</a:t>
            </a:r>
          </a:p>
          <a:p>
            <a:pPr marL="685800" indent="-685800">
              <a:lnSpc>
                <a:spcPct val="150000"/>
              </a:lnSpc>
              <a:buFont typeface="Wingdings" panose="05000000000000000000" pitchFamily="2" charset="2"/>
              <a:buChar char="§"/>
            </a:pPr>
            <a:r>
              <a:rPr lang="en-US" sz="3800">
                <a:solidFill>
                  <a:schemeClr val="accent2"/>
                </a:solidFill>
                <a:latin typeface="Segoe UI Semibold" panose="020B0702040204020203" pitchFamily="34" charset="0"/>
                <a:cs typeface="Segoe UI Semibold" panose="020B0702040204020203" pitchFamily="34" charset="0"/>
              </a:rPr>
              <a:t>Timeline </a:t>
            </a:r>
          </a:p>
          <a:p>
            <a:pPr marL="685800" indent="-685800">
              <a:lnSpc>
                <a:spcPct val="150000"/>
              </a:lnSpc>
              <a:buFont typeface="Wingdings" panose="05000000000000000000" pitchFamily="2" charset="2"/>
              <a:buChar char="§"/>
            </a:pPr>
            <a:endParaRPr lang="en-US" sz="3200">
              <a:solidFill>
                <a:schemeClr val="accent2"/>
              </a:solidFill>
              <a:latin typeface="Segoe UI Semibold" panose="020B0702040204020203" pitchFamily="34" charset="0"/>
              <a:cs typeface="Segoe UI Semibold" panose="020B0702040204020203" pitchFamily="34" charset="0"/>
            </a:endParaRPr>
          </a:p>
          <a:p>
            <a:pPr marL="685800" indent="-685800">
              <a:lnSpc>
                <a:spcPct val="150000"/>
              </a:lnSpc>
              <a:buFont typeface="Wingdings" panose="05000000000000000000" pitchFamily="2" charset="2"/>
              <a:buChar char="§"/>
            </a:pPr>
            <a:endParaRPr lang="en-US" sz="3600">
              <a:solidFill>
                <a:schemeClr val="accent2"/>
              </a:solidFill>
              <a:latin typeface="Segoe UI Semibold" panose="020B0702040204020203" pitchFamily="34" charset="0"/>
              <a:cs typeface="Segoe UI Semibold" panose="020B0702040204020203" pitchFamily="34" charset="0"/>
            </a:endParaRPr>
          </a:p>
          <a:p>
            <a:pPr marL="685800" indent="-685800">
              <a:lnSpc>
                <a:spcPct val="150000"/>
              </a:lnSpc>
              <a:buFont typeface="Wingdings" panose="05000000000000000000" pitchFamily="2" charset="2"/>
              <a:buChar char="§"/>
            </a:pPr>
            <a:endParaRPr lang="en-US" sz="3600">
              <a:solidFill>
                <a:schemeClr val="accent2"/>
              </a:solidFill>
              <a:latin typeface="Segoe UI Semibold" panose="020B0702040204020203" pitchFamily="34" charset="0"/>
              <a:cs typeface="Segoe UI Semibold" panose="020B0702040204020203" pitchFamily="34" charset="0"/>
            </a:endParaRPr>
          </a:p>
          <a:p>
            <a:pPr marL="685800" indent="-685800">
              <a:lnSpc>
                <a:spcPct val="150000"/>
              </a:lnSpc>
              <a:buFont typeface="Wingdings" panose="05000000000000000000" pitchFamily="2" charset="2"/>
              <a:buChar char="§"/>
            </a:pPr>
            <a:endParaRPr lang="en-US" sz="3600">
              <a:solidFill>
                <a:schemeClr val="accent2"/>
              </a:solidFill>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611454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object 6">
            <a:extLst>
              <a:ext uri="{FF2B5EF4-FFF2-40B4-BE49-F238E27FC236}">
                <a16:creationId xmlns:a16="http://schemas.microsoft.com/office/drawing/2014/main" id="{3243D573-4952-470A-93DF-FEBA5F425590}"/>
              </a:ext>
            </a:extLst>
          </p:cNvPr>
          <p:cNvSpPr txBox="1">
            <a:spLocks/>
          </p:cNvSpPr>
          <p:nvPr/>
        </p:nvSpPr>
        <p:spPr>
          <a:xfrm>
            <a:off x="685800" y="2538282"/>
            <a:ext cx="16769687" cy="1477328"/>
          </a:xfrm>
          <a:prstGeom prst="rect">
            <a:avLst/>
          </a:prstGeom>
        </p:spPr>
        <p:txBody>
          <a:bodyPr vert="horz" wrap="square" lIns="0" tIns="0" rIns="0" bIns="0" rtlCol="0">
            <a:sp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marL="83820" marR="5080">
              <a:lnSpc>
                <a:spcPct val="100000"/>
              </a:lnSpc>
              <a:spcBef>
                <a:spcPts val="160"/>
              </a:spcBef>
            </a:pPr>
            <a:r>
              <a:rPr lang="en-US" sz="3200" spc="-5" dirty="0">
                <a:latin typeface="Segoe UI Semilight" panose="020B0402040204020203" pitchFamily="34" charset="0"/>
                <a:cs typeface="Segoe UI Semilight" panose="020B0402040204020203" pitchFamily="34" charset="0"/>
              </a:rPr>
              <a:t>The goal of the Maternal &amp; Infant Health R&amp;D Grant Program Round 2 is to support innovation from researchers and entrepreneurs focused on developing technology, therapeutics, and other solutions to address maternal and infant health challenges in New Jersey. </a:t>
            </a:r>
          </a:p>
        </p:txBody>
      </p:sp>
      <p:sp>
        <p:nvSpPr>
          <p:cNvPr id="9" name="object 7">
            <a:extLst>
              <a:ext uri="{FF2B5EF4-FFF2-40B4-BE49-F238E27FC236}">
                <a16:creationId xmlns:a16="http://schemas.microsoft.com/office/drawing/2014/main" id="{C2D1613B-7F5C-4151-AC20-1A8C3A7C7912}"/>
              </a:ext>
            </a:extLst>
          </p:cNvPr>
          <p:cNvSpPr txBox="1"/>
          <p:nvPr/>
        </p:nvSpPr>
        <p:spPr>
          <a:xfrm>
            <a:off x="762000" y="5064685"/>
            <a:ext cx="15300960" cy="1605568"/>
          </a:xfrm>
          <a:prstGeom prst="rect">
            <a:avLst/>
          </a:prstGeom>
        </p:spPr>
        <p:txBody>
          <a:bodyPr vert="horz" wrap="square" lIns="0" tIns="0" rIns="0" bIns="0" rtlCol="0">
            <a:spAutoFit/>
          </a:bodyPr>
          <a:lstStyle/>
          <a:p>
            <a:pPr marL="512445" indent="-457200">
              <a:lnSpc>
                <a:spcPct val="100000"/>
              </a:lnSpc>
              <a:spcBef>
                <a:spcPts val="470"/>
              </a:spcBef>
              <a:buFont typeface="Wingdings" panose="05000000000000000000" pitchFamily="2" charset="2"/>
              <a:buChar char="q"/>
              <a:tabLst>
                <a:tab pos="512445" algn="l"/>
                <a:tab pos="513080" algn="l"/>
              </a:tabLst>
            </a:pPr>
            <a:r>
              <a:rPr lang="en-US" sz="3200" b="1" spc="-10">
                <a:latin typeface="Segoe UI Semilight" panose="020B0402040204020203" pitchFamily="34" charset="0"/>
                <a:cs typeface="Segoe UI Semilight" panose="020B0402040204020203" pitchFamily="34" charset="0"/>
              </a:rPr>
              <a:t>Life Sciences </a:t>
            </a:r>
            <a:r>
              <a:rPr lang="en-US" sz="3200" spc="-10">
                <a:latin typeface="Segoe UI Semilight" panose="020B0402040204020203" pitchFamily="34" charset="0"/>
                <a:cs typeface="Segoe UI Semilight" panose="020B0402040204020203" pitchFamily="34" charset="0"/>
              </a:rPr>
              <a:t>(e.g., therapeutic drug development, medical devices)</a:t>
            </a:r>
          </a:p>
          <a:p>
            <a:pPr marL="512445" indent="-457200">
              <a:lnSpc>
                <a:spcPct val="100000"/>
              </a:lnSpc>
              <a:spcBef>
                <a:spcPts val="470"/>
              </a:spcBef>
              <a:buFont typeface="Wingdings" panose="05000000000000000000" pitchFamily="2" charset="2"/>
              <a:buChar char="q"/>
              <a:tabLst>
                <a:tab pos="512445" algn="l"/>
                <a:tab pos="513080" algn="l"/>
              </a:tabLst>
            </a:pPr>
            <a:r>
              <a:rPr lang="en-US" sz="3200" b="1" spc="-10">
                <a:latin typeface="Segoe UI Semilight" panose="020B0402040204020203" pitchFamily="34" charset="0"/>
                <a:cs typeface="Segoe UI Semilight" panose="020B0402040204020203" pitchFamily="34" charset="0"/>
              </a:rPr>
              <a:t>Technology</a:t>
            </a:r>
            <a:r>
              <a:rPr lang="en-US" sz="3200" spc="-10">
                <a:latin typeface="Segoe UI Semilight" panose="020B0402040204020203" pitchFamily="34" charset="0"/>
                <a:cs typeface="Segoe UI Semilight" panose="020B0402040204020203" pitchFamily="34" charset="0"/>
              </a:rPr>
              <a:t> (e.g., digital and telehealth services and platform development) </a:t>
            </a:r>
          </a:p>
          <a:p>
            <a:pPr marL="512445" indent="-457200">
              <a:lnSpc>
                <a:spcPct val="100000"/>
              </a:lnSpc>
              <a:spcBef>
                <a:spcPts val="470"/>
              </a:spcBef>
              <a:buFont typeface="Wingdings" panose="05000000000000000000" pitchFamily="2" charset="2"/>
              <a:buChar char="q"/>
              <a:tabLst>
                <a:tab pos="512445" algn="l"/>
                <a:tab pos="513080" algn="l"/>
              </a:tabLst>
            </a:pPr>
            <a:r>
              <a:rPr lang="en-US" sz="3200" b="1" spc="-10">
                <a:latin typeface="Segoe UI Semilight" panose="020B0402040204020203" pitchFamily="34" charset="0"/>
                <a:cs typeface="Segoe UI Semilight" panose="020B0402040204020203" pitchFamily="34" charset="0"/>
              </a:rPr>
              <a:t>Food and Beverage </a:t>
            </a:r>
            <a:r>
              <a:rPr lang="en-US" sz="3200" spc="-10">
                <a:latin typeface="Segoe UI Semilight" panose="020B0402040204020203" pitchFamily="34" charset="0"/>
                <a:cs typeface="Segoe UI Semilight" panose="020B0402040204020203" pitchFamily="34" charset="0"/>
              </a:rPr>
              <a:t>(non-retail)</a:t>
            </a:r>
            <a:endParaRPr sz="3200">
              <a:latin typeface="Segoe UI Semilight" panose="020B0402040204020203" pitchFamily="34" charset="0"/>
              <a:cs typeface="Segoe UI Semilight" panose="020B0402040204020203" pitchFamily="34" charset="0"/>
            </a:endParaRPr>
          </a:p>
        </p:txBody>
      </p:sp>
      <p:sp>
        <p:nvSpPr>
          <p:cNvPr id="12" name="object 19">
            <a:extLst>
              <a:ext uri="{FF2B5EF4-FFF2-40B4-BE49-F238E27FC236}">
                <a16:creationId xmlns:a16="http://schemas.microsoft.com/office/drawing/2014/main" id="{4EB23F90-FA4A-4216-98D8-82E8094C27CA}"/>
              </a:ext>
            </a:extLst>
          </p:cNvPr>
          <p:cNvSpPr/>
          <p:nvPr/>
        </p:nvSpPr>
        <p:spPr>
          <a:xfrm>
            <a:off x="902943" y="8187395"/>
            <a:ext cx="3178851" cy="1078992"/>
          </a:xfrm>
          <a:custGeom>
            <a:avLst/>
            <a:gdLst/>
            <a:ahLst/>
            <a:cxnLst/>
            <a:rect l="l" t="t" r="r" b="b"/>
            <a:pathLst>
              <a:path w="3221990" h="1416050">
                <a:moveTo>
                  <a:pt x="0" y="0"/>
                </a:moveTo>
                <a:lnTo>
                  <a:pt x="3221735" y="0"/>
                </a:lnTo>
                <a:lnTo>
                  <a:pt x="3221735" y="1415795"/>
                </a:lnTo>
                <a:lnTo>
                  <a:pt x="0" y="1415795"/>
                </a:lnTo>
                <a:lnTo>
                  <a:pt x="0" y="0"/>
                </a:lnTo>
                <a:close/>
              </a:path>
            </a:pathLst>
          </a:cu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lstStyle/>
          <a:p>
            <a:endParaRPr sz="2400">
              <a:latin typeface="Segoe UI Semilight" panose="020B0402040204020203" pitchFamily="34" charset="0"/>
              <a:cs typeface="Segoe UI Semilight" panose="020B0402040204020203" pitchFamily="34" charset="0"/>
            </a:endParaRPr>
          </a:p>
        </p:txBody>
      </p:sp>
      <p:sp>
        <p:nvSpPr>
          <p:cNvPr id="15" name="object 4">
            <a:extLst>
              <a:ext uri="{FF2B5EF4-FFF2-40B4-BE49-F238E27FC236}">
                <a16:creationId xmlns:a16="http://schemas.microsoft.com/office/drawing/2014/main" id="{6AFDAD1C-DC01-4DF7-BA48-37BE61346BB5}"/>
              </a:ext>
            </a:extLst>
          </p:cNvPr>
          <p:cNvSpPr txBox="1"/>
          <p:nvPr/>
        </p:nvSpPr>
        <p:spPr>
          <a:xfrm>
            <a:off x="762000" y="8150215"/>
            <a:ext cx="14827769" cy="984885"/>
          </a:xfrm>
          <a:prstGeom prst="rect">
            <a:avLst/>
          </a:prstGeom>
        </p:spPr>
        <p:txBody>
          <a:bodyPr vert="horz" wrap="square" lIns="0" tIns="0" rIns="0" bIns="0" rtlCol="0">
            <a:spAutoFit/>
          </a:bodyPr>
          <a:lstStyle/>
          <a:p>
            <a:pPr marL="12700">
              <a:lnSpc>
                <a:spcPct val="100000"/>
              </a:lnSpc>
            </a:pPr>
            <a:r>
              <a:rPr lang="en-US" sz="3200" spc="-10">
                <a:solidFill>
                  <a:schemeClr val="accent1"/>
                </a:solidFill>
                <a:latin typeface="Segoe UI Semilight" panose="020B0402040204020203" pitchFamily="34" charset="0"/>
                <a:cs typeface="Segoe UI Semilight" panose="020B0402040204020203" pitchFamily="34" charset="0"/>
              </a:rPr>
              <a:t>Grants will be awarded on a competitive basis, with awards going to the highest scoring applicants.</a:t>
            </a:r>
            <a:endParaRPr sz="3200">
              <a:solidFill>
                <a:schemeClr val="accent1"/>
              </a:solidFill>
              <a:latin typeface="Segoe UI Semilight" panose="020B0402040204020203" pitchFamily="34" charset="0"/>
              <a:cs typeface="Segoe UI Semilight" panose="020B0402040204020203" pitchFamily="34" charset="0"/>
            </a:endParaRPr>
          </a:p>
        </p:txBody>
      </p:sp>
      <p:sp>
        <p:nvSpPr>
          <p:cNvPr id="23" name="Rectangle 22">
            <a:extLst>
              <a:ext uri="{FF2B5EF4-FFF2-40B4-BE49-F238E27FC236}">
                <a16:creationId xmlns:a16="http://schemas.microsoft.com/office/drawing/2014/main" id="{09350E56-F884-4630-B2A3-95AF098A6EAF}"/>
              </a:ext>
            </a:extLst>
          </p:cNvPr>
          <p:cNvSpPr/>
          <p:nvPr/>
        </p:nvSpPr>
        <p:spPr>
          <a:xfrm>
            <a:off x="685800" y="656806"/>
            <a:ext cx="6691640" cy="1015663"/>
          </a:xfrm>
          <a:prstGeom prst="rect">
            <a:avLst/>
          </a:prstGeom>
        </p:spPr>
        <p:txBody>
          <a:bodyPr wrap="none">
            <a:spAutoFit/>
          </a:bodyPr>
          <a:lstStyle/>
          <a:p>
            <a:r>
              <a:rPr lang="en-US" sz="6000">
                <a:latin typeface="Segoe UI Semibold" panose="020B0702040204020203" pitchFamily="34" charset="0"/>
                <a:cs typeface="Segoe UI Semibold" panose="020B0702040204020203" pitchFamily="34" charset="0"/>
              </a:rPr>
              <a:t>Program Overview</a:t>
            </a:r>
          </a:p>
        </p:txBody>
      </p:sp>
      <p:sp>
        <p:nvSpPr>
          <p:cNvPr id="24" name="object 6">
            <a:extLst>
              <a:ext uri="{FF2B5EF4-FFF2-40B4-BE49-F238E27FC236}">
                <a16:creationId xmlns:a16="http://schemas.microsoft.com/office/drawing/2014/main" id="{48F722A1-1A3E-4A2D-A3C5-2AA329094BFF}"/>
              </a:ext>
            </a:extLst>
          </p:cNvPr>
          <p:cNvSpPr txBox="1">
            <a:spLocks/>
          </p:cNvSpPr>
          <p:nvPr/>
        </p:nvSpPr>
        <p:spPr>
          <a:xfrm>
            <a:off x="762000" y="1768875"/>
            <a:ext cx="14401800" cy="553998"/>
          </a:xfrm>
          <a:prstGeom prst="homePlate">
            <a:avLst/>
          </a:prstGeom>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rtlCol="0">
            <a:spAutoFit/>
          </a:bodyPr>
          <a:lstStyle>
            <a:lvl1pPr algn="l" defTabSz="1371600" rtl="0" eaLnBrk="1" latinLnBrk="0" hangingPunct="1">
              <a:lnSpc>
                <a:spcPct val="90000"/>
              </a:lnSpc>
              <a:spcBef>
                <a:spcPct val="0"/>
              </a:spcBef>
              <a:buNone/>
              <a:defRPr sz="66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1099185" marR="5080" indent="-1087120">
              <a:lnSpc>
                <a:spcPct val="100000"/>
              </a:lnSpc>
            </a:pPr>
            <a:r>
              <a:rPr lang="en-US" sz="3600" spc="215">
                <a:solidFill>
                  <a:schemeClr val="bg1"/>
                </a:solidFill>
                <a:latin typeface="Segoe UI Semibold" panose="020B0702040204020203" pitchFamily="34" charset="0"/>
                <a:cs typeface="Segoe UI Semibold" panose="020B0702040204020203" pitchFamily="34" charset="0"/>
              </a:rPr>
              <a:t>Program Summary </a:t>
            </a:r>
            <a:endParaRPr lang="en-US" sz="3600" spc="340">
              <a:solidFill>
                <a:schemeClr val="bg1"/>
              </a:solidFill>
              <a:latin typeface="Segoe UI Semibold" panose="020B0702040204020203" pitchFamily="34" charset="0"/>
              <a:cs typeface="Segoe UI Semibold" panose="020B0702040204020203" pitchFamily="34" charset="0"/>
            </a:endParaRPr>
          </a:p>
        </p:txBody>
      </p:sp>
      <p:sp>
        <p:nvSpPr>
          <p:cNvPr id="25" name="object 6">
            <a:extLst>
              <a:ext uri="{FF2B5EF4-FFF2-40B4-BE49-F238E27FC236}">
                <a16:creationId xmlns:a16="http://schemas.microsoft.com/office/drawing/2014/main" id="{AC9608AF-05C6-4276-8572-777D0AA38813}"/>
              </a:ext>
            </a:extLst>
          </p:cNvPr>
          <p:cNvSpPr txBox="1">
            <a:spLocks/>
          </p:cNvSpPr>
          <p:nvPr/>
        </p:nvSpPr>
        <p:spPr>
          <a:xfrm>
            <a:off x="762000" y="4292436"/>
            <a:ext cx="14401800" cy="553998"/>
          </a:xfrm>
          <a:prstGeom prst="homePlate">
            <a:avLst/>
          </a:prstGeom>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rtlCol="0">
            <a:spAutoFit/>
          </a:bodyPr>
          <a:lstStyle>
            <a:lvl1pPr algn="l" defTabSz="1371600" rtl="0" eaLnBrk="1" latinLnBrk="0" hangingPunct="1">
              <a:lnSpc>
                <a:spcPct val="90000"/>
              </a:lnSpc>
              <a:spcBef>
                <a:spcPct val="0"/>
              </a:spcBef>
              <a:buNone/>
              <a:defRPr sz="66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1099185" marR="5080" indent="-1087120">
              <a:lnSpc>
                <a:spcPct val="100000"/>
              </a:lnSpc>
            </a:pPr>
            <a:r>
              <a:rPr lang="en-US" sz="3600" spc="215">
                <a:solidFill>
                  <a:schemeClr val="bg1"/>
                </a:solidFill>
                <a:latin typeface="Segoe UI Semibold" panose="020B0702040204020203" pitchFamily="34" charset="0"/>
                <a:cs typeface="Segoe UI Semibold" panose="020B0702040204020203" pitchFamily="34" charset="0"/>
              </a:rPr>
              <a:t>What are the targeted industries? </a:t>
            </a:r>
            <a:endParaRPr lang="en-US" sz="3600" spc="340">
              <a:solidFill>
                <a:schemeClr val="bg1"/>
              </a:solidFill>
              <a:latin typeface="Segoe UI Semibold" panose="020B0702040204020203" pitchFamily="34" charset="0"/>
              <a:cs typeface="Segoe UI Semibold" panose="020B0702040204020203" pitchFamily="34" charset="0"/>
            </a:endParaRPr>
          </a:p>
        </p:txBody>
      </p:sp>
      <p:sp>
        <p:nvSpPr>
          <p:cNvPr id="26" name="object 6">
            <a:extLst>
              <a:ext uri="{FF2B5EF4-FFF2-40B4-BE49-F238E27FC236}">
                <a16:creationId xmlns:a16="http://schemas.microsoft.com/office/drawing/2014/main" id="{3F3716C4-0470-4E1F-97F6-58C908F47EF2}"/>
              </a:ext>
            </a:extLst>
          </p:cNvPr>
          <p:cNvSpPr txBox="1">
            <a:spLocks/>
          </p:cNvSpPr>
          <p:nvPr/>
        </p:nvSpPr>
        <p:spPr>
          <a:xfrm>
            <a:off x="813893" y="7311281"/>
            <a:ext cx="14401800" cy="553998"/>
          </a:xfrm>
          <a:prstGeom prst="homePlate">
            <a:avLst/>
          </a:prstGeom>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rtlCol="0">
            <a:spAutoFit/>
          </a:bodyPr>
          <a:lstStyle>
            <a:lvl1pPr algn="l" defTabSz="1371600" rtl="0" eaLnBrk="1" latinLnBrk="0" hangingPunct="1">
              <a:lnSpc>
                <a:spcPct val="90000"/>
              </a:lnSpc>
              <a:spcBef>
                <a:spcPct val="0"/>
              </a:spcBef>
              <a:buNone/>
              <a:defRPr sz="66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1099185" marR="5080" indent="-1087120">
              <a:lnSpc>
                <a:spcPct val="100000"/>
              </a:lnSpc>
            </a:pPr>
            <a:endParaRPr lang="en-US" sz="3600" spc="340">
              <a:solidFill>
                <a:schemeClr val="bg1"/>
              </a:solidFill>
              <a:latin typeface="Segoe UI Semibold" panose="020B0702040204020203" pitchFamily="34" charset="0"/>
              <a:cs typeface="Segoe UI Semibold" panose="020B0702040204020203" pitchFamily="34" charset="0"/>
            </a:endParaRPr>
          </a:p>
        </p:txBody>
      </p:sp>
      <p:sp>
        <p:nvSpPr>
          <p:cNvPr id="18" name="object 6">
            <a:extLst>
              <a:ext uri="{FF2B5EF4-FFF2-40B4-BE49-F238E27FC236}">
                <a16:creationId xmlns:a16="http://schemas.microsoft.com/office/drawing/2014/main" id="{237BBD82-1FC2-40C9-A547-4BDBE19635F7}"/>
              </a:ext>
            </a:extLst>
          </p:cNvPr>
          <p:cNvSpPr txBox="1">
            <a:spLocks/>
          </p:cNvSpPr>
          <p:nvPr/>
        </p:nvSpPr>
        <p:spPr>
          <a:xfrm>
            <a:off x="813893" y="7311281"/>
            <a:ext cx="14401800" cy="553998"/>
          </a:xfrm>
          <a:prstGeom prst="homePlate">
            <a:avLst/>
          </a:prstGeom>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rtlCol="0">
            <a:spAutoFit/>
          </a:bodyPr>
          <a:lstStyle>
            <a:lvl1pPr algn="l" defTabSz="1371600" rtl="0" eaLnBrk="1" latinLnBrk="0" hangingPunct="1">
              <a:lnSpc>
                <a:spcPct val="90000"/>
              </a:lnSpc>
              <a:spcBef>
                <a:spcPct val="0"/>
              </a:spcBef>
              <a:buNone/>
              <a:defRPr sz="66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1099185" marR="5080" indent="-1087120">
              <a:lnSpc>
                <a:spcPct val="100000"/>
              </a:lnSpc>
            </a:pPr>
            <a:r>
              <a:rPr lang="en-US" sz="3600" spc="215">
                <a:solidFill>
                  <a:schemeClr val="bg1"/>
                </a:solidFill>
                <a:latin typeface="Segoe UI Semibold" panose="020B0702040204020203" pitchFamily="34" charset="0"/>
                <a:cs typeface="Segoe UI Semibold" panose="020B0702040204020203" pitchFamily="34" charset="0"/>
              </a:rPr>
              <a:t>Program Details</a:t>
            </a:r>
            <a:endParaRPr lang="en-US" sz="3600" spc="340">
              <a:solidFill>
                <a:schemeClr val="bg1"/>
              </a:solidFill>
              <a:latin typeface="Segoe UI Semibold" panose="020B0702040204020203" pitchFamily="34" charset="0"/>
              <a:cs typeface="Segoe UI Semibold" panose="020B0702040204020203"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 name="object 6"/>
          <p:cNvSpPr txBox="1">
            <a:spLocks noGrp="1"/>
          </p:cNvSpPr>
          <p:nvPr>
            <p:ph type="title"/>
          </p:nvPr>
        </p:nvSpPr>
        <p:spPr>
          <a:xfrm>
            <a:off x="796637" y="1933648"/>
            <a:ext cx="14401800" cy="553998"/>
          </a:xfrm>
          <a:prstGeom prst="homePlate">
            <a:avLst/>
          </a:prstGeom>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rtlCol="0">
            <a:spAutoFit/>
          </a:bodyPr>
          <a:lstStyle/>
          <a:p>
            <a:pPr marL="1099185" marR="5080" indent="-1087120">
              <a:lnSpc>
                <a:spcPct val="100000"/>
              </a:lnSpc>
            </a:pPr>
            <a:r>
              <a:rPr lang="en-US" sz="3600" spc="215">
                <a:solidFill>
                  <a:schemeClr val="bg1"/>
                </a:solidFill>
                <a:latin typeface="Segoe UI Semilight" panose="020B0402040204020203" pitchFamily="34" charset="0"/>
                <a:cs typeface="Segoe UI Semilight" panose="020B0402040204020203" pitchFamily="34" charset="0"/>
              </a:rPr>
              <a:t>Project sizes </a:t>
            </a:r>
            <a:endParaRPr sz="3600" spc="340">
              <a:solidFill>
                <a:schemeClr val="bg1"/>
              </a:solidFill>
              <a:latin typeface="Segoe UI Semilight" panose="020B0402040204020203" pitchFamily="34" charset="0"/>
              <a:cs typeface="Segoe UI Semilight" panose="020B0402040204020203" pitchFamily="34" charset="0"/>
            </a:endParaRPr>
          </a:p>
        </p:txBody>
      </p:sp>
      <p:sp>
        <p:nvSpPr>
          <p:cNvPr id="19" name="Rectangle 18">
            <a:extLst>
              <a:ext uri="{FF2B5EF4-FFF2-40B4-BE49-F238E27FC236}">
                <a16:creationId xmlns:a16="http://schemas.microsoft.com/office/drawing/2014/main" id="{4835805A-C298-45F6-B4C0-0E4987B7F77D}"/>
              </a:ext>
            </a:extLst>
          </p:cNvPr>
          <p:cNvSpPr/>
          <p:nvPr/>
        </p:nvSpPr>
        <p:spPr>
          <a:xfrm>
            <a:off x="758536" y="2689591"/>
            <a:ext cx="14207834" cy="1200329"/>
          </a:xfrm>
          <a:prstGeom prst="rect">
            <a:avLst/>
          </a:prstGeom>
        </p:spPr>
        <p:txBody>
          <a:bodyPr wrap="square">
            <a:spAutoFit/>
          </a:bodyPr>
          <a:lstStyle/>
          <a:p>
            <a:r>
              <a:rPr lang="en-US" sz="3600">
                <a:latin typeface="Segoe UI Semilight" panose="020B0402040204020203" pitchFamily="34" charset="0"/>
                <a:cs typeface="Segoe UI Semilight" panose="020B0402040204020203" pitchFamily="34" charset="0"/>
              </a:rPr>
              <a:t>Eligible applicants can receive grant awards of up to </a:t>
            </a:r>
            <a:r>
              <a:rPr lang="en-US" sz="3600" u="sng">
                <a:solidFill>
                  <a:srgbClr val="C00000"/>
                </a:solidFill>
                <a:highlight>
                  <a:srgbClr val="FFFF00"/>
                </a:highlight>
                <a:latin typeface="Segoe UI Semilight" panose="020B0402040204020203" pitchFamily="34" charset="0"/>
                <a:cs typeface="Segoe UI Semilight" panose="020B0402040204020203" pitchFamily="34" charset="0"/>
              </a:rPr>
              <a:t>$75,000.</a:t>
            </a:r>
            <a:r>
              <a:rPr lang="en-US" sz="3600">
                <a:solidFill>
                  <a:srgbClr val="C00000"/>
                </a:solidFill>
                <a:latin typeface="Segoe UI Semilight" panose="020B0402040204020203" pitchFamily="34" charset="0"/>
                <a:cs typeface="Segoe UI Semilight" panose="020B0402040204020203" pitchFamily="34" charset="0"/>
              </a:rPr>
              <a:t> </a:t>
            </a:r>
          </a:p>
          <a:p>
            <a:r>
              <a:rPr lang="en-US" sz="3600">
                <a:latin typeface="Segoe UI Semilight" panose="020B0402040204020203" pitchFamily="34" charset="0"/>
                <a:cs typeface="Segoe UI Semilight" panose="020B0402040204020203" pitchFamily="34" charset="0"/>
              </a:rPr>
              <a:t>Each approved grant will be valid for a period of 12 months.</a:t>
            </a:r>
          </a:p>
        </p:txBody>
      </p:sp>
      <p:sp>
        <p:nvSpPr>
          <p:cNvPr id="23" name="object 6">
            <a:extLst>
              <a:ext uri="{FF2B5EF4-FFF2-40B4-BE49-F238E27FC236}">
                <a16:creationId xmlns:a16="http://schemas.microsoft.com/office/drawing/2014/main" id="{05D84C1F-9431-44A8-A029-81918824859A}"/>
              </a:ext>
            </a:extLst>
          </p:cNvPr>
          <p:cNvSpPr txBox="1">
            <a:spLocks/>
          </p:cNvSpPr>
          <p:nvPr/>
        </p:nvSpPr>
        <p:spPr>
          <a:xfrm>
            <a:off x="796637" y="4490578"/>
            <a:ext cx="14401800" cy="553998"/>
          </a:xfrm>
          <a:prstGeom prst="homePlate">
            <a:avLst/>
          </a:prstGeom>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rtlCol="0" anchor="ctr">
            <a:spAutoFit/>
          </a:bodyPr>
          <a:lstStyle>
            <a:lvl1pPr algn="l" defTabSz="1371600" rtl="0" eaLnBrk="1" latinLnBrk="0" hangingPunct="1">
              <a:lnSpc>
                <a:spcPct val="90000"/>
              </a:lnSpc>
              <a:spcBef>
                <a:spcPct val="0"/>
              </a:spcBef>
              <a:buNone/>
              <a:defRPr sz="66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1099185" marR="5080" indent="-1087120">
              <a:lnSpc>
                <a:spcPct val="100000"/>
              </a:lnSpc>
            </a:pPr>
            <a:r>
              <a:rPr lang="en-US" sz="3600" spc="215">
                <a:solidFill>
                  <a:schemeClr val="bg1"/>
                </a:solidFill>
                <a:latin typeface="Segoe UI Semilight" panose="020B0402040204020203" pitchFamily="34" charset="0"/>
                <a:cs typeface="Segoe UI Semilight" panose="020B0402040204020203" pitchFamily="34" charset="0"/>
              </a:rPr>
              <a:t>Objectives of the Program</a:t>
            </a:r>
            <a:endParaRPr lang="en-US" sz="3600" spc="340">
              <a:solidFill>
                <a:schemeClr val="bg1"/>
              </a:solidFill>
              <a:latin typeface="Segoe UI Semilight" panose="020B0402040204020203" pitchFamily="34" charset="0"/>
              <a:cs typeface="Segoe UI Semilight" panose="020B0402040204020203" pitchFamily="34" charset="0"/>
            </a:endParaRPr>
          </a:p>
        </p:txBody>
      </p:sp>
      <p:sp>
        <p:nvSpPr>
          <p:cNvPr id="24" name="Rectangle 23">
            <a:extLst>
              <a:ext uri="{FF2B5EF4-FFF2-40B4-BE49-F238E27FC236}">
                <a16:creationId xmlns:a16="http://schemas.microsoft.com/office/drawing/2014/main" id="{CD3453BB-AF80-4EC9-A25A-B54A0332CA30}"/>
              </a:ext>
            </a:extLst>
          </p:cNvPr>
          <p:cNvSpPr/>
          <p:nvPr/>
        </p:nvSpPr>
        <p:spPr>
          <a:xfrm>
            <a:off x="758536" y="5306364"/>
            <a:ext cx="16409325" cy="3539430"/>
          </a:xfrm>
          <a:prstGeom prst="rect">
            <a:avLst/>
          </a:prstGeom>
        </p:spPr>
        <p:txBody>
          <a:bodyPr wrap="square">
            <a:spAutoFit/>
          </a:bodyPr>
          <a:lstStyle/>
          <a:p>
            <a:pPr marL="457200" indent="-457200">
              <a:buFont typeface="Arial" panose="020B0604020202020204" pitchFamily="34" charset="0"/>
              <a:buChar char="•"/>
            </a:pPr>
            <a:r>
              <a:rPr lang="en-US" sz="3200">
                <a:latin typeface="Segoe UI Semilight" panose="020B0402040204020203" pitchFamily="34" charset="0"/>
                <a:cs typeface="Segoe UI Semilight" panose="020B0402040204020203" pitchFamily="34" charset="0"/>
              </a:rPr>
              <a:t>Support innovation from researchers and entrepreneurs focused on developing technology, therapeutics, and other solutions to address maternal and infant health challenges from prenatal to 12 months postpartum.</a:t>
            </a:r>
          </a:p>
          <a:p>
            <a:pPr marL="457200" indent="-457200">
              <a:buFont typeface="Arial" panose="020B0604020202020204" pitchFamily="34" charset="0"/>
              <a:buChar char="•"/>
            </a:pPr>
            <a:endParaRPr lang="en-US" sz="3200">
              <a:latin typeface="Segoe UI Semilight" panose="020B0402040204020203" pitchFamily="34" charset="0"/>
              <a:cs typeface="Segoe UI Semilight" panose="020B0402040204020203" pitchFamily="34" charset="0"/>
            </a:endParaRPr>
          </a:p>
          <a:p>
            <a:pPr marL="457200" indent="-457200">
              <a:buFont typeface="Arial" panose="020B0604020202020204" pitchFamily="34" charset="0"/>
              <a:buChar char="•"/>
            </a:pPr>
            <a:r>
              <a:rPr lang="en-US" sz="3200">
                <a:latin typeface="Segoe UI Semilight" panose="020B0402040204020203" pitchFamily="34" charset="0"/>
                <a:cs typeface="Segoe UI Semilight" panose="020B0402040204020203" pitchFamily="34" charset="0"/>
              </a:rPr>
              <a:t>Engage early-stage innovation-based companies in New Jersey to accelerate research and development of technologies to transform new discoveries from research stage into commercially viable products and services that impact maternal and infant health.</a:t>
            </a:r>
          </a:p>
        </p:txBody>
      </p:sp>
      <p:sp>
        <p:nvSpPr>
          <p:cNvPr id="25" name="Rectangle 24">
            <a:extLst>
              <a:ext uri="{FF2B5EF4-FFF2-40B4-BE49-F238E27FC236}">
                <a16:creationId xmlns:a16="http://schemas.microsoft.com/office/drawing/2014/main" id="{CCC5E9D8-971B-418C-A583-81B4BBCF240B}"/>
              </a:ext>
            </a:extLst>
          </p:cNvPr>
          <p:cNvSpPr/>
          <p:nvPr/>
        </p:nvSpPr>
        <p:spPr>
          <a:xfrm>
            <a:off x="796637" y="751439"/>
            <a:ext cx="6691640" cy="1015663"/>
          </a:xfrm>
          <a:prstGeom prst="rect">
            <a:avLst/>
          </a:prstGeom>
        </p:spPr>
        <p:txBody>
          <a:bodyPr wrap="none">
            <a:spAutoFit/>
          </a:bodyPr>
          <a:lstStyle/>
          <a:p>
            <a:r>
              <a:rPr lang="en-US" sz="6000">
                <a:latin typeface="Segoe UI Semibold" panose="020B0702040204020203" pitchFamily="34" charset="0"/>
                <a:cs typeface="Segoe UI Semibold" panose="020B0702040204020203" pitchFamily="34" charset="0"/>
              </a:rPr>
              <a:t>Program Overview</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0" name="object 6">
            <a:extLst>
              <a:ext uri="{FF2B5EF4-FFF2-40B4-BE49-F238E27FC236}">
                <a16:creationId xmlns:a16="http://schemas.microsoft.com/office/drawing/2014/main" id="{07778BDE-8EBD-4AB0-86D7-4051F649DE3C}"/>
              </a:ext>
            </a:extLst>
          </p:cNvPr>
          <p:cNvSpPr txBox="1">
            <a:spLocks/>
          </p:cNvSpPr>
          <p:nvPr/>
        </p:nvSpPr>
        <p:spPr>
          <a:xfrm>
            <a:off x="796637" y="1853016"/>
            <a:ext cx="14401800" cy="553998"/>
          </a:xfrm>
          <a:prstGeom prst="homePlate">
            <a:avLst/>
          </a:prstGeom>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rtlCol="0" anchor="ctr">
            <a:spAutoFit/>
          </a:bodyPr>
          <a:lstStyle>
            <a:lvl1pPr algn="l" defTabSz="1371600" rtl="0" eaLnBrk="1" latinLnBrk="0" hangingPunct="1">
              <a:lnSpc>
                <a:spcPct val="90000"/>
              </a:lnSpc>
              <a:spcBef>
                <a:spcPct val="0"/>
              </a:spcBef>
              <a:buNone/>
              <a:defRPr sz="66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1099185" marR="5080" indent="-1087120">
              <a:lnSpc>
                <a:spcPct val="100000"/>
              </a:lnSpc>
            </a:pPr>
            <a:r>
              <a:rPr lang="en-US" sz="3600" spc="215">
                <a:solidFill>
                  <a:schemeClr val="bg1"/>
                </a:solidFill>
                <a:latin typeface="Segoe UI Semilight" panose="020B0402040204020203" pitchFamily="34" charset="0"/>
                <a:cs typeface="Segoe UI Semilight" panose="020B0402040204020203" pitchFamily="34" charset="0"/>
              </a:rPr>
              <a:t>Use of funds </a:t>
            </a:r>
            <a:endParaRPr lang="en-US" sz="3600" spc="340">
              <a:solidFill>
                <a:schemeClr val="bg1"/>
              </a:solidFill>
              <a:latin typeface="Segoe UI Semilight" panose="020B0402040204020203" pitchFamily="34" charset="0"/>
              <a:cs typeface="Segoe UI Semilight" panose="020B0402040204020203" pitchFamily="34" charset="0"/>
            </a:endParaRPr>
          </a:p>
        </p:txBody>
      </p:sp>
      <p:sp>
        <p:nvSpPr>
          <p:cNvPr id="21" name="Rectangle 20">
            <a:extLst>
              <a:ext uri="{FF2B5EF4-FFF2-40B4-BE49-F238E27FC236}">
                <a16:creationId xmlns:a16="http://schemas.microsoft.com/office/drawing/2014/main" id="{12C3ECED-615C-4987-A73D-818CA3F91731}"/>
              </a:ext>
            </a:extLst>
          </p:cNvPr>
          <p:cNvSpPr/>
          <p:nvPr/>
        </p:nvSpPr>
        <p:spPr>
          <a:xfrm>
            <a:off x="720434" y="6513664"/>
            <a:ext cx="17177464" cy="3046988"/>
          </a:xfrm>
          <a:prstGeom prst="rect">
            <a:avLst/>
          </a:prstGeom>
        </p:spPr>
        <p:txBody>
          <a:bodyPr wrap="square">
            <a:spAutoFit/>
          </a:bodyPr>
          <a:lstStyle/>
          <a:p>
            <a:pPr marL="457200" indent="-457200">
              <a:buFont typeface="Arial" panose="020B0604020202020204" pitchFamily="34" charset="0"/>
              <a:buChar char="•"/>
            </a:pPr>
            <a:r>
              <a:rPr lang="en-US" sz="3200">
                <a:latin typeface="Segoe UI Semilight" panose="020B0402040204020203" pitchFamily="34" charset="0"/>
                <a:cs typeface="Segoe UI Semilight" panose="020B0402040204020203" pitchFamily="34" charset="0"/>
              </a:rPr>
              <a:t>Direct counseling</a:t>
            </a:r>
          </a:p>
          <a:p>
            <a:pPr marL="457200" indent="-457200">
              <a:buFont typeface="Arial" panose="020B0604020202020204" pitchFamily="34" charset="0"/>
              <a:buChar char="•"/>
            </a:pPr>
            <a:r>
              <a:rPr lang="en-US" sz="3200">
                <a:latin typeface="Segoe UI Semilight" panose="020B0402040204020203" pitchFamily="34" charset="0"/>
                <a:cs typeface="Segoe UI Semilight" panose="020B0402040204020203" pitchFamily="34" charset="0"/>
              </a:rPr>
              <a:t>Clinical services</a:t>
            </a:r>
          </a:p>
          <a:p>
            <a:pPr marL="457200" indent="-457200">
              <a:buFont typeface="Arial" panose="020B0604020202020204" pitchFamily="34" charset="0"/>
              <a:buChar char="•"/>
            </a:pPr>
            <a:r>
              <a:rPr lang="en-US" sz="3200">
                <a:latin typeface="Segoe UI Semilight" panose="020B0402040204020203" pitchFamily="34" charset="0"/>
                <a:cs typeface="Segoe UI Semilight" panose="020B0402040204020203" pitchFamily="34" charset="0"/>
              </a:rPr>
              <a:t>Manufacturing of products for sale or commercial use </a:t>
            </a:r>
          </a:p>
          <a:p>
            <a:pPr marL="457200" indent="-457200">
              <a:buFont typeface="Arial" panose="020B0604020202020204" pitchFamily="34" charset="0"/>
              <a:buChar char="•"/>
            </a:pPr>
            <a:r>
              <a:rPr lang="en-US" sz="3200">
                <a:latin typeface="Segoe UI Semilight" panose="020B0402040204020203" pitchFamily="34" charset="0"/>
                <a:cs typeface="Segoe UI Semilight" panose="020B0402040204020203" pitchFamily="34" charset="0"/>
              </a:rPr>
              <a:t>Real estate rental expenses</a:t>
            </a:r>
          </a:p>
          <a:p>
            <a:pPr marL="457200" indent="-457200">
              <a:buFont typeface="Arial" panose="020B0604020202020204" pitchFamily="34" charset="0"/>
              <a:buChar char="•"/>
            </a:pPr>
            <a:r>
              <a:rPr lang="en-US" sz="3200">
                <a:latin typeface="Segoe UI Semilight" panose="020B0402040204020203" pitchFamily="34" charset="0"/>
                <a:cs typeface="Segoe UI Semilight" panose="020B0402040204020203" pitchFamily="34" charset="0"/>
              </a:rPr>
              <a:t>Patient clinical trial expenses</a:t>
            </a:r>
          </a:p>
          <a:p>
            <a:pPr marL="457200" indent="-457200">
              <a:buFont typeface="Arial" panose="020B0604020202020204" pitchFamily="34" charset="0"/>
              <a:buChar char="•"/>
            </a:pPr>
            <a:r>
              <a:rPr lang="en-US" sz="3200">
                <a:latin typeface="Segoe UI Semilight" panose="020B0402040204020203" pitchFamily="34" charset="0"/>
                <a:cs typeface="Segoe UI Semilight" panose="020B0402040204020203" pitchFamily="34" charset="0"/>
              </a:rPr>
              <a:t>Construction costs</a:t>
            </a:r>
          </a:p>
        </p:txBody>
      </p:sp>
      <p:sp>
        <p:nvSpPr>
          <p:cNvPr id="22" name="Rectangle 21">
            <a:extLst>
              <a:ext uri="{FF2B5EF4-FFF2-40B4-BE49-F238E27FC236}">
                <a16:creationId xmlns:a16="http://schemas.microsoft.com/office/drawing/2014/main" id="{3887E33A-04DB-4971-888D-72248E64818C}"/>
              </a:ext>
            </a:extLst>
          </p:cNvPr>
          <p:cNvSpPr/>
          <p:nvPr/>
        </p:nvSpPr>
        <p:spPr>
          <a:xfrm>
            <a:off x="720434" y="3799678"/>
            <a:ext cx="17177464" cy="2062103"/>
          </a:xfrm>
          <a:prstGeom prst="rect">
            <a:avLst/>
          </a:prstGeom>
        </p:spPr>
        <p:txBody>
          <a:bodyPr wrap="square">
            <a:spAutoFit/>
          </a:bodyPr>
          <a:lstStyle/>
          <a:p>
            <a:r>
              <a:rPr lang="en-US" sz="3200" b="1" i="1">
                <a:latin typeface="Segoe UI Semilight" panose="020B0402040204020203" pitchFamily="34" charset="0"/>
                <a:cs typeface="Segoe UI Semilight" panose="020B0402040204020203" pitchFamily="34" charset="0"/>
              </a:rPr>
              <a:t>No more than 30% of the budget proposed for the Project, in the aggregate, may be spent on:</a:t>
            </a:r>
          </a:p>
          <a:p>
            <a:pPr marL="457200" indent="-457200">
              <a:buFont typeface="Arial" panose="020B0604020202020204" pitchFamily="34" charset="0"/>
              <a:buChar char="•"/>
            </a:pPr>
            <a:r>
              <a:rPr lang="en-US" sz="3200">
                <a:latin typeface="Segoe UI Semilight" panose="020B0402040204020203" pitchFamily="34" charset="0"/>
                <a:cs typeface="Segoe UI Semilight" panose="020B0402040204020203" pitchFamily="34" charset="0"/>
              </a:rPr>
              <a:t>Marketing and customer discovery specific to the innovation</a:t>
            </a:r>
          </a:p>
          <a:p>
            <a:pPr marL="457200" indent="-457200">
              <a:buFont typeface="Arial" panose="020B0604020202020204" pitchFamily="34" charset="0"/>
              <a:buChar char="•"/>
            </a:pPr>
            <a:r>
              <a:rPr lang="en-US" sz="3200">
                <a:latin typeface="Segoe UI Semilight" panose="020B0402040204020203" pitchFamily="34" charset="0"/>
                <a:cs typeface="Segoe UI Semilight" panose="020B0402040204020203" pitchFamily="34" charset="0"/>
              </a:rPr>
              <a:t>IP patent prosecution and licensing-related expenses</a:t>
            </a:r>
          </a:p>
          <a:p>
            <a:pPr marL="457200" indent="-457200">
              <a:buFont typeface="Arial" panose="020B0604020202020204" pitchFamily="34" charset="0"/>
              <a:buChar char="•"/>
            </a:pPr>
            <a:r>
              <a:rPr lang="en-US" sz="3200">
                <a:latin typeface="Segoe UI Semilight" panose="020B0402040204020203" pitchFamily="34" charset="0"/>
                <a:cs typeface="Segoe UI Semilight" panose="020B0402040204020203" pitchFamily="34" charset="0"/>
              </a:rPr>
              <a:t>Conference registration fees</a:t>
            </a:r>
          </a:p>
        </p:txBody>
      </p:sp>
      <p:sp>
        <p:nvSpPr>
          <p:cNvPr id="25" name="Rectangle 24">
            <a:extLst>
              <a:ext uri="{FF2B5EF4-FFF2-40B4-BE49-F238E27FC236}">
                <a16:creationId xmlns:a16="http://schemas.microsoft.com/office/drawing/2014/main" id="{CCC5E9D8-971B-418C-A583-81B4BBCF240B}"/>
              </a:ext>
            </a:extLst>
          </p:cNvPr>
          <p:cNvSpPr/>
          <p:nvPr/>
        </p:nvSpPr>
        <p:spPr>
          <a:xfrm>
            <a:off x="720434" y="726348"/>
            <a:ext cx="6691640" cy="1015663"/>
          </a:xfrm>
          <a:prstGeom prst="rect">
            <a:avLst/>
          </a:prstGeom>
        </p:spPr>
        <p:txBody>
          <a:bodyPr wrap="none">
            <a:spAutoFit/>
          </a:bodyPr>
          <a:lstStyle/>
          <a:p>
            <a:r>
              <a:rPr lang="en-US" sz="6000">
                <a:latin typeface="Segoe UI Semibold" panose="020B0702040204020203" pitchFamily="34" charset="0"/>
                <a:cs typeface="Segoe UI Semibold" panose="020B0702040204020203" pitchFamily="34" charset="0"/>
              </a:rPr>
              <a:t>Program Overview</a:t>
            </a:r>
          </a:p>
        </p:txBody>
      </p:sp>
      <p:sp>
        <p:nvSpPr>
          <p:cNvPr id="13" name="TextBox 12">
            <a:extLst>
              <a:ext uri="{FF2B5EF4-FFF2-40B4-BE49-F238E27FC236}">
                <a16:creationId xmlns:a16="http://schemas.microsoft.com/office/drawing/2014/main" id="{E9678F11-2B4B-4C3F-92C0-FBC89B721211}"/>
              </a:ext>
            </a:extLst>
          </p:cNvPr>
          <p:cNvSpPr txBox="1"/>
          <p:nvPr/>
        </p:nvSpPr>
        <p:spPr>
          <a:xfrm>
            <a:off x="720434" y="6027533"/>
            <a:ext cx="16161847"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a:ln>
                  <a:noFill/>
                </a:ln>
                <a:solidFill>
                  <a:srgbClr val="00587B"/>
                </a:solidFill>
                <a:effectLst/>
                <a:uLnTx/>
                <a:uFillTx/>
                <a:latin typeface="Segoe UI Semilight" panose="020B0402040204020203" pitchFamily="34" charset="0"/>
                <a:ea typeface="+mn-ea"/>
                <a:cs typeface="Segoe UI Semilight" panose="020B0402040204020203" pitchFamily="34" charset="0"/>
              </a:rPr>
              <a:t>Ineligible expenses: </a:t>
            </a:r>
          </a:p>
        </p:txBody>
      </p:sp>
      <p:sp>
        <p:nvSpPr>
          <p:cNvPr id="15" name="TextBox 14">
            <a:extLst>
              <a:ext uri="{FF2B5EF4-FFF2-40B4-BE49-F238E27FC236}">
                <a16:creationId xmlns:a16="http://schemas.microsoft.com/office/drawing/2014/main" id="{74B692E5-C97B-4A67-834F-D55F1A1948F4}"/>
              </a:ext>
            </a:extLst>
          </p:cNvPr>
          <p:cNvSpPr txBox="1"/>
          <p:nvPr/>
        </p:nvSpPr>
        <p:spPr>
          <a:xfrm>
            <a:off x="720434" y="2407014"/>
            <a:ext cx="16503263" cy="1292662"/>
          </a:xfrm>
          <a:prstGeom prst="rect">
            <a:avLst/>
          </a:prstGeom>
          <a:noFill/>
        </p:spPr>
        <p:txBody>
          <a:bodyPr wrap="square">
            <a:spAutoFit/>
          </a:bodyPr>
          <a:lstStyle/>
          <a:p>
            <a:r>
              <a:rPr lang="en-US" sz="2600" b="1" i="1">
                <a:latin typeface="Segoe UI Semilight" panose="020B0402040204020203" pitchFamily="34" charset="0"/>
                <a:cs typeface="Segoe UI Semilight" panose="020B0402040204020203" pitchFamily="34" charset="0"/>
              </a:rPr>
              <a:t>Program funds are intended for research and development of technologies, products and services that enhance the quality of care for and service delivery activities to women, infants, and healthcare agencies from prenatal care through the postpartum period.</a:t>
            </a:r>
          </a:p>
        </p:txBody>
      </p:sp>
    </p:spTree>
    <p:extLst>
      <p:ext uri="{BB962C8B-B14F-4D97-AF65-F5344CB8AC3E}">
        <p14:creationId xmlns:p14="http://schemas.microsoft.com/office/powerpoint/2010/main" val="2778772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0" name="object 6">
            <a:extLst>
              <a:ext uri="{FF2B5EF4-FFF2-40B4-BE49-F238E27FC236}">
                <a16:creationId xmlns:a16="http://schemas.microsoft.com/office/drawing/2014/main" id="{07778BDE-8EBD-4AB0-86D7-4051F649DE3C}"/>
              </a:ext>
            </a:extLst>
          </p:cNvPr>
          <p:cNvSpPr txBox="1">
            <a:spLocks/>
          </p:cNvSpPr>
          <p:nvPr/>
        </p:nvSpPr>
        <p:spPr>
          <a:xfrm>
            <a:off x="796636" y="1812904"/>
            <a:ext cx="14458603" cy="492443"/>
          </a:xfrm>
          <a:prstGeom prst="homePlate">
            <a:avLst>
              <a:gd name="adj" fmla="val 43810"/>
            </a:avLst>
          </a:prstGeom>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rtlCol="0" anchor="ctr">
            <a:spAutoFit/>
          </a:bodyPr>
          <a:lstStyle>
            <a:lvl1pPr algn="l" defTabSz="1371600" rtl="0" eaLnBrk="1" latinLnBrk="0" hangingPunct="1">
              <a:lnSpc>
                <a:spcPct val="90000"/>
              </a:lnSpc>
              <a:spcBef>
                <a:spcPct val="0"/>
              </a:spcBef>
              <a:buNone/>
              <a:defRPr sz="66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1099185" marR="5080" indent="-1087120">
              <a:lnSpc>
                <a:spcPct val="100000"/>
              </a:lnSpc>
            </a:pPr>
            <a:r>
              <a:rPr lang="en-US" sz="3200" spc="215">
                <a:solidFill>
                  <a:schemeClr val="bg1"/>
                </a:solidFill>
                <a:latin typeface="Segoe UI Semilight" panose="020B0402040204020203" pitchFamily="34" charset="0"/>
                <a:cs typeface="Segoe UI Semilight" panose="020B0402040204020203" pitchFamily="34" charset="0"/>
              </a:rPr>
              <a:t>Application Sections</a:t>
            </a:r>
            <a:endParaRPr lang="en-US" sz="3200" spc="340">
              <a:solidFill>
                <a:schemeClr val="bg1"/>
              </a:solidFill>
              <a:latin typeface="Segoe UI Semilight" panose="020B0402040204020203" pitchFamily="34" charset="0"/>
              <a:cs typeface="Segoe UI Semilight" panose="020B0402040204020203" pitchFamily="34" charset="0"/>
            </a:endParaRPr>
          </a:p>
        </p:txBody>
      </p:sp>
      <p:sp>
        <p:nvSpPr>
          <p:cNvPr id="25" name="Rectangle 24">
            <a:extLst>
              <a:ext uri="{FF2B5EF4-FFF2-40B4-BE49-F238E27FC236}">
                <a16:creationId xmlns:a16="http://schemas.microsoft.com/office/drawing/2014/main" id="{CCC5E9D8-971B-418C-A583-81B4BBCF240B}"/>
              </a:ext>
            </a:extLst>
          </p:cNvPr>
          <p:cNvSpPr/>
          <p:nvPr/>
        </p:nvSpPr>
        <p:spPr>
          <a:xfrm>
            <a:off x="720434" y="726348"/>
            <a:ext cx="6691640" cy="1015663"/>
          </a:xfrm>
          <a:prstGeom prst="rect">
            <a:avLst/>
          </a:prstGeom>
        </p:spPr>
        <p:txBody>
          <a:bodyPr wrap="none">
            <a:spAutoFit/>
          </a:bodyPr>
          <a:lstStyle/>
          <a:p>
            <a:r>
              <a:rPr lang="en-US" sz="6000">
                <a:latin typeface="Segoe UI Semibold" panose="020B0702040204020203" pitchFamily="34" charset="0"/>
                <a:cs typeface="Segoe UI Semibold" panose="020B0702040204020203" pitchFamily="34" charset="0"/>
              </a:rPr>
              <a:t>Program Overview</a:t>
            </a:r>
          </a:p>
        </p:txBody>
      </p:sp>
      <p:graphicFrame>
        <p:nvGraphicFramePr>
          <p:cNvPr id="50" name="Diagram 49">
            <a:extLst>
              <a:ext uri="{FF2B5EF4-FFF2-40B4-BE49-F238E27FC236}">
                <a16:creationId xmlns:a16="http://schemas.microsoft.com/office/drawing/2014/main" id="{989B398A-FE33-4DE5-93D3-7065C8CF7ED6}"/>
              </a:ext>
            </a:extLst>
          </p:cNvPr>
          <p:cNvGraphicFramePr/>
          <p:nvPr>
            <p:extLst>
              <p:ext uri="{D42A27DB-BD31-4B8C-83A1-F6EECF244321}">
                <p14:modId xmlns:p14="http://schemas.microsoft.com/office/powerpoint/2010/main" val="4211410399"/>
              </p:ext>
            </p:extLst>
          </p:nvPr>
        </p:nvGraphicFramePr>
        <p:xfrm>
          <a:off x="-912796" y="2650156"/>
          <a:ext cx="17221200" cy="66598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07912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11" name="Diagram 10">
            <a:extLst>
              <a:ext uri="{FF2B5EF4-FFF2-40B4-BE49-F238E27FC236}">
                <a16:creationId xmlns:a16="http://schemas.microsoft.com/office/drawing/2014/main" id="{D5A9B80D-ED65-433F-BFE3-55BBA557826A}"/>
              </a:ext>
            </a:extLst>
          </p:cNvPr>
          <p:cNvGraphicFramePr/>
          <p:nvPr>
            <p:extLst>
              <p:ext uri="{D42A27DB-BD31-4B8C-83A1-F6EECF244321}">
                <p14:modId xmlns:p14="http://schemas.microsoft.com/office/powerpoint/2010/main" val="1144702442"/>
              </p:ext>
            </p:extLst>
          </p:nvPr>
        </p:nvGraphicFramePr>
        <p:xfrm>
          <a:off x="-177128" y="1905000"/>
          <a:ext cx="18288002" cy="838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CFD3A630-6AEF-4578-8909-B51995B49C57}"/>
              </a:ext>
            </a:extLst>
          </p:cNvPr>
          <p:cNvSpPr/>
          <p:nvPr/>
        </p:nvSpPr>
        <p:spPr>
          <a:xfrm>
            <a:off x="720434" y="726348"/>
            <a:ext cx="7005123" cy="1015663"/>
          </a:xfrm>
          <a:prstGeom prst="rect">
            <a:avLst/>
          </a:prstGeom>
        </p:spPr>
        <p:txBody>
          <a:bodyPr wrap="none">
            <a:spAutoFit/>
          </a:bodyPr>
          <a:lstStyle/>
          <a:p>
            <a:r>
              <a:rPr lang="en-US" sz="6000">
                <a:latin typeface="Segoe UI Semibold" panose="020B0702040204020203" pitchFamily="34" charset="0"/>
                <a:cs typeface="Segoe UI Semibold" panose="020B0702040204020203" pitchFamily="34" charset="0"/>
              </a:rPr>
              <a:t>Submission Process</a:t>
            </a:r>
          </a:p>
        </p:txBody>
      </p:sp>
      <p:sp>
        <p:nvSpPr>
          <p:cNvPr id="6" name="object 6">
            <a:extLst>
              <a:ext uri="{FF2B5EF4-FFF2-40B4-BE49-F238E27FC236}">
                <a16:creationId xmlns:a16="http://schemas.microsoft.com/office/drawing/2014/main" id="{CC7912DC-8970-490B-8E6D-02A4D1A2D04D}"/>
              </a:ext>
            </a:extLst>
          </p:cNvPr>
          <p:cNvSpPr txBox="1">
            <a:spLocks noGrp="1"/>
          </p:cNvSpPr>
          <p:nvPr>
            <p:ph type="title"/>
          </p:nvPr>
        </p:nvSpPr>
        <p:spPr>
          <a:xfrm>
            <a:off x="847511" y="1742011"/>
            <a:ext cx="14401800" cy="553998"/>
          </a:xfrm>
          <a:prstGeom prst="homePlate">
            <a:avLst/>
          </a:prstGeom>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rtlCol="0">
            <a:spAutoFit/>
          </a:bodyPr>
          <a:lstStyle/>
          <a:p>
            <a:pPr marL="1099185" marR="5080" indent="-1087120">
              <a:lnSpc>
                <a:spcPct val="100000"/>
              </a:lnSpc>
            </a:pPr>
            <a:r>
              <a:rPr lang="en-US" sz="3600" b="0">
                <a:latin typeface="Segoe UI Semibold" panose="020B0702040204020203" pitchFamily="34" charset="0"/>
                <a:ea typeface="Microsoft YaHei" panose="020B0503020204020204" pitchFamily="34" charset="-122"/>
                <a:cs typeface="Segoe UI Semibold" panose="020B0702040204020203" pitchFamily="34" charset="0"/>
              </a:rPr>
              <a:t>Application, Review and Approval Process </a:t>
            </a:r>
            <a:endParaRPr sz="3600" b="0" spc="340">
              <a:solidFill>
                <a:schemeClr val="bg1"/>
              </a:solidFill>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2722107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 name="object 6"/>
          <p:cNvSpPr txBox="1">
            <a:spLocks noGrp="1"/>
          </p:cNvSpPr>
          <p:nvPr>
            <p:ph type="title"/>
          </p:nvPr>
        </p:nvSpPr>
        <p:spPr>
          <a:xfrm>
            <a:off x="748146" y="1421664"/>
            <a:ext cx="14401800" cy="553998"/>
          </a:xfrm>
          <a:prstGeom prst="homePlate">
            <a:avLst/>
          </a:prstGeom>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rtlCol="0">
            <a:spAutoFit/>
          </a:bodyPr>
          <a:lstStyle/>
          <a:p>
            <a:pPr marL="1099185" marR="5080" indent="-1087120">
              <a:lnSpc>
                <a:spcPct val="100000"/>
              </a:lnSpc>
            </a:pPr>
            <a:r>
              <a:rPr lang="en-US" sz="3600" b="0" spc="215" dirty="0">
                <a:solidFill>
                  <a:schemeClr val="bg1"/>
                </a:solidFill>
                <a:latin typeface="Segoe UI Semibold" panose="020B0702040204020203" pitchFamily="34" charset="0"/>
                <a:cs typeface="Segoe UI Semibold" panose="020B0702040204020203" pitchFamily="34" charset="0"/>
              </a:rPr>
              <a:t>Who can participate?</a:t>
            </a:r>
            <a:endParaRPr sz="3600" b="0" spc="340" dirty="0">
              <a:solidFill>
                <a:schemeClr val="bg1"/>
              </a:solidFill>
              <a:latin typeface="Segoe UI Semibold" panose="020B0702040204020203" pitchFamily="34" charset="0"/>
              <a:cs typeface="Segoe UI Semibold" panose="020B0702040204020203" pitchFamily="34" charset="0"/>
            </a:endParaRPr>
          </a:p>
        </p:txBody>
      </p:sp>
      <p:sp>
        <p:nvSpPr>
          <p:cNvPr id="13" name="TextBox 12">
            <a:extLst>
              <a:ext uri="{FF2B5EF4-FFF2-40B4-BE49-F238E27FC236}">
                <a16:creationId xmlns:a16="http://schemas.microsoft.com/office/drawing/2014/main" id="{22350F24-55F8-48E4-806E-CA75ECD1058E}"/>
              </a:ext>
            </a:extLst>
          </p:cNvPr>
          <p:cNvSpPr txBox="1"/>
          <p:nvPr/>
        </p:nvSpPr>
        <p:spPr>
          <a:xfrm>
            <a:off x="609601" y="441458"/>
            <a:ext cx="14096999" cy="1015663"/>
          </a:xfrm>
          <a:prstGeom prst="rect">
            <a:avLst/>
          </a:prstGeom>
          <a:noFill/>
        </p:spPr>
        <p:txBody>
          <a:bodyPr wrap="square" rtlCol="0">
            <a:spAutoFit/>
          </a:bodyPr>
          <a:lstStyle/>
          <a:p>
            <a:r>
              <a:rPr lang="en-US" sz="6000" dirty="0">
                <a:latin typeface="Segoe UI Semibold" panose="020B0702040204020203" pitchFamily="34" charset="0"/>
                <a:cs typeface="Segoe UI Semibold" panose="020B0702040204020203" pitchFamily="34" charset="0"/>
              </a:rPr>
              <a:t>Eligibility Criteria </a:t>
            </a:r>
          </a:p>
        </p:txBody>
      </p:sp>
      <p:sp>
        <p:nvSpPr>
          <p:cNvPr id="12" name="TextBox 11">
            <a:extLst>
              <a:ext uri="{FF2B5EF4-FFF2-40B4-BE49-F238E27FC236}">
                <a16:creationId xmlns:a16="http://schemas.microsoft.com/office/drawing/2014/main" id="{2CBB446C-39BE-48C3-950B-BC976F668FB0}"/>
              </a:ext>
            </a:extLst>
          </p:cNvPr>
          <p:cNvSpPr txBox="1"/>
          <p:nvPr/>
        </p:nvSpPr>
        <p:spPr>
          <a:xfrm>
            <a:off x="748146" y="1975662"/>
            <a:ext cx="14639492" cy="7493911"/>
          </a:xfrm>
          <a:prstGeom prst="rect">
            <a:avLst/>
          </a:prstGeom>
          <a:noFill/>
        </p:spPr>
        <p:txBody>
          <a:bodyPr wrap="square">
            <a:spAutoFit/>
          </a:bodyPr>
          <a:lstStyle/>
          <a:p>
            <a:pPr marL="457200" indent="-457200">
              <a:lnSpc>
                <a:spcPct val="150000"/>
              </a:lnSpc>
              <a:buFont typeface="Wingdings" panose="05000000000000000000" pitchFamily="2" charset="2"/>
              <a:buChar char="ü"/>
            </a:pPr>
            <a:r>
              <a:rPr lang="en-US" sz="2700" dirty="0">
                <a:latin typeface="Segoe UI Semilight" panose="020B0402040204020203" pitchFamily="34" charset="0"/>
                <a:cs typeface="Segoe UI Semilight" panose="020B0402040204020203" pitchFamily="34" charset="0"/>
              </a:rPr>
              <a:t>Authorized and in good standing to conduct business in New Jersey </a:t>
            </a:r>
          </a:p>
          <a:p>
            <a:pPr marL="457200" indent="-457200">
              <a:lnSpc>
                <a:spcPct val="150000"/>
              </a:lnSpc>
              <a:buFont typeface="Wingdings" panose="05000000000000000000" pitchFamily="2" charset="2"/>
              <a:buChar char="ü"/>
            </a:pPr>
            <a:r>
              <a:rPr lang="en-US" sz="2700" dirty="0">
                <a:latin typeface="Segoe UI Semilight" panose="020B0402040204020203" pitchFamily="34" charset="0"/>
                <a:cs typeface="Segoe UI Semilight" panose="020B0402040204020203" pitchFamily="34" charset="0"/>
              </a:rPr>
              <a:t>Have a current New Jersey tax clearance certificate.</a:t>
            </a:r>
          </a:p>
          <a:p>
            <a:pPr marL="457200" indent="-457200">
              <a:lnSpc>
                <a:spcPct val="150000"/>
              </a:lnSpc>
              <a:buFont typeface="Wingdings" panose="05000000000000000000" pitchFamily="2" charset="2"/>
              <a:buChar char="ü"/>
            </a:pPr>
            <a:r>
              <a:rPr lang="en-US" sz="2700" dirty="0">
                <a:latin typeface="Segoe UI Semilight" panose="020B0402040204020203" pitchFamily="34" charset="0"/>
                <a:cs typeface="Segoe UI Semilight" panose="020B0402040204020203" pitchFamily="34" charset="0"/>
              </a:rPr>
              <a:t>Have no more than 50 full-time equivalent workers (FTE calculated on a 35-hour work week) at time of application.</a:t>
            </a:r>
          </a:p>
          <a:p>
            <a:pPr marL="457200" indent="-457200">
              <a:lnSpc>
                <a:spcPct val="150000"/>
              </a:lnSpc>
              <a:buFont typeface="Wingdings" panose="05000000000000000000" pitchFamily="2" charset="2"/>
              <a:buChar char="ü"/>
            </a:pPr>
            <a:r>
              <a:rPr lang="en-US" sz="2700" dirty="0">
                <a:latin typeface="Segoe UI Semilight" panose="020B0402040204020203" pitchFamily="34" charset="0"/>
                <a:cs typeface="Segoe UI Semilight" panose="020B0402040204020203" pitchFamily="34" charset="0"/>
              </a:rPr>
              <a:t>Have a minimum of one (1) full-time worker (35-hours work week). A founder can be counted as a worker; a worker may be paid or unpaid. </a:t>
            </a:r>
          </a:p>
          <a:p>
            <a:pPr marL="457200" indent="-457200">
              <a:lnSpc>
                <a:spcPct val="150000"/>
              </a:lnSpc>
              <a:buFont typeface="Wingdings" panose="05000000000000000000" pitchFamily="2" charset="2"/>
              <a:buChar char="ü"/>
            </a:pPr>
            <a:r>
              <a:rPr lang="en-US" sz="2700" dirty="0">
                <a:latin typeface="Segoe UI Semilight" panose="020B0402040204020203" pitchFamily="34" charset="0"/>
                <a:cs typeface="Segoe UI Semilight" panose="020B0402040204020203" pitchFamily="34" charset="0"/>
              </a:rPr>
              <a:t>50% or more of the cumulative hours worked by all workers, founders, and contractors must be conducted in NJ (calculated on an FTE basis – 35 hrs. per week).</a:t>
            </a:r>
          </a:p>
          <a:p>
            <a:pPr marL="457200" indent="-457200">
              <a:lnSpc>
                <a:spcPct val="150000"/>
              </a:lnSpc>
              <a:buFont typeface="Wingdings" panose="05000000000000000000" pitchFamily="2" charset="2"/>
              <a:buChar char="ü"/>
            </a:pPr>
            <a:r>
              <a:rPr lang="en-US" sz="2700" dirty="0">
                <a:latin typeface="Segoe UI Semilight" panose="020B0402040204020203" pitchFamily="34" charset="0"/>
                <a:cs typeface="Segoe UI Semilight" panose="020B0402040204020203" pitchFamily="34" charset="0"/>
              </a:rPr>
              <a:t>Have less than or equal to five million dollars ($5,000,000) in prior calendar year sales revenue.</a:t>
            </a:r>
          </a:p>
          <a:p>
            <a:pPr marL="457200" indent="-457200">
              <a:lnSpc>
                <a:spcPct val="150000"/>
              </a:lnSpc>
              <a:buFont typeface="Wingdings" panose="05000000000000000000" pitchFamily="2" charset="2"/>
              <a:buChar char="ü"/>
            </a:pPr>
            <a:r>
              <a:rPr lang="en-US" sz="2700" dirty="0">
                <a:latin typeface="Segoe UI Semilight" panose="020B0402040204020203" pitchFamily="34" charset="0"/>
                <a:cs typeface="Segoe UI Semilight" panose="020B0402040204020203" pitchFamily="34" charset="0"/>
              </a:rPr>
              <a:t>Applicants must have achieved a demonstration of concept for their project proposed for funding. </a:t>
            </a:r>
          </a:p>
          <a:p>
            <a:pPr marL="457200" indent="-457200">
              <a:lnSpc>
                <a:spcPct val="150000"/>
              </a:lnSpc>
              <a:buFont typeface="Wingdings" panose="05000000000000000000" pitchFamily="2" charset="2"/>
              <a:buChar char="ü"/>
            </a:pPr>
            <a:r>
              <a:rPr lang="en-US" sz="2700" dirty="0">
                <a:latin typeface="Segoe UI Semilight" panose="020B0402040204020203" pitchFamily="34" charset="0"/>
                <a:cs typeface="Segoe UI Semilight" panose="020B0402040204020203" pitchFamily="34" charset="0"/>
              </a:rPr>
              <a:t>Applicants do not have two or more active CSIT Seed of Demonstration grants </a:t>
            </a:r>
          </a:p>
        </p:txBody>
      </p:sp>
    </p:spTree>
    <p:extLst>
      <p:ext uri="{BB962C8B-B14F-4D97-AF65-F5344CB8AC3E}">
        <p14:creationId xmlns:p14="http://schemas.microsoft.com/office/powerpoint/2010/main" val="391082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object 3"/>
          <p:cNvSpPr txBox="1">
            <a:spLocks noGrp="1"/>
          </p:cNvSpPr>
          <p:nvPr>
            <p:ph type="title"/>
          </p:nvPr>
        </p:nvSpPr>
        <p:spPr>
          <a:xfrm>
            <a:off x="945287" y="1931683"/>
            <a:ext cx="11297920" cy="553998"/>
          </a:xfrm>
          <a:prstGeom prst="homePlate">
            <a:avLst/>
          </a:prstGeom>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rtlCol="0">
            <a:spAutoFit/>
          </a:bodyPr>
          <a:lstStyle/>
          <a:p>
            <a:pPr marL="12700">
              <a:lnSpc>
                <a:spcPct val="100000"/>
              </a:lnSpc>
            </a:pPr>
            <a:r>
              <a:rPr lang="en-US" sz="3600" spc="-5">
                <a:solidFill>
                  <a:schemeClr val="bg1"/>
                </a:solidFill>
                <a:latin typeface="Segoe UI Semibold" panose="020B0702040204020203" pitchFamily="34" charset="0"/>
                <a:cs typeface="Segoe UI Semibold" panose="020B0702040204020203" pitchFamily="34" charset="0"/>
              </a:rPr>
              <a:t>What should I submit?</a:t>
            </a:r>
            <a:endParaRPr sz="3600">
              <a:solidFill>
                <a:schemeClr val="bg1"/>
              </a:solidFill>
              <a:latin typeface="Segoe UI Semibold" panose="020B0702040204020203" pitchFamily="34" charset="0"/>
              <a:cs typeface="Segoe UI Semibold" panose="020B0702040204020203" pitchFamily="34" charset="0"/>
            </a:endParaRPr>
          </a:p>
        </p:txBody>
      </p:sp>
      <p:sp>
        <p:nvSpPr>
          <p:cNvPr id="16" name="Rectangle 15">
            <a:extLst>
              <a:ext uri="{FF2B5EF4-FFF2-40B4-BE49-F238E27FC236}">
                <a16:creationId xmlns:a16="http://schemas.microsoft.com/office/drawing/2014/main" id="{A536CF04-4739-414A-9A24-9B1F330FFABF}"/>
              </a:ext>
            </a:extLst>
          </p:cNvPr>
          <p:cNvSpPr/>
          <p:nvPr/>
        </p:nvSpPr>
        <p:spPr>
          <a:xfrm>
            <a:off x="776845" y="680934"/>
            <a:ext cx="8866786" cy="1015663"/>
          </a:xfrm>
          <a:prstGeom prst="rect">
            <a:avLst/>
          </a:prstGeom>
        </p:spPr>
        <p:txBody>
          <a:bodyPr wrap="none">
            <a:spAutoFit/>
          </a:bodyPr>
          <a:lstStyle/>
          <a:p>
            <a:r>
              <a:rPr lang="en-US" sz="6000">
                <a:latin typeface="Segoe UI Semibold" panose="020B0702040204020203" pitchFamily="34" charset="0"/>
                <a:cs typeface="Segoe UI Semibold" panose="020B0702040204020203" pitchFamily="34" charset="0"/>
              </a:rPr>
              <a:t>Required documentation</a:t>
            </a:r>
          </a:p>
        </p:txBody>
      </p:sp>
      <p:sp>
        <p:nvSpPr>
          <p:cNvPr id="20" name="Rectangle 19">
            <a:extLst>
              <a:ext uri="{FF2B5EF4-FFF2-40B4-BE49-F238E27FC236}">
                <a16:creationId xmlns:a16="http://schemas.microsoft.com/office/drawing/2014/main" id="{73D3A609-9AC1-48BC-94CA-354191962ED5}"/>
              </a:ext>
            </a:extLst>
          </p:cNvPr>
          <p:cNvSpPr/>
          <p:nvPr/>
        </p:nvSpPr>
        <p:spPr>
          <a:xfrm>
            <a:off x="753692" y="3124374"/>
            <a:ext cx="16294241" cy="646331"/>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marL="571500" indent="-571500">
              <a:buFont typeface="Wingdings" panose="05000000000000000000" pitchFamily="2" charset="2"/>
              <a:buChar char="q"/>
            </a:pPr>
            <a:r>
              <a:rPr lang="en-US" sz="3600" dirty="0">
                <a:latin typeface="Segoe UI Semilight" panose="020B0402040204020203" pitchFamily="34" charset="0"/>
                <a:cs typeface="Segoe UI Semilight" panose="020B0402040204020203" pitchFamily="34" charset="0"/>
              </a:rPr>
              <a:t>Proof of Concept</a:t>
            </a:r>
          </a:p>
        </p:txBody>
      </p:sp>
      <p:sp>
        <p:nvSpPr>
          <p:cNvPr id="21" name="Rectangle 20">
            <a:extLst>
              <a:ext uri="{FF2B5EF4-FFF2-40B4-BE49-F238E27FC236}">
                <a16:creationId xmlns:a16="http://schemas.microsoft.com/office/drawing/2014/main" id="{7158D652-90FC-4EE3-B985-F0386CAE2204}"/>
              </a:ext>
            </a:extLst>
          </p:cNvPr>
          <p:cNvSpPr/>
          <p:nvPr/>
        </p:nvSpPr>
        <p:spPr>
          <a:xfrm>
            <a:off x="753693" y="3830642"/>
            <a:ext cx="16294241" cy="646331"/>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marL="571500" indent="-571500">
              <a:buFont typeface="Wingdings" panose="05000000000000000000" pitchFamily="2" charset="2"/>
              <a:buChar char="q"/>
            </a:pPr>
            <a:r>
              <a:rPr lang="en-US" sz="3600" dirty="0">
                <a:latin typeface="Segoe UI Semilight" panose="020B0402040204020203" pitchFamily="34" charset="0"/>
                <a:cs typeface="Segoe UI Semilight" panose="020B0402040204020203" pitchFamily="34" charset="0"/>
              </a:rPr>
              <a:t>Employee Information</a:t>
            </a:r>
          </a:p>
        </p:txBody>
      </p:sp>
      <p:sp>
        <p:nvSpPr>
          <p:cNvPr id="23" name="Rectangle 22">
            <a:extLst>
              <a:ext uri="{FF2B5EF4-FFF2-40B4-BE49-F238E27FC236}">
                <a16:creationId xmlns:a16="http://schemas.microsoft.com/office/drawing/2014/main" id="{DE3274B6-218D-4CED-8EE2-6B7C48C18D11}"/>
              </a:ext>
            </a:extLst>
          </p:cNvPr>
          <p:cNvSpPr/>
          <p:nvPr/>
        </p:nvSpPr>
        <p:spPr>
          <a:xfrm>
            <a:off x="776845" y="4494094"/>
            <a:ext cx="16799722" cy="646331"/>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marL="571500" indent="-571500">
              <a:buFont typeface="Wingdings" panose="05000000000000000000" pitchFamily="2" charset="2"/>
              <a:buChar char="q"/>
            </a:pPr>
            <a:r>
              <a:rPr lang="en-US" sz="3600" dirty="0">
                <a:latin typeface="Segoe UI Semilight" panose="020B0402040204020203" pitchFamily="34" charset="0"/>
                <a:cs typeface="Segoe UI Semilight" panose="020B0402040204020203" pitchFamily="34" charset="0"/>
              </a:rPr>
              <a:t>Summary of most recent Internal Payroll </a:t>
            </a:r>
          </a:p>
        </p:txBody>
      </p:sp>
      <p:sp>
        <p:nvSpPr>
          <p:cNvPr id="24" name="Rectangle 23">
            <a:extLst>
              <a:ext uri="{FF2B5EF4-FFF2-40B4-BE49-F238E27FC236}">
                <a16:creationId xmlns:a16="http://schemas.microsoft.com/office/drawing/2014/main" id="{43EA6F4A-BD6F-486A-8401-940FB0434AFC}"/>
              </a:ext>
            </a:extLst>
          </p:cNvPr>
          <p:cNvSpPr/>
          <p:nvPr/>
        </p:nvSpPr>
        <p:spPr>
          <a:xfrm>
            <a:off x="753693" y="5169805"/>
            <a:ext cx="17118668" cy="646331"/>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marL="571500" indent="-571500">
              <a:buFont typeface="Wingdings" panose="05000000000000000000" pitchFamily="2" charset="2"/>
              <a:buChar char="q"/>
            </a:pPr>
            <a:r>
              <a:rPr lang="en-US" sz="3600" dirty="0">
                <a:latin typeface="Segoe UI Semilight" panose="020B0402040204020203" pitchFamily="34" charset="0"/>
                <a:cs typeface="Segoe UI Semilight" panose="020B0402040204020203" pitchFamily="34" charset="0"/>
              </a:rPr>
              <a:t>Most recent Company tax filing</a:t>
            </a:r>
          </a:p>
        </p:txBody>
      </p:sp>
      <p:sp>
        <p:nvSpPr>
          <p:cNvPr id="25" name="Rectangle 24">
            <a:extLst>
              <a:ext uri="{FF2B5EF4-FFF2-40B4-BE49-F238E27FC236}">
                <a16:creationId xmlns:a16="http://schemas.microsoft.com/office/drawing/2014/main" id="{DDAAD01C-989C-4B38-91B3-C318D63FFB75}"/>
              </a:ext>
            </a:extLst>
          </p:cNvPr>
          <p:cNvSpPr/>
          <p:nvPr/>
        </p:nvSpPr>
        <p:spPr>
          <a:xfrm>
            <a:off x="753693" y="5834896"/>
            <a:ext cx="17118668" cy="646331"/>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marL="571500" indent="-571500">
              <a:buFont typeface="Wingdings" panose="05000000000000000000" pitchFamily="2" charset="2"/>
              <a:buChar char="q"/>
            </a:pPr>
            <a:r>
              <a:rPr lang="en-US" sz="3600" dirty="0">
                <a:latin typeface="Segoe UI Semilight" panose="020B0402040204020203" pitchFamily="34" charset="0"/>
                <a:cs typeface="Segoe UI Semilight" panose="020B0402040204020203" pitchFamily="34" charset="0"/>
              </a:rPr>
              <a:t>NJ Tax Clearance Certificate (CSIT)</a:t>
            </a:r>
          </a:p>
        </p:txBody>
      </p:sp>
      <p:sp>
        <p:nvSpPr>
          <p:cNvPr id="26" name="Rectangle 25">
            <a:extLst>
              <a:ext uri="{FF2B5EF4-FFF2-40B4-BE49-F238E27FC236}">
                <a16:creationId xmlns:a16="http://schemas.microsoft.com/office/drawing/2014/main" id="{AF1A5B00-2B06-4640-B73C-B8D9CDED4D07}"/>
              </a:ext>
            </a:extLst>
          </p:cNvPr>
          <p:cNvSpPr/>
          <p:nvPr/>
        </p:nvSpPr>
        <p:spPr>
          <a:xfrm>
            <a:off x="753691" y="6553200"/>
            <a:ext cx="17648606" cy="646331"/>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marL="571500" lvl="0" indent="-571500">
              <a:buFont typeface="Wingdings" panose="05000000000000000000" pitchFamily="2" charset="2"/>
              <a:buChar char="q"/>
            </a:pPr>
            <a:r>
              <a:rPr lang="en-US" sz="3600" dirty="0">
                <a:solidFill>
                  <a:srgbClr val="00587B"/>
                </a:solidFill>
                <a:latin typeface="Segoe UI Semilight" panose="020B0402040204020203" pitchFamily="34" charset="0"/>
                <a:cs typeface="Segoe UI Semilight" panose="020B0402040204020203" pitchFamily="34" charset="0"/>
              </a:rPr>
              <a:t>Minority/Woman /Veteran Owned Business NJ Certification (if applicable) </a:t>
            </a:r>
          </a:p>
        </p:txBody>
      </p:sp>
      <p:sp>
        <p:nvSpPr>
          <p:cNvPr id="27" name="Rectangle 26">
            <a:extLst>
              <a:ext uri="{FF2B5EF4-FFF2-40B4-BE49-F238E27FC236}">
                <a16:creationId xmlns:a16="http://schemas.microsoft.com/office/drawing/2014/main" id="{FCB9AC5E-5F7F-4AD4-9AAC-36E38FE6B149}"/>
              </a:ext>
            </a:extLst>
          </p:cNvPr>
          <p:cNvSpPr/>
          <p:nvPr/>
        </p:nvSpPr>
        <p:spPr>
          <a:xfrm>
            <a:off x="753691" y="7290264"/>
            <a:ext cx="6999480" cy="646331"/>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none">
            <a:spAutoFit/>
          </a:bodyPr>
          <a:lstStyle/>
          <a:p>
            <a:pPr marL="571500" indent="-571500">
              <a:buFont typeface="Wingdings" panose="05000000000000000000" pitchFamily="2" charset="2"/>
              <a:buChar char="q"/>
            </a:pPr>
            <a:r>
              <a:rPr lang="en-US" sz="3600" dirty="0">
                <a:latin typeface="Segoe UI Semilight" panose="020B0402040204020203" pitchFamily="34" charset="0"/>
                <a:cs typeface="Segoe UI Semilight" panose="020B0402040204020203" pitchFamily="34" charset="0"/>
              </a:rPr>
              <a:t>Signed Application Certification</a:t>
            </a:r>
          </a:p>
        </p:txBody>
      </p:sp>
      <p:sp>
        <p:nvSpPr>
          <p:cNvPr id="28" name="Rectangle 27">
            <a:extLst>
              <a:ext uri="{FF2B5EF4-FFF2-40B4-BE49-F238E27FC236}">
                <a16:creationId xmlns:a16="http://schemas.microsoft.com/office/drawing/2014/main" id="{B9348585-95EB-4D0B-BC04-8E572CD8940F}"/>
              </a:ext>
            </a:extLst>
          </p:cNvPr>
          <p:cNvSpPr/>
          <p:nvPr/>
        </p:nvSpPr>
        <p:spPr>
          <a:xfrm>
            <a:off x="753691" y="8027328"/>
            <a:ext cx="10382329" cy="646331"/>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none">
            <a:spAutoFit/>
          </a:bodyPr>
          <a:lstStyle/>
          <a:p>
            <a:pPr marL="571500" indent="-571500">
              <a:buFont typeface="Wingdings" panose="05000000000000000000" pitchFamily="2" charset="2"/>
              <a:buChar char="q"/>
            </a:pPr>
            <a:r>
              <a:rPr lang="fr-FR" sz="3600" dirty="0">
                <a:latin typeface="Segoe UI Semilight" panose="020B0402040204020203" pitchFamily="34" charset="0"/>
                <a:cs typeface="Segoe UI Semilight" panose="020B0402040204020203" pitchFamily="34" charset="0"/>
              </a:rPr>
              <a:t>Complete CSIT Legal Debarement Questionnaire</a:t>
            </a:r>
          </a:p>
        </p:txBody>
      </p:sp>
      <p:sp>
        <p:nvSpPr>
          <p:cNvPr id="13" name="Rectangle 12">
            <a:extLst>
              <a:ext uri="{FF2B5EF4-FFF2-40B4-BE49-F238E27FC236}">
                <a16:creationId xmlns:a16="http://schemas.microsoft.com/office/drawing/2014/main" id="{66308EDC-5861-4E60-B188-E5677D0A9C49}"/>
              </a:ext>
            </a:extLst>
          </p:cNvPr>
          <p:cNvSpPr/>
          <p:nvPr/>
        </p:nvSpPr>
        <p:spPr>
          <a:xfrm>
            <a:off x="734704" y="8764392"/>
            <a:ext cx="12258484" cy="646331"/>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none">
            <a:spAutoFit/>
          </a:bodyPr>
          <a:lstStyle/>
          <a:p>
            <a:pPr marL="571500" indent="-571500">
              <a:buFont typeface="Wingdings" panose="05000000000000000000" pitchFamily="2" charset="2"/>
              <a:buChar char="q"/>
            </a:pPr>
            <a:r>
              <a:rPr lang="fr-FR" sz="3600" dirty="0">
                <a:latin typeface="Segoe UI Semilight" panose="020B0402040204020203" pitchFamily="34" charset="0"/>
                <a:cs typeface="Segoe UI Semilight" panose="020B0402040204020203" pitchFamily="34" charset="0"/>
              </a:rPr>
              <a:t>Executed License agreement with university (if applicable)</a:t>
            </a:r>
          </a:p>
        </p:txBody>
      </p:sp>
    </p:spTree>
  </p:cSld>
  <p:clrMapOvr>
    <a:masterClrMapping/>
  </p:clrMapOvr>
</p:sld>
</file>

<file path=ppt/theme/theme1.xml><?xml version="1.0" encoding="utf-8"?>
<a:theme xmlns:a="http://schemas.openxmlformats.org/drawingml/2006/main" name="CSIT">
  <a:themeElements>
    <a:clrScheme name="CSIT">
      <a:dk1>
        <a:srgbClr val="00587B"/>
      </a:dk1>
      <a:lt1>
        <a:srgbClr val="FFFFFF"/>
      </a:lt1>
      <a:dk2>
        <a:srgbClr val="00365B"/>
      </a:dk2>
      <a:lt2>
        <a:srgbClr val="FFFFFE"/>
      </a:lt2>
      <a:accent1>
        <a:srgbClr val="00597C"/>
      </a:accent1>
      <a:accent2>
        <a:srgbClr val="5FA250"/>
      </a:accent2>
      <a:accent3>
        <a:srgbClr val="053853"/>
      </a:accent3>
      <a:accent4>
        <a:srgbClr val="1F6C73"/>
      </a:accent4>
      <a:accent5>
        <a:srgbClr val="83BD00"/>
      </a:accent5>
      <a:accent6>
        <a:srgbClr val="000000"/>
      </a:accent6>
      <a:hlink>
        <a:srgbClr val="83BD00"/>
      </a:hlink>
      <a:folHlink>
        <a:srgbClr val="006B00"/>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SIT" id="{22BCD19F-936A-49EE-89F5-B70A223311EB}" vid="{852006C9-FF44-4680-A6A7-9E0BEDF2501D}"/>
    </a:ext>
  </a:extLst>
</a:theme>
</file>

<file path=ppt/theme/theme2.xml><?xml version="1.0" encoding="utf-8"?>
<a:theme xmlns:a="http://schemas.openxmlformats.org/drawingml/2006/main" name="2_Office Theme">
  <a:themeElements>
    <a:clrScheme name="CSIT">
      <a:dk1>
        <a:srgbClr val="00587B"/>
      </a:dk1>
      <a:lt1>
        <a:srgbClr val="FFFFFF"/>
      </a:lt1>
      <a:dk2>
        <a:srgbClr val="00365B"/>
      </a:dk2>
      <a:lt2>
        <a:srgbClr val="FFFFFE"/>
      </a:lt2>
      <a:accent1>
        <a:srgbClr val="00597C"/>
      </a:accent1>
      <a:accent2>
        <a:srgbClr val="5FA250"/>
      </a:accent2>
      <a:accent3>
        <a:srgbClr val="053853"/>
      </a:accent3>
      <a:accent4>
        <a:srgbClr val="1F6C73"/>
      </a:accent4>
      <a:accent5>
        <a:srgbClr val="83BD00"/>
      </a:accent5>
      <a:accent6>
        <a:srgbClr val="000000"/>
      </a:accent6>
      <a:hlink>
        <a:srgbClr val="83BD00"/>
      </a:hlink>
      <a:folHlink>
        <a:srgbClr val="006B00"/>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F9D3B25885274194B7C994C5EED5B1" ma:contentTypeVersion="14" ma:contentTypeDescription="Create a new document." ma:contentTypeScope="" ma:versionID="66855a5a552d7cd4d2768eade9726abc">
  <xsd:schema xmlns:xsd="http://www.w3.org/2001/XMLSchema" xmlns:xs="http://www.w3.org/2001/XMLSchema" xmlns:p="http://schemas.microsoft.com/office/2006/metadata/properties" xmlns:ns1="http://schemas.microsoft.com/sharepoint/v3" xmlns:ns3="eb3ce5b2-717e-4444-bf98-aa2e227abbb7" xmlns:ns4="9f106129-2cb7-4fc6-b07b-da24049dadbf" targetNamespace="http://schemas.microsoft.com/office/2006/metadata/properties" ma:root="true" ma:fieldsID="dd14220bcb0363bc6113fef81f974c6b" ns1:_="" ns3:_="" ns4:_="">
    <xsd:import namespace="http://schemas.microsoft.com/sharepoint/v3"/>
    <xsd:import namespace="eb3ce5b2-717e-4444-bf98-aa2e227abbb7"/>
    <xsd:import namespace="9f106129-2cb7-4fc6-b07b-da24049dadb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4:SharedWithUsers" minOccurs="0"/>
                <xsd:element ref="ns4:SharedWithDetails" minOccurs="0"/>
                <xsd:element ref="ns4:SharingHintHash" minOccurs="0"/>
                <xsd:element ref="ns1:_ip_UnifiedCompliancePolicyProperties" minOccurs="0"/>
                <xsd:element ref="ns1:_ip_UnifiedCompliancePolicyUIAc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b3ce5b2-717e-4444-bf98-aa2e227abb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f106129-2cb7-4fc6-b07b-da24049dadb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0B3234A3-FDA0-45DA-AEEB-D204B970D72A}">
  <ds:schemaRefs>
    <ds:schemaRef ds:uri="9f106129-2cb7-4fc6-b07b-da24049dadbf"/>
    <ds:schemaRef ds:uri="eb3ce5b2-717e-4444-bf98-aa2e227abbb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0D2ECD3-9243-4646-94EE-2519647502FF}">
  <ds:schemaRefs>
    <ds:schemaRef ds:uri="http://schemas.microsoft.com/sharepoint/v3/contenttype/forms"/>
  </ds:schemaRefs>
</ds:datastoreItem>
</file>

<file path=customXml/itemProps3.xml><?xml version="1.0" encoding="utf-8"?>
<ds:datastoreItem xmlns:ds="http://schemas.openxmlformats.org/officeDocument/2006/customXml" ds:itemID="{8AF54B57-5E97-43F1-A9FB-4CB1E050D53A}">
  <ds:schemaRefs>
    <ds:schemaRef ds:uri="http://purl.org/dc/elements/1.1/"/>
    <ds:schemaRef ds:uri="http://schemas.microsoft.com/office/2006/documentManagement/types"/>
    <ds:schemaRef ds:uri="eb3ce5b2-717e-4444-bf98-aa2e227abbb7"/>
    <ds:schemaRef ds:uri="http://schemas.microsoft.com/sharepoint/v3"/>
    <ds:schemaRef ds:uri="http://purl.org/dc/terms/"/>
    <ds:schemaRef ds:uri="http://schemas.openxmlformats.org/package/2006/metadata/core-properties"/>
    <ds:schemaRef ds:uri="http://purl.org/dc/dcmitype/"/>
    <ds:schemaRef ds:uri="http://schemas.microsoft.com/office/infopath/2007/PartnerControls"/>
    <ds:schemaRef ds:uri="9f106129-2cb7-4fc6-b07b-da24049dadbf"/>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CSIT</Template>
  <TotalTime>1432</TotalTime>
  <Words>1256</Words>
  <Application>Microsoft Office PowerPoint</Application>
  <PresentationFormat>Custom</PresentationFormat>
  <Paragraphs>161</Paragraphs>
  <Slides>15</Slides>
  <Notes>14</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15</vt:i4>
      </vt:variant>
    </vt:vector>
  </HeadingPairs>
  <TitlesOfParts>
    <vt:vector size="25" baseType="lpstr">
      <vt:lpstr>Microsoft YaHei Light</vt:lpstr>
      <vt:lpstr>Arial</vt:lpstr>
      <vt:lpstr>Calibri</vt:lpstr>
      <vt:lpstr>Corbel</vt:lpstr>
      <vt:lpstr>Segoe UI Semibold</vt:lpstr>
      <vt:lpstr>Segoe UI Semilight</vt:lpstr>
      <vt:lpstr>Wingdings</vt:lpstr>
      <vt:lpstr>CSIT</vt:lpstr>
      <vt:lpstr>2_Office Theme</vt:lpstr>
      <vt:lpstr>Office Theme</vt:lpstr>
      <vt:lpstr>PowerPoint Presentation</vt:lpstr>
      <vt:lpstr>PowerPoint Presentation</vt:lpstr>
      <vt:lpstr>PowerPoint Presentation</vt:lpstr>
      <vt:lpstr>Project sizes </vt:lpstr>
      <vt:lpstr>PowerPoint Presentation</vt:lpstr>
      <vt:lpstr>PowerPoint Presentation</vt:lpstr>
      <vt:lpstr>Application, Review and Approval Process </vt:lpstr>
      <vt:lpstr>Who can participate?</vt:lpstr>
      <vt:lpstr>What should I submit?</vt:lpstr>
      <vt:lpstr>Scoring Criteria</vt:lpstr>
      <vt:lpstr>Terms and Conditions</vt:lpstr>
      <vt:lpstr>Important Information: Read NOF/FAQ</vt:lpstr>
      <vt:lpstr>Important Information (cont.)</vt:lpstr>
      <vt:lpstr>How to Write a Winning Application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SBIR/STTR Webinar 11-6-2020 edited</dc:title>
  <dc:creator>Fatou Jobe</dc:creator>
  <cp:lastModifiedBy>Mahako Etta</cp:lastModifiedBy>
  <cp:revision>3</cp:revision>
  <cp:lastPrinted>2022-06-28T02:45:30Z</cp:lastPrinted>
  <dcterms:created xsi:type="dcterms:W3CDTF">2021-12-28T13:20:53Z</dcterms:created>
  <dcterms:modified xsi:type="dcterms:W3CDTF">2024-05-21T01:07:09Z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2021-01-20T00:00:00Z</vt:filetime>
  </property>
  <property fmtid="{D5CDD505-2E9C-101B-9397-08002B2CF9AE}" pid="3" name="Creator">
    <vt:lpwstr>Acrobat PDFMaker 15 for PowerPoint</vt:lpwstr>
  </property>
  <property fmtid="{D5CDD505-2E9C-101B-9397-08002B2CF9AE}" pid="4" name="LastSaved">
    <vt:filetime>2021-12-28T00:00:00Z</vt:filetime>
  </property>
  <property fmtid="{D5CDD505-2E9C-101B-9397-08002B2CF9AE}" pid="5" name="ContentTypeId">
    <vt:lpwstr>0x010100DEF9D3B25885274194B7C994C5EED5B1</vt:lpwstr>
  </property>
</Properties>
</file>